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eutschland" TargetMode="External"/><Relationship Id="rId2" Type="http://schemas.openxmlformats.org/officeDocument/2006/relationships/hyperlink" Target="https://upload.wikimedia.org/wikipedia/commons/5/58/De-Bundesrepublik_Deutschland.og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ALM 257  Ülke Bilgisi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oncoş\Desktop\almanya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640960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u="sng" dirty="0" err="1" smtClean="0">
                <a:solidFill>
                  <a:schemeClr val="tx1"/>
                </a:solidFill>
                <a:hlinkClick r:id="rId2" tooltip="De-Bundesrepublik Deutschland.ogg"/>
              </a:rPr>
              <a:t>Bundesrepublik</a:t>
            </a:r>
            <a:r>
              <a:rPr lang="tr-TR" b="1" i="1" u="sng" dirty="0" smtClean="0">
                <a:solidFill>
                  <a:schemeClr val="tx1"/>
                </a:solidFill>
                <a:hlinkClick r:id="rId2" tooltip="De-Bundesrepublik Deutschland.ogg"/>
              </a:rPr>
              <a:t> </a:t>
            </a:r>
            <a:r>
              <a:rPr lang="tr-TR" b="1" i="1" u="sng" dirty="0" err="1" smtClean="0">
                <a:solidFill>
                  <a:schemeClr val="tx1"/>
                </a:solidFill>
                <a:hlinkClick r:id="rId2" tooltip="De-Bundesrepublik Deutschland.ogg"/>
              </a:rPr>
              <a:t>Deutschland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tr-TR" dirty="0" smtClean="0"/>
          </a:p>
          <a:p>
            <a:r>
              <a:rPr lang="de-DE" b="1" dirty="0" smtClean="0">
                <a:hlinkClick r:id="rId3"/>
              </a:rPr>
              <a:t>Völkerwanderung und Frühmittelalter (375–962)</a:t>
            </a:r>
            <a:endParaRPr lang="de-DE" b="1" dirty="0" smtClean="0"/>
          </a:p>
          <a:p>
            <a:r>
              <a:rPr lang="de-DE" b="1" dirty="0" smtClean="0">
                <a:hlinkClick r:id="rId3"/>
              </a:rPr>
              <a:t>Vom Ostfrankenreich zum Heiligen Römischen Reich (962–1806)</a:t>
            </a:r>
            <a:endParaRPr lang="de-DE" b="1" dirty="0" smtClean="0"/>
          </a:p>
          <a:p>
            <a:r>
              <a:rPr lang="de-DE" b="1" u="sng" dirty="0" smtClean="0">
                <a:hlinkClick r:id="rId3"/>
              </a:rPr>
              <a:t>Rheinbund, Deutscher Bund, Norddeutscher Bund (1806–1871)</a:t>
            </a:r>
            <a:endParaRPr lang="de-DE" b="1" dirty="0" smtClean="0"/>
          </a:p>
          <a:p>
            <a:r>
              <a:rPr lang="de-DE" b="1" dirty="0" smtClean="0">
                <a:hlinkClick r:id="rId3"/>
              </a:rPr>
              <a:t>Deutsches Kaiserreich (1871–1918)</a:t>
            </a:r>
            <a:endParaRPr lang="de-DE" b="1" dirty="0" smtClean="0"/>
          </a:p>
          <a:p>
            <a:r>
              <a:rPr lang="de-DE" b="1" dirty="0" smtClean="0">
                <a:hlinkClick r:id="rId3"/>
              </a:rPr>
              <a:t>Weimarer Republik (1919–1933)</a:t>
            </a:r>
            <a:endParaRPr lang="de-DE" b="1" dirty="0" smtClean="0"/>
          </a:p>
          <a:p>
            <a:r>
              <a:rPr lang="de-DE" b="1" dirty="0" smtClean="0">
                <a:hlinkClick r:id="rId3"/>
              </a:rPr>
              <a:t>Nationalsozialistische Diktatur (1933–1945)</a:t>
            </a:r>
            <a:endParaRPr lang="de-DE" b="1" dirty="0" smtClean="0"/>
          </a:p>
          <a:p>
            <a:r>
              <a:rPr lang="de-DE" b="1" dirty="0" smtClean="0">
                <a:hlinkClick r:id="rId3"/>
              </a:rPr>
              <a:t>Alliierte Besatzung (1945–1949)</a:t>
            </a:r>
            <a:endParaRPr lang="de-DE" b="1" dirty="0" smtClean="0"/>
          </a:p>
          <a:p>
            <a:r>
              <a:rPr lang="de-DE" b="1" dirty="0" smtClean="0">
                <a:hlinkClick r:id="rId3"/>
              </a:rPr>
              <a:t>Bundesrepublik Deutschland und DDR (1949–1990)</a:t>
            </a:r>
            <a:endParaRPr lang="de-DE" b="1" dirty="0" smtClean="0"/>
          </a:p>
          <a:p>
            <a:r>
              <a:rPr lang="de-DE" b="1" dirty="0" smtClean="0">
                <a:hlinkClick r:id="rId3"/>
              </a:rPr>
              <a:t>Wiedervereinigtes Deutschland (seit 1990)</a:t>
            </a:r>
            <a:endParaRPr lang="de-DE" b="1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Bevölkerungsreichste Siedlungsgebiete in Deutschland</a:t>
            </a:r>
            <a:endParaRPr lang="de-DE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BERLIN</a:t>
            </a:r>
          </a:p>
          <a:p>
            <a:r>
              <a:rPr lang="de-DE" dirty="0" smtClean="0"/>
              <a:t>MÜNCHEN</a:t>
            </a:r>
          </a:p>
          <a:p>
            <a:r>
              <a:rPr lang="tr-TR" dirty="0" smtClean="0"/>
              <a:t>HAMBURG</a:t>
            </a:r>
          </a:p>
          <a:p>
            <a:r>
              <a:rPr lang="tr-TR" dirty="0" smtClean="0"/>
              <a:t>KÖLN</a:t>
            </a:r>
            <a:endParaRPr lang="tr-TR" dirty="0"/>
          </a:p>
        </p:txBody>
      </p:sp>
      <p:pic>
        <p:nvPicPr>
          <p:cNvPr id="3074" name="Picture 2" descr="Ber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2448272" cy="2088232"/>
          </a:xfrm>
          <a:prstGeom prst="rect">
            <a:avLst/>
          </a:prstGeom>
          <a:noFill/>
        </p:spPr>
      </p:pic>
      <p:pic>
        <p:nvPicPr>
          <p:cNvPr id="3076" name="Picture 4" descr="Kö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168352" cy="2232248"/>
          </a:xfrm>
          <a:prstGeom prst="rect">
            <a:avLst/>
          </a:prstGeom>
          <a:noFill/>
        </p:spPr>
      </p:pic>
      <p:pic>
        <p:nvPicPr>
          <p:cNvPr id="3078" name="Picture 6" descr="https://upload.wikimedia.org/wikipedia/commons/thumb/5/5d/Berlinermauer.jpg/220px-Berlinermau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61048"/>
            <a:ext cx="338437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Gisela Kraft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23554" name="Picture 2" descr="C:\Users\Goncoş\Desktop\kraft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4267200" cy="3659609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95536" y="3105835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https://www.zeit.de/kultur/literatur/2010-01/gisela-kraft-tot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/>
          <a:lstStyle/>
          <a:p>
            <a:r>
              <a:rPr lang="tr-TR" dirty="0" smtClean="0"/>
              <a:t>Yunus in Berlin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95536" y="404664"/>
          <a:ext cx="8352928" cy="6264696"/>
        </p:xfrm>
        <a:graphic>
          <a:graphicData uri="http://schemas.openxmlformats.org/presentationml/2006/ole">
            <p:oleObj spid="_x0000_s24578" name="Acrobat Document" r:id="rId3" imgW="5124151" imgH="704819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229</TotalTime>
  <Words>80</Words>
  <Application>Microsoft Office PowerPoint</Application>
  <PresentationFormat>Ekran Gösterisi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8" baseType="lpstr">
      <vt:lpstr>Cumba</vt:lpstr>
      <vt:lpstr>Acrobat Document</vt:lpstr>
      <vt:lpstr>ALM 257  Ülke Bilgisi</vt:lpstr>
      <vt:lpstr>Slayt 2</vt:lpstr>
      <vt:lpstr>Bundesrepublik Deutschland</vt:lpstr>
      <vt:lpstr>Bevölkerungsreichste Siedlungsgebiete in Deutschland</vt:lpstr>
      <vt:lpstr>Gisela Kraft </vt:lpstr>
      <vt:lpstr>Yunus in Berlin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 257  Ülke Bilgisi</dc:title>
  <dc:creator>Goncoş</dc:creator>
  <cp:lastModifiedBy>Goncoş</cp:lastModifiedBy>
  <cp:revision>25</cp:revision>
  <dcterms:created xsi:type="dcterms:W3CDTF">2020-10-13T09:37:57Z</dcterms:created>
  <dcterms:modified xsi:type="dcterms:W3CDTF">2021-02-27T17:33:48Z</dcterms:modified>
</cp:coreProperties>
</file>