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sldIdLst>
    <p:sldId id="256" r:id="rId2"/>
    <p:sldId id="281" r:id="rId3"/>
    <p:sldId id="257" r:id="rId4"/>
    <p:sldId id="258" r:id="rId5"/>
    <p:sldId id="265" r:id="rId6"/>
    <p:sldId id="259" r:id="rId7"/>
    <p:sldId id="260" r:id="rId8"/>
    <p:sldId id="261" r:id="rId9"/>
    <p:sldId id="262" r:id="rId10"/>
    <p:sldId id="263" r:id="rId11"/>
    <p:sldId id="264" r:id="rId12"/>
    <p:sldId id="266" r:id="rId13"/>
    <p:sldId id="267" r:id="rId14"/>
    <p:sldId id="268" r:id="rId15"/>
    <p:sldId id="269" r:id="rId16"/>
    <p:sldId id="270" r:id="rId17"/>
    <p:sldId id="28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89"/>
  </p:normalViewPr>
  <p:slideViewPr>
    <p:cSldViewPr snapToGrid="0" snapToObjects="1">
      <p:cViewPr varScale="1">
        <p:scale>
          <a:sx n="111" d="100"/>
          <a:sy n="111" d="100"/>
        </p:scale>
        <p:origin x="632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6084B-183D-E541-A19C-0DDB9A46C1E1}" type="datetimeFigureOut">
              <a:rPr lang="tr-TR" smtClean="0"/>
              <a:t>7.07.2021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119B9D12-983F-F142-BA09-8334A63508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8710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6084B-183D-E541-A19C-0DDB9A46C1E1}" type="datetimeFigureOut">
              <a:rPr lang="tr-TR" smtClean="0"/>
              <a:t>7.07.2021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B9D12-983F-F142-BA09-8334A63508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5261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6084B-183D-E541-A19C-0DDB9A46C1E1}" type="datetimeFigureOut">
              <a:rPr lang="tr-TR" smtClean="0"/>
              <a:t>7.07.2021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B9D12-983F-F142-BA09-8334A63508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3261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6084B-183D-E541-A19C-0DDB9A46C1E1}" type="datetimeFigureOut">
              <a:rPr lang="tr-TR" smtClean="0"/>
              <a:t>7.07.2021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B9D12-983F-F142-BA09-8334A63508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669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9D96084B-183D-E541-A19C-0DDB9A46C1E1}" type="datetimeFigureOut">
              <a:rPr lang="tr-TR" smtClean="0"/>
              <a:t>7.07.2021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tr-TR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119B9D12-983F-F142-BA09-8334A63508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4720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6084B-183D-E541-A19C-0DDB9A46C1E1}" type="datetimeFigureOut">
              <a:rPr lang="tr-TR" smtClean="0"/>
              <a:t>7.07.2021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B9D12-983F-F142-BA09-8334A63508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0702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6084B-183D-E541-A19C-0DDB9A46C1E1}" type="datetimeFigureOut">
              <a:rPr lang="tr-TR" smtClean="0"/>
              <a:t>7.07.2021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B9D12-983F-F142-BA09-8334A635085B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8048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6084B-183D-E541-A19C-0DDB9A46C1E1}" type="datetimeFigureOut">
              <a:rPr lang="tr-TR" smtClean="0"/>
              <a:t>7.07.2021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B9D12-983F-F142-BA09-8334A635085B}" type="slidenum">
              <a:rPr lang="tr-TR" smtClean="0"/>
              <a:t>‹#›</a:t>
            </a:fld>
            <a:endParaRPr lang="tr-T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039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6084B-183D-E541-A19C-0DDB9A46C1E1}" type="datetimeFigureOut">
              <a:rPr lang="tr-TR" smtClean="0"/>
              <a:t>7.07.2021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B9D12-983F-F142-BA09-8334A63508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3517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6084B-183D-E541-A19C-0DDB9A46C1E1}" type="datetimeFigureOut">
              <a:rPr lang="tr-TR" smtClean="0"/>
              <a:t>7.07.2021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B9D12-983F-F142-BA09-8334A63508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7603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6084B-183D-E541-A19C-0DDB9A46C1E1}" type="datetimeFigureOut">
              <a:rPr lang="tr-TR" smtClean="0"/>
              <a:t>7.07.2021</a:t>
            </a:fld>
            <a:endParaRPr lang="tr-TR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B9D12-983F-F142-BA09-8334A63508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5216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9D96084B-183D-E541-A19C-0DDB9A46C1E1}" type="datetimeFigureOut">
              <a:rPr lang="tr-TR" smtClean="0"/>
              <a:t>7.07.2021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119B9D12-983F-F142-BA09-8334A63508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9635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tif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3.tif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D91F4-4D7E-8A44-9F88-D9D36F656E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Bilişim Öğretim Programı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804864-CC8B-284B-8D98-BEAFDC84409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Hafta 3- 1998 Yılı Öğretim Programı</a:t>
            </a:r>
          </a:p>
        </p:txBody>
      </p:sp>
    </p:spTree>
    <p:extLst>
      <p:ext uri="{BB962C8B-B14F-4D97-AF65-F5344CB8AC3E}">
        <p14:creationId xmlns:p14="http://schemas.microsoft.com/office/powerpoint/2010/main" val="2454780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36DCFD-8521-0243-8993-1A1F81E126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E9E7AE-88CB-9249-8A12-08C47EC70D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334" y="1981454"/>
            <a:ext cx="6985000" cy="43307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3700B7D-69CF-2F4A-9D97-2619D39A1B47}"/>
              </a:ext>
            </a:extLst>
          </p:cNvPr>
          <p:cNvSpPr txBox="1">
            <a:spLocks/>
          </p:cNvSpPr>
          <p:nvPr/>
        </p:nvSpPr>
        <p:spPr>
          <a:xfrm>
            <a:off x="1094228" y="852693"/>
            <a:ext cx="3309606" cy="7058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/>
              <a:t>Bilgisayar 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089C1D0-D6F9-6F4B-AA22-9C001192AF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3736" y="1797270"/>
            <a:ext cx="3821442" cy="278826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DF9DC854-6E7E-FA4F-90E0-8DFE585B7BE9}"/>
              </a:ext>
            </a:extLst>
          </p:cNvPr>
          <p:cNvSpPr txBox="1">
            <a:spLocks/>
          </p:cNvSpPr>
          <p:nvPr/>
        </p:nvSpPr>
        <p:spPr>
          <a:xfrm>
            <a:off x="8355510" y="1097678"/>
            <a:ext cx="3020572" cy="8616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1800" dirty="0"/>
              <a:t>Bilgisayar 1</a:t>
            </a:r>
          </a:p>
        </p:txBody>
      </p:sp>
    </p:spTree>
    <p:extLst>
      <p:ext uri="{BB962C8B-B14F-4D97-AF65-F5344CB8AC3E}">
        <p14:creationId xmlns:p14="http://schemas.microsoft.com/office/powerpoint/2010/main" val="22501789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8CDF0BA-C63A-0A4B-BF51-7E0F7CFF2C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26475" y="2120900"/>
            <a:ext cx="3745400" cy="40513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029BA89-61DE-8342-B245-2BDB05EEDE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9729" y="0"/>
            <a:ext cx="6271271" cy="6858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D07BAC74-99BE-094C-88C5-DEECD0E09511}"/>
              </a:ext>
            </a:extLst>
          </p:cNvPr>
          <p:cNvSpPr txBox="1">
            <a:spLocks/>
          </p:cNvSpPr>
          <p:nvPr/>
        </p:nvSpPr>
        <p:spPr>
          <a:xfrm rot="16442189">
            <a:off x="-483826" y="1400531"/>
            <a:ext cx="3309606" cy="7058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/>
              <a:t>Bilgisayar 2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19FF880-804B-7340-8B77-4B1079A66C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9751" y="2448910"/>
            <a:ext cx="3560419" cy="385121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0798D280-5673-204C-8F73-3DB5737C29B7}"/>
              </a:ext>
            </a:extLst>
          </p:cNvPr>
          <p:cNvSpPr txBox="1">
            <a:spLocks/>
          </p:cNvSpPr>
          <p:nvPr/>
        </p:nvSpPr>
        <p:spPr>
          <a:xfrm>
            <a:off x="8368349" y="1753459"/>
            <a:ext cx="3020572" cy="8616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1800" dirty="0"/>
              <a:t>Bilgisayar 1</a:t>
            </a:r>
          </a:p>
        </p:txBody>
      </p:sp>
    </p:spTree>
    <p:extLst>
      <p:ext uri="{BB962C8B-B14F-4D97-AF65-F5344CB8AC3E}">
        <p14:creationId xmlns:p14="http://schemas.microsoft.com/office/powerpoint/2010/main" val="40244723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473D8-E7F4-4346-B135-D220538FA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A74619-0E4E-2343-82C0-C8D7E31711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75FE296-0952-9544-8F99-4847634D1D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825625"/>
            <a:ext cx="8305800" cy="3962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28C4A72-6CD0-9B4D-9DE4-C19BE19E38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3061" y="2163255"/>
            <a:ext cx="4435366" cy="1939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7740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A6191-FA64-D345-AA0F-AFFB388B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A2497A-F5B0-E04F-8F09-8E0A4F7BAF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AFF2AD-4B66-6840-8DA0-29A3A85B70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986" y="365125"/>
            <a:ext cx="7416800" cy="6197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F2807BF-5548-0548-A16A-26FEE2E2749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5294"/>
          <a:stretch/>
        </p:blipFill>
        <p:spPr>
          <a:xfrm>
            <a:off x="7898422" y="2102068"/>
            <a:ext cx="3455378" cy="3044825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D92F8C24-9162-5C43-86FC-638F99E49888}"/>
              </a:ext>
            </a:extLst>
          </p:cNvPr>
          <p:cNvSpPr txBox="1">
            <a:spLocks/>
          </p:cNvSpPr>
          <p:nvPr/>
        </p:nvSpPr>
        <p:spPr>
          <a:xfrm>
            <a:off x="8807454" y="1427577"/>
            <a:ext cx="3020572" cy="8616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1800" dirty="0"/>
              <a:t>Bilgisayar 2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FBC616A-963C-014C-A1F8-D9C2B5B12099}"/>
              </a:ext>
            </a:extLst>
          </p:cNvPr>
          <p:cNvSpPr txBox="1">
            <a:spLocks/>
          </p:cNvSpPr>
          <p:nvPr/>
        </p:nvSpPr>
        <p:spPr>
          <a:xfrm rot="17225663">
            <a:off x="-504978" y="1690577"/>
            <a:ext cx="3020572" cy="8616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1800" dirty="0"/>
              <a:t>Bilgisayar 3</a:t>
            </a:r>
          </a:p>
        </p:txBody>
      </p:sp>
    </p:spTree>
    <p:extLst>
      <p:ext uri="{BB962C8B-B14F-4D97-AF65-F5344CB8AC3E}">
        <p14:creationId xmlns:p14="http://schemas.microsoft.com/office/powerpoint/2010/main" val="4504340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5AEFF-F68D-D440-8521-03E4E925D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715E45-56BB-0648-B20B-372973C1CC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AFBEF7-5B20-B549-865D-C1A28FC540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5126" y="74157"/>
            <a:ext cx="4076792" cy="15030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E869C4F-B3BB-0C48-930C-1663C3C972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7919" y="1577217"/>
            <a:ext cx="5062738" cy="5283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64C2FC8-92E8-D040-B62F-C5B15750FE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7048" y="1825625"/>
            <a:ext cx="3897319" cy="4261945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3FA6E811-EE8C-A24C-BA54-6FED1D9672E1}"/>
              </a:ext>
            </a:extLst>
          </p:cNvPr>
          <p:cNvSpPr txBox="1">
            <a:spLocks/>
          </p:cNvSpPr>
          <p:nvPr/>
        </p:nvSpPr>
        <p:spPr>
          <a:xfrm>
            <a:off x="8807454" y="1427577"/>
            <a:ext cx="3020572" cy="8616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1800" dirty="0"/>
              <a:t>Bilgisayar 2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E69484D-6D68-E14C-B0DA-5E939AD3391D}"/>
              </a:ext>
            </a:extLst>
          </p:cNvPr>
          <p:cNvSpPr txBox="1">
            <a:spLocks/>
          </p:cNvSpPr>
          <p:nvPr/>
        </p:nvSpPr>
        <p:spPr>
          <a:xfrm rot="17225663">
            <a:off x="-504978" y="1690577"/>
            <a:ext cx="3020572" cy="8616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1800" dirty="0"/>
              <a:t>Bilgisayar 3</a:t>
            </a:r>
          </a:p>
        </p:txBody>
      </p:sp>
    </p:spTree>
    <p:extLst>
      <p:ext uri="{BB962C8B-B14F-4D97-AF65-F5344CB8AC3E}">
        <p14:creationId xmlns:p14="http://schemas.microsoft.com/office/powerpoint/2010/main" val="29844714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9E0F27-9424-9345-8FFD-0C007DA5D4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D7E2B2-91CD-0D4D-9560-B635214FFC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2172" y="2286000"/>
            <a:ext cx="5537200" cy="35052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4D3AB0AA-C2B7-F041-8381-3391FF2A72C5}"/>
              </a:ext>
            </a:extLst>
          </p:cNvPr>
          <p:cNvSpPr txBox="1">
            <a:spLocks/>
          </p:cNvSpPr>
          <p:nvPr/>
        </p:nvSpPr>
        <p:spPr>
          <a:xfrm>
            <a:off x="1094228" y="852693"/>
            <a:ext cx="3309606" cy="7058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/>
              <a:t>Bilgisayar 3</a:t>
            </a:r>
          </a:p>
        </p:txBody>
      </p:sp>
    </p:spTree>
    <p:extLst>
      <p:ext uri="{BB962C8B-B14F-4D97-AF65-F5344CB8AC3E}">
        <p14:creationId xmlns:p14="http://schemas.microsoft.com/office/powerpoint/2010/main" val="20038766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9E9ECF-E770-A345-A904-C0144F92A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69CC54-F32B-0345-AA4B-0499313933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A2BE5A-8B01-214B-89E6-84A21ACB06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1632" y="0"/>
            <a:ext cx="6628735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931F1016-B1E2-584D-A94C-10B2F768579E}"/>
              </a:ext>
            </a:extLst>
          </p:cNvPr>
          <p:cNvSpPr txBox="1">
            <a:spLocks/>
          </p:cNvSpPr>
          <p:nvPr/>
        </p:nvSpPr>
        <p:spPr>
          <a:xfrm rot="18108426">
            <a:off x="0" y="3595893"/>
            <a:ext cx="3309606" cy="7058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/>
              <a:t>Bilgisayar 3</a:t>
            </a:r>
          </a:p>
        </p:txBody>
      </p:sp>
    </p:spTree>
    <p:extLst>
      <p:ext uri="{BB962C8B-B14F-4D97-AF65-F5344CB8AC3E}">
        <p14:creationId xmlns:p14="http://schemas.microsoft.com/office/powerpoint/2010/main" val="17938577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3EC3178-81BE-FD44-A3B0-FD96B9210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Kaynakça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2E74796-A37D-694B-AA57-EC078DEC5E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Meb</a:t>
            </a:r>
            <a:r>
              <a:rPr lang="tr-TR" dirty="0"/>
              <a:t> (1998). </a:t>
            </a:r>
            <a:r>
              <a:rPr lang="tr-TR"/>
              <a:t>Bilgisayar </a:t>
            </a:r>
            <a:r>
              <a:rPr lang="tr-TR" dirty="0"/>
              <a:t>Öğretim Programı</a:t>
            </a:r>
          </a:p>
        </p:txBody>
      </p:sp>
    </p:spTree>
    <p:extLst>
      <p:ext uri="{BB962C8B-B14F-4D97-AF65-F5344CB8AC3E}">
        <p14:creationId xmlns:p14="http://schemas.microsoft.com/office/powerpoint/2010/main" val="893328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C40EE-2600-944E-BD95-EEE7322D0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accent6"/>
                </a:solidFill>
              </a:rPr>
              <a:t>1998 Yılı Bilgisayar Öğretim Programı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527484-712A-234A-9A4C-A7D4208592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Program tanıtımında öncelikle bilgi ve iletişim teknolojilerindeki değişimler üzerinde durulmakta, çağdaş toplumun gereği olarak bilgisayar okur-yazarı olunması gerektiği üzerinde durulmaktadır. </a:t>
            </a:r>
          </a:p>
          <a:p>
            <a:r>
              <a:rPr lang="tr-TR" dirty="0"/>
              <a:t>Ders 4. sınıftan itibaren seçmeli ders olarak 1-2 saat 1-5 yıl okutulacaktır.</a:t>
            </a:r>
          </a:p>
          <a:p>
            <a:r>
              <a:rPr lang="tr-TR" dirty="0"/>
              <a:t>Konular 1-2-3-4-5 seviye programında ayrı ayrı basamaklar halinde okutulacaktır. </a:t>
            </a:r>
          </a:p>
          <a:p>
            <a:r>
              <a:rPr lang="tr-TR" dirty="0"/>
              <a:t>Sınıfların seviyelerinde göre konularda farklılıklar yapılabilir. </a:t>
            </a:r>
          </a:p>
        </p:txBody>
      </p:sp>
    </p:spTree>
    <p:extLst>
      <p:ext uri="{BB962C8B-B14F-4D97-AF65-F5344CB8AC3E}">
        <p14:creationId xmlns:p14="http://schemas.microsoft.com/office/powerpoint/2010/main" val="3875414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CBCF0-3453-D740-84CD-9E388BF8E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1998 Bilgisayar Öğretim Programı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4D0635-5114-2243-8169-522B9BB434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C3BC5CB-F084-1B43-B9D0-A6399A4D9B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6207" y="1971565"/>
            <a:ext cx="8444928" cy="3430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5435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5B229-772D-4240-BD85-378C6DFE7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80" y="685800"/>
            <a:ext cx="3309606" cy="705856"/>
          </a:xfrm>
        </p:spPr>
        <p:txBody>
          <a:bodyPr>
            <a:normAutofit fontScale="90000"/>
          </a:bodyPr>
          <a:lstStyle/>
          <a:p>
            <a:r>
              <a:rPr lang="tr-TR" dirty="0"/>
              <a:t>Bilgisayar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5EA068-E201-7346-B57F-E3042AF196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716EDE-1A16-9A40-BB13-38A672DAC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8524"/>
          <a:stretch/>
        </p:blipFill>
        <p:spPr>
          <a:xfrm>
            <a:off x="1551181" y="2638096"/>
            <a:ext cx="7833586" cy="3205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828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5EA068-E201-7346-B57F-E3042AF196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716EDE-1A16-9A40-BB13-38A672DAC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0355"/>
          <a:stretch/>
        </p:blipFill>
        <p:spPr>
          <a:xfrm>
            <a:off x="2474310" y="2054562"/>
            <a:ext cx="6654800" cy="391619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F1FCB8B-427C-364C-B02D-268CE875EB06}"/>
              </a:ext>
            </a:extLst>
          </p:cNvPr>
          <p:cNvSpPr txBox="1">
            <a:spLocks/>
          </p:cNvSpPr>
          <p:nvPr/>
        </p:nvSpPr>
        <p:spPr>
          <a:xfrm>
            <a:off x="1451580" y="685800"/>
            <a:ext cx="3309606" cy="7058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tr-TR"/>
              <a:t>Bilgisayar 1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317294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678C615-DBFD-D242-BED9-893A061751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478" y="352928"/>
            <a:ext cx="7327900" cy="53467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B40AEE0-16DD-484E-A3E3-C391F14D12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9423" y="5746079"/>
            <a:ext cx="7747000" cy="7874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A7B9FDDD-7025-E54C-B9F7-DAE3FE2233F5}"/>
              </a:ext>
            </a:extLst>
          </p:cNvPr>
          <p:cNvSpPr txBox="1">
            <a:spLocks/>
          </p:cNvSpPr>
          <p:nvPr/>
        </p:nvSpPr>
        <p:spPr>
          <a:xfrm>
            <a:off x="9103111" y="0"/>
            <a:ext cx="3309606" cy="7058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/>
              <a:t>Bilgisayar 1</a:t>
            </a:r>
          </a:p>
        </p:txBody>
      </p:sp>
    </p:spTree>
    <p:extLst>
      <p:ext uri="{BB962C8B-B14F-4D97-AF65-F5344CB8AC3E}">
        <p14:creationId xmlns:p14="http://schemas.microsoft.com/office/powerpoint/2010/main" val="21425793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DB0EF-3AA7-914D-9377-4B7F52AF0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8ED751-28B2-4545-B9ED-0A73BBDFA8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8829FC-8480-3648-A4D4-7198F30617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042" y="104272"/>
            <a:ext cx="6340177" cy="6858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C38CDB7-84F0-A543-985B-9C46951B4A75}"/>
              </a:ext>
            </a:extLst>
          </p:cNvPr>
          <p:cNvSpPr txBox="1">
            <a:spLocks/>
          </p:cNvSpPr>
          <p:nvPr/>
        </p:nvSpPr>
        <p:spPr>
          <a:xfrm>
            <a:off x="9085617" y="104272"/>
            <a:ext cx="3309606" cy="7058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/>
              <a:t>Bilgisayar 1</a:t>
            </a:r>
          </a:p>
        </p:txBody>
      </p:sp>
    </p:spTree>
    <p:extLst>
      <p:ext uri="{BB962C8B-B14F-4D97-AF65-F5344CB8AC3E}">
        <p14:creationId xmlns:p14="http://schemas.microsoft.com/office/powerpoint/2010/main" val="29231443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7EE316-8ED5-5044-A695-7A6379039F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B450C2-4368-9D46-8B4B-3A14D08B1C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517" y="2121408"/>
            <a:ext cx="7270029" cy="3179762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F120604-2407-8D49-9CDB-7F726216FF0A}"/>
              </a:ext>
            </a:extLst>
          </p:cNvPr>
          <p:cNvSpPr txBox="1">
            <a:spLocks/>
          </p:cNvSpPr>
          <p:nvPr/>
        </p:nvSpPr>
        <p:spPr>
          <a:xfrm>
            <a:off x="1451580" y="685800"/>
            <a:ext cx="3309606" cy="7058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/>
              <a:t>Bilgisayar 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0540374-E30C-DC4C-A881-496B4379C38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58524"/>
          <a:stretch/>
        </p:blipFill>
        <p:spPr>
          <a:xfrm>
            <a:off x="6755891" y="3794234"/>
            <a:ext cx="4366261" cy="1786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4261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60F447-4272-8E4C-A9C9-49E593013E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A5391E-E596-EC44-AB1C-BE71FA3FC8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5294"/>
          <a:stretch/>
        </p:blipFill>
        <p:spPr>
          <a:xfrm>
            <a:off x="7936589" y="2903482"/>
            <a:ext cx="2677108" cy="23590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8B02CF9-A6B8-3443-B328-F35D59041D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0355" r="34467"/>
          <a:stretch/>
        </p:blipFill>
        <p:spPr>
          <a:xfrm>
            <a:off x="1063752" y="2121408"/>
            <a:ext cx="4336393" cy="391619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F0C05F4C-DA5D-F347-897B-CAB720424E9C}"/>
              </a:ext>
            </a:extLst>
          </p:cNvPr>
          <p:cNvSpPr txBox="1">
            <a:spLocks/>
          </p:cNvSpPr>
          <p:nvPr/>
        </p:nvSpPr>
        <p:spPr>
          <a:xfrm>
            <a:off x="1451580" y="685800"/>
            <a:ext cx="3309606" cy="7058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/>
              <a:t>Bilgisayar 2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857ABD9-56B8-6746-9A65-45465960E6B5}"/>
              </a:ext>
            </a:extLst>
          </p:cNvPr>
          <p:cNvSpPr txBox="1">
            <a:spLocks/>
          </p:cNvSpPr>
          <p:nvPr/>
        </p:nvSpPr>
        <p:spPr>
          <a:xfrm>
            <a:off x="8113772" y="2121408"/>
            <a:ext cx="3020572" cy="8616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1800" dirty="0"/>
              <a:t>Bilgisayar 1</a:t>
            </a:r>
          </a:p>
        </p:txBody>
      </p:sp>
    </p:spTree>
    <p:extLst>
      <p:ext uri="{BB962C8B-B14F-4D97-AF65-F5344CB8AC3E}">
        <p14:creationId xmlns:p14="http://schemas.microsoft.com/office/powerpoint/2010/main" val="361914630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{3EF1CB9B-7B8E-1A4B-A896-5097EA44F641}tf10001070</Template>
  <TotalTime>33</TotalTime>
  <Words>113</Words>
  <Application>Microsoft Macintosh PowerPoint</Application>
  <PresentationFormat>Geniş ekran</PresentationFormat>
  <Paragraphs>27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3" baseType="lpstr">
      <vt:lpstr>Calibri</vt:lpstr>
      <vt:lpstr>Rockwell</vt:lpstr>
      <vt:lpstr>Rockwell Condensed</vt:lpstr>
      <vt:lpstr>Rockwell Extra Bold</vt:lpstr>
      <vt:lpstr>Wingdings</vt:lpstr>
      <vt:lpstr>Wood Type</vt:lpstr>
      <vt:lpstr>Bilişim Öğretim Programı</vt:lpstr>
      <vt:lpstr>1998 Yılı Bilgisayar Öğretim Programı</vt:lpstr>
      <vt:lpstr>1998 Bilgisayar Öğretim Programı</vt:lpstr>
      <vt:lpstr>Bilgisayar 1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denizatall@hotmail.com</dc:creator>
  <cp:lastModifiedBy>Deniz.Atal</cp:lastModifiedBy>
  <cp:revision>7</cp:revision>
  <dcterms:created xsi:type="dcterms:W3CDTF">2020-10-27T09:40:39Z</dcterms:created>
  <dcterms:modified xsi:type="dcterms:W3CDTF">2021-07-07T12:38:18Z</dcterms:modified>
</cp:coreProperties>
</file>