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  <p:sldId id="281" r:id="rId3"/>
    <p:sldId id="257" r:id="rId4"/>
    <p:sldId id="258" r:id="rId5"/>
    <p:sldId id="265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8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89"/>
  </p:normalViewPr>
  <p:slideViewPr>
    <p:cSldViewPr snapToGrid="0" snapToObjects="1">
      <p:cViewPr varScale="1">
        <p:scale>
          <a:sx n="111" d="100"/>
          <a:sy n="111" d="100"/>
        </p:scale>
        <p:origin x="63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6084B-183D-E541-A19C-0DDB9A46C1E1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119B9D12-983F-F142-BA09-8334A635085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8710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6084B-183D-E541-A19C-0DDB9A46C1E1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9D12-983F-F142-BA09-8334A635085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5261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6084B-183D-E541-A19C-0DDB9A46C1E1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9D12-983F-F142-BA09-8334A635085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326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6084B-183D-E541-A19C-0DDB9A46C1E1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9D12-983F-F142-BA09-8334A635085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6699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9D96084B-183D-E541-A19C-0DDB9A46C1E1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tr-TR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119B9D12-983F-F142-BA09-8334A635085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4720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6084B-183D-E541-A19C-0DDB9A46C1E1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9D12-983F-F142-BA09-8334A635085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0702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6084B-183D-E541-A19C-0DDB9A46C1E1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9D12-983F-F142-BA09-8334A635085B}" type="slidenum">
              <a:rPr lang="tr-TR" smtClean="0"/>
              <a:t>‹#›</a:t>
            </a:fld>
            <a:endParaRPr lang="tr-T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048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6084B-183D-E541-A19C-0DDB9A46C1E1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9D12-983F-F142-BA09-8334A635085B}" type="slidenum">
              <a:rPr lang="tr-TR" smtClean="0"/>
              <a:t>‹#›</a:t>
            </a:fld>
            <a:endParaRPr lang="tr-T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39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6084B-183D-E541-A19C-0DDB9A46C1E1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9D12-983F-F142-BA09-8334A635085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3517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6084B-183D-E541-A19C-0DDB9A46C1E1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9D12-983F-F142-BA09-8334A635085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7603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6084B-183D-E541-A19C-0DDB9A46C1E1}" type="datetimeFigureOut">
              <a:rPr lang="tr-TR" smtClean="0"/>
              <a:t>7.07.2021</a:t>
            </a:fld>
            <a:endParaRPr lang="tr-TR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9D12-983F-F142-BA09-8334A635085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5216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9D96084B-183D-E541-A19C-0DDB9A46C1E1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119B9D12-983F-F142-BA09-8334A635085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963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D91F4-4D7E-8A44-9F88-D9D36F656E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Bilişim Öğretim Programı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804864-CC8B-284B-8D98-BEAFDC8440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/>
              <a:t>Hafta 3- 1998 Yılı Öğretim Programı</a:t>
            </a:r>
          </a:p>
        </p:txBody>
      </p:sp>
    </p:spTree>
    <p:extLst>
      <p:ext uri="{BB962C8B-B14F-4D97-AF65-F5344CB8AC3E}">
        <p14:creationId xmlns:p14="http://schemas.microsoft.com/office/powerpoint/2010/main" val="245478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6DCFD-8521-0243-8993-1A1F81E12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9E7AE-88CB-9249-8A12-08C47EC70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34" y="1981454"/>
            <a:ext cx="6985000" cy="43307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3700B7D-69CF-2F4A-9D97-2619D39A1B47}"/>
              </a:ext>
            </a:extLst>
          </p:cNvPr>
          <p:cNvSpPr txBox="1">
            <a:spLocks/>
          </p:cNvSpPr>
          <p:nvPr/>
        </p:nvSpPr>
        <p:spPr>
          <a:xfrm>
            <a:off x="1094228" y="852693"/>
            <a:ext cx="3309606" cy="705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Bilgisayar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89C1D0-D6F9-6F4B-AA22-9C001192A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736" y="1797270"/>
            <a:ext cx="3821442" cy="278826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F9DC854-6E7E-FA4F-90E0-8DFE585B7BE9}"/>
              </a:ext>
            </a:extLst>
          </p:cNvPr>
          <p:cNvSpPr txBox="1">
            <a:spLocks/>
          </p:cNvSpPr>
          <p:nvPr/>
        </p:nvSpPr>
        <p:spPr>
          <a:xfrm>
            <a:off x="8355510" y="1097678"/>
            <a:ext cx="3020572" cy="86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/>
              <a:t>Bilgisayar 1</a:t>
            </a:r>
          </a:p>
        </p:txBody>
      </p:sp>
    </p:spTree>
    <p:extLst>
      <p:ext uri="{BB962C8B-B14F-4D97-AF65-F5344CB8AC3E}">
        <p14:creationId xmlns:p14="http://schemas.microsoft.com/office/powerpoint/2010/main" val="2250178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CDF0BA-C63A-0A4B-BF51-7E0F7CFF2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6475" y="2120900"/>
            <a:ext cx="3745400" cy="405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29BA89-61DE-8342-B245-2BDB05EED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729" y="0"/>
            <a:ext cx="6271271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07BAC74-99BE-094C-88C5-DEECD0E09511}"/>
              </a:ext>
            </a:extLst>
          </p:cNvPr>
          <p:cNvSpPr txBox="1">
            <a:spLocks/>
          </p:cNvSpPr>
          <p:nvPr/>
        </p:nvSpPr>
        <p:spPr>
          <a:xfrm rot="16442189">
            <a:off x="-483826" y="1400531"/>
            <a:ext cx="3309606" cy="705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Bilgisayar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9FF880-804B-7340-8B77-4B1079A66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751" y="2448910"/>
            <a:ext cx="3560419" cy="385121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798D280-5673-204C-8F73-3DB5737C29B7}"/>
              </a:ext>
            </a:extLst>
          </p:cNvPr>
          <p:cNvSpPr txBox="1">
            <a:spLocks/>
          </p:cNvSpPr>
          <p:nvPr/>
        </p:nvSpPr>
        <p:spPr>
          <a:xfrm>
            <a:off x="8368349" y="1753459"/>
            <a:ext cx="3020572" cy="86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/>
              <a:t>Bilgisayar 1</a:t>
            </a:r>
          </a:p>
        </p:txBody>
      </p:sp>
    </p:spTree>
    <p:extLst>
      <p:ext uri="{BB962C8B-B14F-4D97-AF65-F5344CB8AC3E}">
        <p14:creationId xmlns:p14="http://schemas.microsoft.com/office/powerpoint/2010/main" val="4024472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473D8-E7F4-4346-B135-D220538FA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74619-0E4E-2343-82C0-C8D7E3171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5FE296-0952-9544-8F99-4847634D1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8305800" cy="396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8C4A72-6CD0-9B4D-9DE4-C19BE19E3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061" y="2163255"/>
            <a:ext cx="4435366" cy="193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74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A6191-FA64-D345-AA0F-AFFB388B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2497A-F5B0-E04F-8F09-8E0A4F7BA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FF2AD-4B66-6840-8DA0-29A3A85B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86" y="365125"/>
            <a:ext cx="7416800" cy="619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2807BF-5548-0548-A16A-26FEE2E274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294"/>
          <a:stretch/>
        </p:blipFill>
        <p:spPr>
          <a:xfrm>
            <a:off x="7898422" y="2102068"/>
            <a:ext cx="3455378" cy="304482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92F8C24-9162-5C43-86FC-638F99E49888}"/>
              </a:ext>
            </a:extLst>
          </p:cNvPr>
          <p:cNvSpPr txBox="1">
            <a:spLocks/>
          </p:cNvSpPr>
          <p:nvPr/>
        </p:nvSpPr>
        <p:spPr>
          <a:xfrm>
            <a:off x="8807454" y="1427577"/>
            <a:ext cx="3020572" cy="86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/>
              <a:t>Bilgisayar 2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FBC616A-963C-014C-A1F8-D9C2B5B12099}"/>
              </a:ext>
            </a:extLst>
          </p:cNvPr>
          <p:cNvSpPr txBox="1">
            <a:spLocks/>
          </p:cNvSpPr>
          <p:nvPr/>
        </p:nvSpPr>
        <p:spPr>
          <a:xfrm rot="17225663">
            <a:off x="-504978" y="1690577"/>
            <a:ext cx="3020572" cy="86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/>
              <a:t>Bilgisayar 3</a:t>
            </a:r>
          </a:p>
        </p:txBody>
      </p:sp>
    </p:spTree>
    <p:extLst>
      <p:ext uri="{BB962C8B-B14F-4D97-AF65-F5344CB8AC3E}">
        <p14:creationId xmlns:p14="http://schemas.microsoft.com/office/powerpoint/2010/main" val="450434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5AEFF-F68D-D440-8521-03E4E925D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15E45-56BB-0648-B20B-372973C1C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FBEF7-5B20-B549-865D-C1A28FC54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126" y="74157"/>
            <a:ext cx="4076792" cy="15030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869C4F-B3BB-0C48-930C-1663C3C97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919" y="1577217"/>
            <a:ext cx="5062738" cy="528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C2FC8-92E8-D040-B62F-C5B15750F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048" y="1825625"/>
            <a:ext cx="3897319" cy="426194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FA6E811-EE8C-A24C-BA54-6FED1D9672E1}"/>
              </a:ext>
            </a:extLst>
          </p:cNvPr>
          <p:cNvSpPr txBox="1">
            <a:spLocks/>
          </p:cNvSpPr>
          <p:nvPr/>
        </p:nvSpPr>
        <p:spPr>
          <a:xfrm>
            <a:off x="8807454" y="1427577"/>
            <a:ext cx="3020572" cy="86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/>
              <a:t>Bilgisayar 2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69484D-6D68-E14C-B0DA-5E939AD3391D}"/>
              </a:ext>
            </a:extLst>
          </p:cNvPr>
          <p:cNvSpPr txBox="1">
            <a:spLocks/>
          </p:cNvSpPr>
          <p:nvPr/>
        </p:nvSpPr>
        <p:spPr>
          <a:xfrm rot="17225663">
            <a:off x="-504978" y="1690577"/>
            <a:ext cx="3020572" cy="86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/>
              <a:t>Bilgisayar 3</a:t>
            </a:r>
          </a:p>
        </p:txBody>
      </p:sp>
    </p:spTree>
    <p:extLst>
      <p:ext uri="{BB962C8B-B14F-4D97-AF65-F5344CB8AC3E}">
        <p14:creationId xmlns:p14="http://schemas.microsoft.com/office/powerpoint/2010/main" val="2984471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E0F27-9424-9345-8FFD-0C007DA5D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7E2B2-91CD-0D4D-9560-B635214FF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172" y="2286000"/>
            <a:ext cx="5537200" cy="3505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D3AB0AA-C2B7-F041-8381-3391FF2A72C5}"/>
              </a:ext>
            </a:extLst>
          </p:cNvPr>
          <p:cNvSpPr txBox="1">
            <a:spLocks/>
          </p:cNvSpPr>
          <p:nvPr/>
        </p:nvSpPr>
        <p:spPr>
          <a:xfrm>
            <a:off x="1094228" y="852693"/>
            <a:ext cx="3309606" cy="705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Bilgisayar 3</a:t>
            </a:r>
          </a:p>
        </p:txBody>
      </p:sp>
    </p:spTree>
    <p:extLst>
      <p:ext uri="{BB962C8B-B14F-4D97-AF65-F5344CB8AC3E}">
        <p14:creationId xmlns:p14="http://schemas.microsoft.com/office/powerpoint/2010/main" val="2003876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E9ECF-E770-A345-A904-C0144F92A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9CC54-F32B-0345-AA4B-049931393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A2BE5A-8B01-214B-89E6-84A21ACB0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632" y="0"/>
            <a:ext cx="6628735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31F1016-B1E2-584D-A94C-10B2F768579E}"/>
              </a:ext>
            </a:extLst>
          </p:cNvPr>
          <p:cNvSpPr txBox="1">
            <a:spLocks/>
          </p:cNvSpPr>
          <p:nvPr/>
        </p:nvSpPr>
        <p:spPr>
          <a:xfrm rot="18108426">
            <a:off x="0" y="3595893"/>
            <a:ext cx="3309606" cy="705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Bilgisayar 3</a:t>
            </a:r>
          </a:p>
        </p:txBody>
      </p:sp>
    </p:spTree>
    <p:extLst>
      <p:ext uri="{BB962C8B-B14F-4D97-AF65-F5344CB8AC3E}">
        <p14:creationId xmlns:p14="http://schemas.microsoft.com/office/powerpoint/2010/main" val="1793857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3EC3178-81BE-FD44-A3B0-FD96B9210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Kaynakça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2E74796-A37D-694B-AA57-EC078DEC5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Meb</a:t>
            </a:r>
            <a:r>
              <a:rPr lang="tr-TR" dirty="0"/>
              <a:t> (1998). </a:t>
            </a:r>
            <a:r>
              <a:rPr lang="tr-TR"/>
              <a:t>Bilgisayar </a:t>
            </a:r>
            <a:r>
              <a:rPr lang="tr-TR" dirty="0"/>
              <a:t>Öğretim Programı</a:t>
            </a:r>
          </a:p>
        </p:txBody>
      </p:sp>
    </p:spTree>
    <p:extLst>
      <p:ext uri="{BB962C8B-B14F-4D97-AF65-F5344CB8AC3E}">
        <p14:creationId xmlns:p14="http://schemas.microsoft.com/office/powerpoint/2010/main" val="893328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C40EE-2600-944E-BD95-EEE7322D0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chemeClr val="accent6"/>
                </a:solidFill>
              </a:rPr>
              <a:t>1998 Yılı Bilgisayar Öğretim Programı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27484-712A-234A-9A4C-A7D420859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Program tanıtımında öncelikle bilgi ve iletişim teknolojilerindeki değişimler üzerinde durulmakta, çağdaş toplumun gereği olarak bilgisayar okur-yazarı olunması gerektiği üzerinde durulmaktadır. </a:t>
            </a:r>
          </a:p>
          <a:p>
            <a:r>
              <a:rPr lang="tr-TR" dirty="0"/>
              <a:t>Ders 4. sınıftan itibaren seçmeli ders olarak 1-2 saat 1-5 yıl okutulacaktır.</a:t>
            </a:r>
          </a:p>
          <a:p>
            <a:r>
              <a:rPr lang="tr-TR" dirty="0"/>
              <a:t>Konular 1-2-3-4-5 seviye programında ayrı ayrı basamaklar halinde okutulacaktır. </a:t>
            </a:r>
          </a:p>
          <a:p>
            <a:r>
              <a:rPr lang="tr-TR" dirty="0"/>
              <a:t>Sınıfların seviyelerinde göre konularda farklılıklar yapılabilir. </a:t>
            </a:r>
          </a:p>
        </p:txBody>
      </p:sp>
    </p:spTree>
    <p:extLst>
      <p:ext uri="{BB962C8B-B14F-4D97-AF65-F5344CB8AC3E}">
        <p14:creationId xmlns:p14="http://schemas.microsoft.com/office/powerpoint/2010/main" val="3875414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CBCF0-3453-D740-84CD-9E388BF8E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1998 Bilgisayar Öğretim Programı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D0635-5114-2243-8169-522B9BB43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3BC5CB-F084-1B43-B9D0-A6399A4D9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207" y="1971565"/>
            <a:ext cx="8444928" cy="343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43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5B229-772D-4240-BD85-378C6DFE7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685800"/>
            <a:ext cx="3309606" cy="705856"/>
          </a:xfrm>
        </p:spPr>
        <p:txBody>
          <a:bodyPr>
            <a:normAutofit fontScale="90000"/>
          </a:bodyPr>
          <a:lstStyle/>
          <a:p>
            <a:r>
              <a:rPr lang="tr-TR" dirty="0"/>
              <a:t>Bilgisayar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EA068-E201-7346-B57F-E3042AF19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716EDE-1A16-9A40-BB13-38A672DAC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524"/>
          <a:stretch/>
        </p:blipFill>
        <p:spPr>
          <a:xfrm>
            <a:off x="1551181" y="2638096"/>
            <a:ext cx="7833586" cy="320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28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EA068-E201-7346-B57F-E3042AF19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716EDE-1A16-9A40-BB13-38A672DAC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355"/>
          <a:stretch/>
        </p:blipFill>
        <p:spPr>
          <a:xfrm>
            <a:off x="2474310" y="2054562"/>
            <a:ext cx="6654800" cy="391619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F1FCB8B-427C-364C-B02D-268CE875EB06}"/>
              </a:ext>
            </a:extLst>
          </p:cNvPr>
          <p:cNvSpPr txBox="1">
            <a:spLocks/>
          </p:cNvSpPr>
          <p:nvPr/>
        </p:nvSpPr>
        <p:spPr>
          <a:xfrm>
            <a:off x="1451580" y="685800"/>
            <a:ext cx="3309606" cy="705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/>
              <a:t>Bilgisayar 1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31729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78C615-DBFD-D242-BED9-893A06175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478" y="352928"/>
            <a:ext cx="7327900" cy="5346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40AEE0-16DD-484E-A3E3-C391F14D1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23" y="5746079"/>
            <a:ext cx="7747000" cy="787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7B9FDDD-7025-E54C-B9F7-DAE3FE2233F5}"/>
              </a:ext>
            </a:extLst>
          </p:cNvPr>
          <p:cNvSpPr txBox="1">
            <a:spLocks/>
          </p:cNvSpPr>
          <p:nvPr/>
        </p:nvSpPr>
        <p:spPr>
          <a:xfrm>
            <a:off x="9103111" y="0"/>
            <a:ext cx="3309606" cy="705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Bilgisayar 1</a:t>
            </a:r>
          </a:p>
        </p:txBody>
      </p:sp>
    </p:spTree>
    <p:extLst>
      <p:ext uri="{BB962C8B-B14F-4D97-AF65-F5344CB8AC3E}">
        <p14:creationId xmlns:p14="http://schemas.microsoft.com/office/powerpoint/2010/main" val="2142579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DB0EF-3AA7-914D-9377-4B7F52AF0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ED751-28B2-4545-B9ED-0A73BBDFA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829FC-8480-3648-A4D4-7198F3061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042" y="104272"/>
            <a:ext cx="6340177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C38CDB7-84F0-A543-985B-9C46951B4A75}"/>
              </a:ext>
            </a:extLst>
          </p:cNvPr>
          <p:cNvSpPr txBox="1">
            <a:spLocks/>
          </p:cNvSpPr>
          <p:nvPr/>
        </p:nvSpPr>
        <p:spPr>
          <a:xfrm>
            <a:off x="9085617" y="104272"/>
            <a:ext cx="3309606" cy="705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Bilgisayar 1</a:t>
            </a:r>
          </a:p>
        </p:txBody>
      </p:sp>
    </p:spTree>
    <p:extLst>
      <p:ext uri="{BB962C8B-B14F-4D97-AF65-F5344CB8AC3E}">
        <p14:creationId xmlns:p14="http://schemas.microsoft.com/office/powerpoint/2010/main" val="2923144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EE316-8ED5-5044-A695-7A6379039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B450C2-4368-9D46-8B4B-3A14D08B1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517" y="2121408"/>
            <a:ext cx="7270029" cy="31797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F120604-2407-8D49-9CDB-7F726216FF0A}"/>
              </a:ext>
            </a:extLst>
          </p:cNvPr>
          <p:cNvSpPr txBox="1">
            <a:spLocks/>
          </p:cNvSpPr>
          <p:nvPr/>
        </p:nvSpPr>
        <p:spPr>
          <a:xfrm>
            <a:off x="1451580" y="685800"/>
            <a:ext cx="3309606" cy="705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Bilgisayar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540374-E30C-DC4C-A881-496B4379C3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8524"/>
          <a:stretch/>
        </p:blipFill>
        <p:spPr>
          <a:xfrm>
            <a:off x="6755891" y="3794234"/>
            <a:ext cx="4366261" cy="178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26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0F447-4272-8E4C-A9C9-49E593013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A5391E-E596-EC44-AB1C-BE71FA3FC8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294"/>
          <a:stretch/>
        </p:blipFill>
        <p:spPr>
          <a:xfrm>
            <a:off x="7936589" y="2903482"/>
            <a:ext cx="2677108" cy="2359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B02CF9-A6B8-3443-B328-F35D59041D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355" r="34467"/>
          <a:stretch/>
        </p:blipFill>
        <p:spPr>
          <a:xfrm>
            <a:off x="1063752" y="2121408"/>
            <a:ext cx="4336393" cy="391619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0C05F4C-DA5D-F347-897B-CAB720424E9C}"/>
              </a:ext>
            </a:extLst>
          </p:cNvPr>
          <p:cNvSpPr txBox="1">
            <a:spLocks/>
          </p:cNvSpPr>
          <p:nvPr/>
        </p:nvSpPr>
        <p:spPr>
          <a:xfrm>
            <a:off x="1451580" y="685800"/>
            <a:ext cx="3309606" cy="705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Bilgisayar 2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57ABD9-56B8-6746-9A65-45465960E6B5}"/>
              </a:ext>
            </a:extLst>
          </p:cNvPr>
          <p:cNvSpPr txBox="1">
            <a:spLocks/>
          </p:cNvSpPr>
          <p:nvPr/>
        </p:nvSpPr>
        <p:spPr>
          <a:xfrm>
            <a:off x="8113772" y="2121408"/>
            <a:ext cx="3020572" cy="86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/>
              <a:t>Bilgisayar 1</a:t>
            </a:r>
          </a:p>
        </p:txBody>
      </p:sp>
    </p:spTree>
    <p:extLst>
      <p:ext uri="{BB962C8B-B14F-4D97-AF65-F5344CB8AC3E}">
        <p14:creationId xmlns:p14="http://schemas.microsoft.com/office/powerpoint/2010/main" val="36191463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{3EF1CB9B-7B8E-1A4B-A896-5097EA44F641}tf10001070</Template>
  <TotalTime>33</TotalTime>
  <Words>113</Words>
  <Application>Microsoft Macintosh PowerPoint</Application>
  <PresentationFormat>Geniş ekran</PresentationFormat>
  <Paragraphs>27</Paragraphs>
  <Slides>17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23" baseType="lpstr">
      <vt:lpstr>Calibri</vt:lpstr>
      <vt:lpstr>Rockwell</vt:lpstr>
      <vt:lpstr>Rockwell Condensed</vt:lpstr>
      <vt:lpstr>Rockwell Extra Bold</vt:lpstr>
      <vt:lpstr>Wingdings</vt:lpstr>
      <vt:lpstr>Wood Type</vt:lpstr>
      <vt:lpstr>Bilişim Öğretim Programı</vt:lpstr>
      <vt:lpstr>1998 Yılı Bilgisayar Öğretim Programı</vt:lpstr>
      <vt:lpstr>1998 Bilgisayar Öğretim Programı</vt:lpstr>
      <vt:lpstr>Bilgisayar 1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Kaynakça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denizatall@hotmail.com</dc:creator>
  <cp:lastModifiedBy>Deniz.Atal</cp:lastModifiedBy>
  <cp:revision>7</cp:revision>
  <dcterms:created xsi:type="dcterms:W3CDTF">2020-10-27T09:40:39Z</dcterms:created>
  <dcterms:modified xsi:type="dcterms:W3CDTF">2021-07-07T12:38:18Z</dcterms:modified>
</cp:coreProperties>
</file>