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70" r:id="rId3"/>
    <p:sldId id="273" r:id="rId4"/>
    <p:sldId id="274" r:id="rId5"/>
    <p:sldId id="285" r:id="rId6"/>
    <p:sldId id="271" r:id="rId7"/>
    <p:sldId id="272" r:id="rId8"/>
    <p:sldId id="275" r:id="rId9"/>
    <p:sldId id="284" r:id="rId10"/>
    <p:sldId id="281" r:id="rId11"/>
    <p:sldId id="282" r:id="rId12"/>
    <p:sldId id="283" r:id="rId13"/>
    <p:sldId id="278" r:id="rId14"/>
  </p:sldIdLst>
  <p:sldSz cx="95996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91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13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75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5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5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3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56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80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32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33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64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0569-41FC-49E5-B2D4-D3D1AB23C11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95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A95121A1-DC5D-4AEF-BD17-AAB05BBDCA3C}"/>
              </a:ext>
            </a:extLst>
          </p:cNvPr>
          <p:cNvSpPr txBox="1">
            <a:spLocks/>
          </p:cNvSpPr>
          <p:nvPr/>
        </p:nvSpPr>
        <p:spPr>
          <a:xfrm>
            <a:off x="3613835" y="1214048"/>
            <a:ext cx="5985777" cy="1043708"/>
          </a:xfrm>
          <a:prstGeom prst="rect">
            <a:avLst/>
          </a:prstGeom>
        </p:spPr>
        <p:txBody>
          <a:bodyPr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3657" b="1" dirty="0"/>
              <a:t>JEOMORFOLOİK ANALİZ II</a:t>
            </a:r>
          </a:p>
          <a:p>
            <a:pPr algn="r"/>
            <a:r>
              <a:rPr lang="tr-TR" sz="2205" b="1" dirty="0"/>
              <a:t>Yrd. Doç. Dr. Erkan Yılmaz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70C4E-83F8-4BAC-82FF-750B6453862C}"/>
              </a:ext>
            </a:extLst>
          </p:cNvPr>
          <p:cNvSpPr/>
          <p:nvPr/>
        </p:nvSpPr>
        <p:spPr>
          <a:xfrm>
            <a:off x="164770" y="3475126"/>
            <a:ext cx="4799202" cy="24128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371" b="1" dirty="0"/>
              <a:t>Topografik Analiz</a:t>
            </a:r>
          </a:p>
          <a:p>
            <a:r>
              <a:rPr lang="tr-TR" sz="1371" dirty="0"/>
              <a:t>	a)Ölçek </a:t>
            </a:r>
          </a:p>
          <a:p>
            <a:r>
              <a:rPr lang="tr-TR" sz="1371" dirty="0"/>
              <a:t>	b)</a:t>
            </a:r>
            <a:r>
              <a:rPr lang="tr-TR" sz="1371" dirty="0" err="1"/>
              <a:t>Eşaralık</a:t>
            </a:r>
            <a:endParaRPr lang="tr-TR" sz="1371" dirty="0"/>
          </a:p>
          <a:p>
            <a:r>
              <a:rPr lang="tr-TR" sz="1371" dirty="0"/>
              <a:t>	c)Akarsu ve Dere Çizimi</a:t>
            </a:r>
          </a:p>
          <a:p>
            <a:r>
              <a:rPr lang="tr-TR" sz="1371" b="1" dirty="0"/>
              <a:t>Jeolojik Analiz</a:t>
            </a:r>
          </a:p>
          <a:p>
            <a:r>
              <a:rPr lang="tr-TR" sz="1371" dirty="0"/>
              <a:t>	a)Profil Analizleri</a:t>
            </a:r>
          </a:p>
          <a:p>
            <a:r>
              <a:rPr lang="tr-TR" sz="1371" dirty="0"/>
              <a:t>	b)Kesit Oluşturma</a:t>
            </a:r>
          </a:p>
          <a:p>
            <a:r>
              <a:rPr lang="tr-TR" sz="1371" b="1" dirty="0"/>
              <a:t>Jeomorfolojik Analiz</a:t>
            </a:r>
          </a:p>
          <a:p>
            <a:r>
              <a:rPr lang="tr-TR" sz="1371" dirty="0"/>
              <a:t>	a)İç ve Dış Bükey eğim Kırıklıkları</a:t>
            </a:r>
          </a:p>
          <a:p>
            <a:r>
              <a:rPr lang="tr-TR" sz="1371" dirty="0"/>
              <a:t>	b)Jeomorfoloji Haritası</a:t>
            </a:r>
          </a:p>
          <a:p>
            <a:r>
              <a:rPr lang="tr-TR" sz="1371" dirty="0"/>
              <a:t>	c)</a:t>
            </a:r>
            <a:r>
              <a:rPr lang="tr-TR" sz="1371" dirty="0" err="1"/>
              <a:t>Paleocoğrafik</a:t>
            </a:r>
            <a:r>
              <a:rPr lang="tr-TR" sz="1371" dirty="0"/>
              <a:t> Evrim</a:t>
            </a:r>
          </a:p>
        </p:txBody>
      </p:sp>
    </p:spTree>
    <p:extLst>
      <p:ext uri="{BB962C8B-B14F-4D97-AF65-F5344CB8AC3E}">
        <p14:creationId xmlns:p14="http://schemas.microsoft.com/office/powerpoint/2010/main" val="15000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F53B39-C4E7-43EC-AA82-305C0004F0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"/>
          <a:stretch/>
        </p:blipFill>
        <p:spPr>
          <a:xfrm>
            <a:off x="139396" y="210539"/>
            <a:ext cx="9320819" cy="6181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DDAE28-2ED2-4DCC-8384-4053D95D73E4}"/>
              </a:ext>
            </a:extLst>
          </p:cNvPr>
          <p:cNvSpPr txBox="1"/>
          <p:nvPr/>
        </p:nvSpPr>
        <p:spPr>
          <a:xfrm>
            <a:off x="8012446" y="0"/>
            <a:ext cx="144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Blokdiyagram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108D0-02EF-4517-9583-16D3B42D5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48" y="4861503"/>
            <a:ext cx="1895740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5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3D868-C058-482C-B3DD-FC3D905AE454}"/>
              </a:ext>
            </a:extLst>
          </p:cNvPr>
          <p:cNvSpPr txBox="1"/>
          <p:nvPr/>
        </p:nvSpPr>
        <p:spPr>
          <a:xfrm>
            <a:off x="8106127" y="0"/>
            <a:ext cx="149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Paleocoğrafya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0E17D-B47F-4A1E-A9C8-55D70EE0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1536577"/>
            <a:ext cx="9196696" cy="3738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8BCEB5-F55A-409E-8D8F-BD50F197D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1205"/>
            <a:ext cx="1991003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8AA5D5-A4C9-4A94-9C11-C1149378B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964"/>
            <a:ext cx="9504263" cy="4532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AC2300-A803-4FC3-A70F-5299D7EA6303}"/>
              </a:ext>
            </a:extLst>
          </p:cNvPr>
          <p:cNvSpPr txBox="1"/>
          <p:nvPr/>
        </p:nvSpPr>
        <p:spPr>
          <a:xfrm>
            <a:off x="8106127" y="0"/>
            <a:ext cx="149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Paleocoğrafya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9F3B3-8AC7-4BC5-B21D-236023E38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1205"/>
            <a:ext cx="1991003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BBA98902-E8C6-4305-A5CB-D8A4324092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323" y="837340"/>
            <a:ext cx="8648965" cy="1821472"/>
            <a:chOff x="256" y="483"/>
            <a:chExt cx="7151" cy="150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70BDC79-303F-458E-A414-DB1A2439938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" y="483"/>
              <a:ext cx="7151" cy="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3D9A5A-8B68-44EF-ACBC-B565F90E7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605"/>
              <a:ext cx="7121" cy="1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64B8A18-A2EC-4522-8887-C27003D93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766"/>
              <a:ext cx="6677" cy="1041"/>
            </a:xfrm>
            <a:custGeom>
              <a:avLst/>
              <a:gdLst>
                <a:gd name="T0" fmla="*/ 261 w 16672"/>
                <a:gd name="T1" fmla="*/ 1507 h 2593"/>
                <a:gd name="T2" fmla="*/ 538 w 16672"/>
                <a:gd name="T3" fmla="*/ 1017 h 2593"/>
                <a:gd name="T4" fmla="*/ 815 w 16672"/>
                <a:gd name="T5" fmla="*/ 239 h 2593"/>
                <a:gd name="T6" fmla="*/ 1092 w 16672"/>
                <a:gd name="T7" fmla="*/ 170 h 2593"/>
                <a:gd name="T8" fmla="*/ 1369 w 16672"/>
                <a:gd name="T9" fmla="*/ 710 h 2593"/>
                <a:gd name="T10" fmla="*/ 1646 w 16672"/>
                <a:gd name="T11" fmla="*/ 1118 h 2593"/>
                <a:gd name="T12" fmla="*/ 1923 w 16672"/>
                <a:gd name="T13" fmla="*/ 1350 h 2593"/>
                <a:gd name="T14" fmla="*/ 2200 w 16672"/>
                <a:gd name="T15" fmla="*/ 693 h 2593"/>
                <a:gd name="T16" fmla="*/ 2477 w 16672"/>
                <a:gd name="T17" fmla="*/ 879 h 2593"/>
                <a:gd name="T18" fmla="*/ 2754 w 16672"/>
                <a:gd name="T19" fmla="*/ 1648 h 2593"/>
                <a:gd name="T20" fmla="*/ 3031 w 16672"/>
                <a:gd name="T21" fmla="*/ 1614 h 2593"/>
                <a:gd name="T22" fmla="*/ 3308 w 16672"/>
                <a:gd name="T23" fmla="*/ 1573 h 2593"/>
                <a:gd name="T24" fmla="*/ 3585 w 16672"/>
                <a:gd name="T25" fmla="*/ 1730 h 2593"/>
                <a:gd name="T26" fmla="*/ 3862 w 16672"/>
                <a:gd name="T27" fmla="*/ 1997 h 2593"/>
                <a:gd name="T28" fmla="*/ 4139 w 16672"/>
                <a:gd name="T29" fmla="*/ 2102 h 2593"/>
                <a:gd name="T30" fmla="*/ 4416 w 16672"/>
                <a:gd name="T31" fmla="*/ 1854 h 2593"/>
                <a:gd name="T32" fmla="*/ 4693 w 16672"/>
                <a:gd name="T33" fmla="*/ 1506 h 2593"/>
                <a:gd name="T34" fmla="*/ 4970 w 16672"/>
                <a:gd name="T35" fmla="*/ 1082 h 2593"/>
                <a:gd name="T36" fmla="*/ 5248 w 16672"/>
                <a:gd name="T37" fmla="*/ 1407 h 2593"/>
                <a:gd name="T38" fmla="*/ 5525 w 16672"/>
                <a:gd name="T39" fmla="*/ 1658 h 2593"/>
                <a:gd name="T40" fmla="*/ 5802 w 16672"/>
                <a:gd name="T41" fmla="*/ 1828 h 2593"/>
                <a:gd name="T42" fmla="*/ 6079 w 16672"/>
                <a:gd name="T43" fmla="*/ 2280 h 2593"/>
                <a:gd name="T44" fmla="*/ 6356 w 16672"/>
                <a:gd name="T45" fmla="*/ 2285 h 2593"/>
                <a:gd name="T46" fmla="*/ 6633 w 16672"/>
                <a:gd name="T47" fmla="*/ 2299 h 2593"/>
                <a:gd name="T48" fmla="*/ 6910 w 16672"/>
                <a:gd name="T49" fmla="*/ 2242 h 2593"/>
                <a:gd name="T50" fmla="*/ 7187 w 16672"/>
                <a:gd name="T51" fmla="*/ 2188 h 2593"/>
                <a:gd name="T52" fmla="*/ 7464 w 16672"/>
                <a:gd name="T53" fmla="*/ 2200 h 2593"/>
                <a:gd name="T54" fmla="*/ 7741 w 16672"/>
                <a:gd name="T55" fmla="*/ 2148 h 2593"/>
                <a:gd name="T56" fmla="*/ 8018 w 16672"/>
                <a:gd name="T57" fmla="*/ 1964 h 2593"/>
                <a:gd name="T58" fmla="*/ 8295 w 16672"/>
                <a:gd name="T59" fmla="*/ 1785 h 2593"/>
                <a:gd name="T60" fmla="*/ 8572 w 16672"/>
                <a:gd name="T61" fmla="*/ 1555 h 2593"/>
                <a:gd name="T62" fmla="*/ 8849 w 16672"/>
                <a:gd name="T63" fmla="*/ 1056 h 2593"/>
                <a:gd name="T64" fmla="*/ 9126 w 16672"/>
                <a:gd name="T65" fmla="*/ 1789 h 2593"/>
                <a:gd name="T66" fmla="*/ 9403 w 16672"/>
                <a:gd name="T67" fmla="*/ 2021 h 2593"/>
                <a:gd name="T68" fmla="*/ 9680 w 16672"/>
                <a:gd name="T69" fmla="*/ 1345 h 2593"/>
                <a:gd name="T70" fmla="*/ 9957 w 16672"/>
                <a:gd name="T71" fmla="*/ 867 h 2593"/>
                <a:gd name="T72" fmla="*/ 10234 w 16672"/>
                <a:gd name="T73" fmla="*/ 545 h 2593"/>
                <a:gd name="T74" fmla="*/ 10512 w 16672"/>
                <a:gd name="T75" fmla="*/ 930 h 2593"/>
                <a:gd name="T76" fmla="*/ 10789 w 16672"/>
                <a:gd name="T77" fmla="*/ 1464 h 2593"/>
                <a:gd name="T78" fmla="*/ 11066 w 16672"/>
                <a:gd name="T79" fmla="*/ 2133 h 2593"/>
                <a:gd name="T80" fmla="*/ 11343 w 16672"/>
                <a:gd name="T81" fmla="*/ 2337 h 2593"/>
                <a:gd name="T82" fmla="*/ 11620 w 16672"/>
                <a:gd name="T83" fmla="*/ 2229 h 2593"/>
                <a:gd name="T84" fmla="*/ 11897 w 16672"/>
                <a:gd name="T85" fmla="*/ 1630 h 2593"/>
                <a:gd name="T86" fmla="*/ 12174 w 16672"/>
                <a:gd name="T87" fmla="*/ 1482 h 2593"/>
                <a:gd name="T88" fmla="*/ 12451 w 16672"/>
                <a:gd name="T89" fmla="*/ 1293 h 2593"/>
                <a:gd name="T90" fmla="*/ 12728 w 16672"/>
                <a:gd name="T91" fmla="*/ 2254 h 2593"/>
                <a:gd name="T92" fmla="*/ 13005 w 16672"/>
                <a:gd name="T93" fmla="*/ 2290 h 2593"/>
                <a:gd name="T94" fmla="*/ 13282 w 16672"/>
                <a:gd name="T95" fmla="*/ 1818 h 2593"/>
                <a:gd name="T96" fmla="*/ 13559 w 16672"/>
                <a:gd name="T97" fmla="*/ 1348 h 2593"/>
                <a:gd name="T98" fmla="*/ 13836 w 16672"/>
                <a:gd name="T99" fmla="*/ 1582 h 2593"/>
                <a:gd name="T100" fmla="*/ 14113 w 16672"/>
                <a:gd name="T101" fmla="*/ 1599 h 2593"/>
                <a:gd name="T102" fmla="*/ 14390 w 16672"/>
                <a:gd name="T103" fmla="*/ 831 h 2593"/>
                <a:gd name="T104" fmla="*/ 14667 w 16672"/>
                <a:gd name="T105" fmla="*/ 518 h 2593"/>
                <a:gd name="T106" fmla="*/ 14944 w 16672"/>
                <a:gd name="T107" fmla="*/ 686 h 2593"/>
                <a:gd name="T108" fmla="*/ 15221 w 16672"/>
                <a:gd name="T109" fmla="*/ 937 h 2593"/>
                <a:gd name="T110" fmla="*/ 15498 w 16672"/>
                <a:gd name="T111" fmla="*/ 1301 h 2593"/>
                <a:gd name="T112" fmla="*/ 15775 w 16672"/>
                <a:gd name="T113" fmla="*/ 1810 h 2593"/>
                <a:gd name="T114" fmla="*/ 16053 w 16672"/>
                <a:gd name="T115" fmla="*/ 1547 h 2593"/>
                <a:gd name="T116" fmla="*/ 16330 w 16672"/>
                <a:gd name="T117" fmla="*/ 1984 h 2593"/>
                <a:gd name="T118" fmla="*/ 16607 w 16672"/>
                <a:gd name="T119" fmla="*/ 2212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72" h="2593">
                  <a:moveTo>
                    <a:pt x="0" y="1661"/>
                  </a:moveTo>
                  <a:lnTo>
                    <a:pt x="16" y="1658"/>
                  </a:lnTo>
                  <a:lnTo>
                    <a:pt x="32" y="1654"/>
                  </a:lnTo>
                  <a:lnTo>
                    <a:pt x="49" y="1651"/>
                  </a:lnTo>
                  <a:lnTo>
                    <a:pt x="65" y="1647"/>
                  </a:lnTo>
                  <a:lnTo>
                    <a:pt x="81" y="1643"/>
                  </a:lnTo>
                  <a:lnTo>
                    <a:pt x="98" y="1641"/>
                  </a:lnTo>
                  <a:lnTo>
                    <a:pt x="114" y="1639"/>
                  </a:lnTo>
                  <a:lnTo>
                    <a:pt x="130" y="1634"/>
                  </a:lnTo>
                  <a:lnTo>
                    <a:pt x="147" y="1625"/>
                  </a:lnTo>
                  <a:lnTo>
                    <a:pt x="163" y="1616"/>
                  </a:lnTo>
                  <a:lnTo>
                    <a:pt x="179" y="1604"/>
                  </a:lnTo>
                  <a:lnTo>
                    <a:pt x="195" y="1588"/>
                  </a:lnTo>
                  <a:lnTo>
                    <a:pt x="212" y="1571"/>
                  </a:lnTo>
                  <a:lnTo>
                    <a:pt x="228" y="1553"/>
                  </a:lnTo>
                  <a:lnTo>
                    <a:pt x="244" y="1530"/>
                  </a:lnTo>
                  <a:lnTo>
                    <a:pt x="261" y="1507"/>
                  </a:lnTo>
                  <a:lnTo>
                    <a:pt x="277" y="1482"/>
                  </a:lnTo>
                  <a:lnTo>
                    <a:pt x="293" y="1454"/>
                  </a:lnTo>
                  <a:lnTo>
                    <a:pt x="310" y="1426"/>
                  </a:lnTo>
                  <a:lnTo>
                    <a:pt x="326" y="1397"/>
                  </a:lnTo>
                  <a:lnTo>
                    <a:pt x="342" y="1365"/>
                  </a:lnTo>
                  <a:lnTo>
                    <a:pt x="358" y="1333"/>
                  </a:lnTo>
                  <a:lnTo>
                    <a:pt x="375" y="1302"/>
                  </a:lnTo>
                  <a:lnTo>
                    <a:pt x="391" y="1270"/>
                  </a:lnTo>
                  <a:lnTo>
                    <a:pt x="407" y="1239"/>
                  </a:lnTo>
                  <a:lnTo>
                    <a:pt x="424" y="1206"/>
                  </a:lnTo>
                  <a:lnTo>
                    <a:pt x="440" y="1178"/>
                  </a:lnTo>
                  <a:lnTo>
                    <a:pt x="456" y="1150"/>
                  </a:lnTo>
                  <a:lnTo>
                    <a:pt x="472" y="1123"/>
                  </a:lnTo>
                  <a:lnTo>
                    <a:pt x="489" y="1097"/>
                  </a:lnTo>
                  <a:lnTo>
                    <a:pt x="505" y="1070"/>
                  </a:lnTo>
                  <a:lnTo>
                    <a:pt x="521" y="1043"/>
                  </a:lnTo>
                  <a:lnTo>
                    <a:pt x="538" y="1017"/>
                  </a:lnTo>
                  <a:lnTo>
                    <a:pt x="554" y="989"/>
                  </a:lnTo>
                  <a:lnTo>
                    <a:pt x="570" y="961"/>
                  </a:lnTo>
                  <a:lnTo>
                    <a:pt x="587" y="932"/>
                  </a:lnTo>
                  <a:lnTo>
                    <a:pt x="603" y="900"/>
                  </a:lnTo>
                  <a:lnTo>
                    <a:pt x="619" y="867"/>
                  </a:lnTo>
                  <a:lnTo>
                    <a:pt x="635" y="831"/>
                  </a:lnTo>
                  <a:lnTo>
                    <a:pt x="652" y="793"/>
                  </a:lnTo>
                  <a:lnTo>
                    <a:pt x="668" y="753"/>
                  </a:lnTo>
                  <a:lnTo>
                    <a:pt x="684" y="710"/>
                  </a:lnTo>
                  <a:lnTo>
                    <a:pt x="701" y="662"/>
                  </a:lnTo>
                  <a:lnTo>
                    <a:pt x="717" y="613"/>
                  </a:lnTo>
                  <a:lnTo>
                    <a:pt x="733" y="560"/>
                  </a:lnTo>
                  <a:lnTo>
                    <a:pt x="750" y="503"/>
                  </a:lnTo>
                  <a:lnTo>
                    <a:pt x="766" y="441"/>
                  </a:lnTo>
                  <a:lnTo>
                    <a:pt x="782" y="375"/>
                  </a:lnTo>
                  <a:lnTo>
                    <a:pt x="798" y="306"/>
                  </a:lnTo>
                  <a:lnTo>
                    <a:pt x="815" y="239"/>
                  </a:lnTo>
                  <a:lnTo>
                    <a:pt x="831" y="180"/>
                  </a:lnTo>
                  <a:lnTo>
                    <a:pt x="847" y="131"/>
                  </a:lnTo>
                  <a:lnTo>
                    <a:pt x="864" y="87"/>
                  </a:lnTo>
                  <a:lnTo>
                    <a:pt x="880" y="53"/>
                  </a:lnTo>
                  <a:lnTo>
                    <a:pt x="896" y="31"/>
                  </a:lnTo>
                  <a:lnTo>
                    <a:pt x="913" y="13"/>
                  </a:lnTo>
                  <a:lnTo>
                    <a:pt x="929" y="2"/>
                  </a:lnTo>
                  <a:lnTo>
                    <a:pt x="945" y="0"/>
                  </a:lnTo>
                  <a:lnTo>
                    <a:pt x="961" y="4"/>
                  </a:lnTo>
                  <a:lnTo>
                    <a:pt x="978" y="11"/>
                  </a:lnTo>
                  <a:lnTo>
                    <a:pt x="994" y="25"/>
                  </a:lnTo>
                  <a:lnTo>
                    <a:pt x="1010" y="43"/>
                  </a:lnTo>
                  <a:lnTo>
                    <a:pt x="1027" y="64"/>
                  </a:lnTo>
                  <a:lnTo>
                    <a:pt x="1043" y="88"/>
                  </a:lnTo>
                  <a:lnTo>
                    <a:pt x="1059" y="113"/>
                  </a:lnTo>
                  <a:lnTo>
                    <a:pt x="1075" y="141"/>
                  </a:lnTo>
                  <a:lnTo>
                    <a:pt x="1092" y="170"/>
                  </a:lnTo>
                  <a:lnTo>
                    <a:pt x="1108" y="201"/>
                  </a:lnTo>
                  <a:lnTo>
                    <a:pt x="1124" y="232"/>
                  </a:lnTo>
                  <a:lnTo>
                    <a:pt x="1141" y="266"/>
                  </a:lnTo>
                  <a:lnTo>
                    <a:pt x="1157" y="301"/>
                  </a:lnTo>
                  <a:lnTo>
                    <a:pt x="1173" y="337"/>
                  </a:lnTo>
                  <a:lnTo>
                    <a:pt x="1190" y="371"/>
                  </a:lnTo>
                  <a:lnTo>
                    <a:pt x="1206" y="407"/>
                  </a:lnTo>
                  <a:lnTo>
                    <a:pt x="1222" y="442"/>
                  </a:lnTo>
                  <a:lnTo>
                    <a:pt x="1238" y="475"/>
                  </a:lnTo>
                  <a:lnTo>
                    <a:pt x="1255" y="507"/>
                  </a:lnTo>
                  <a:lnTo>
                    <a:pt x="1271" y="538"/>
                  </a:lnTo>
                  <a:lnTo>
                    <a:pt x="1287" y="567"/>
                  </a:lnTo>
                  <a:lnTo>
                    <a:pt x="1304" y="595"/>
                  </a:lnTo>
                  <a:lnTo>
                    <a:pt x="1320" y="622"/>
                  </a:lnTo>
                  <a:lnTo>
                    <a:pt x="1336" y="652"/>
                  </a:lnTo>
                  <a:lnTo>
                    <a:pt x="1353" y="681"/>
                  </a:lnTo>
                  <a:lnTo>
                    <a:pt x="1369" y="710"/>
                  </a:lnTo>
                  <a:lnTo>
                    <a:pt x="1385" y="741"/>
                  </a:lnTo>
                  <a:lnTo>
                    <a:pt x="1401" y="771"/>
                  </a:lnTo>
                  <a:lnTo>
                    <a:pt x="1418" y="799"/>
                  </a:lnTo>
                  <a:lnTo>
                    <a:pt x="1434" y="829"/>
                  </a:lnTo>
                  <a:lnTo>
                    <a:pt x="1450" y="859"/>
                  </a:lnTo>
                  <a:lnTo>
                    <a:pt x="1467" y="886"/>
                  </a:lnTo>
                  <a:lnTo>
                    <a:pt x="1483" y="913"/>
                  </a:lnTo>
                  <a:lnTo>
                    <a:pt x="1499" y="938"/>
                  </a:lnTo>
                  <a:lnTo>
                    <a:pt x="1516" y="962"/>
                  </a:lnTo>
                  <a:lnTo>
                    <a:pt x="1532" y="985"/>
                  </a:lnTo>
                  <a:lnTo>
                    <a:pt x="1548" y="1007"/>
                  </a:lnTo>
                  <a:lnTo>
                    <a:pt x="1564" y="1027"/>
                  </a:lnTo>
                  <a:lnTo>
                    <a:pt x="1581" y="1046"/>
                  </a:lnTo>
                  <a:lnTo>
                    <a:pt x="1597" y="1064"/>
                  </a:lnTo>
                  <a:lnTo>
                    <a:pt x="1613" y="1082"/>
                  </a:lnTo>
                  <a:lnTo>
                    <a:pt x="1630" y="1100"/>
                  </a:lnTo>
                  <a:lnTo>
                    <a:pt x="1646" y="1118"/>
                  </a:lnTo>
                  <a:lnTo>
                    <a:pt x="1662" y="1138"/>
                  </a:lnTo>
                  <a:lnTo>
                    <a:pt x="1678" y="1160"/>
                  </a:lnTo>
                  <a:lnTo>
                    <a:pt x="1695" y="1185"/>
                  </a:lnTo>
                  <a:lnTo>
                    <a:pt x="1711" y="1209"/>
                  </a:lnTo>
                  <a:lnTo>
                    <a:pt x="1727" y="1234"/>
                  </a:lnTo>
                  <a:lnTo>
                    <a:pt x="1744" y="1258"/>
                  </a:lnTo>
                  <a:lnTo>
                    <a:pt x="1760" y="1283"/>
                  </a:lnTo>
                  <a:lnTo>
                    <a:pt x="1776" y="1306"/>
                  </a:lnTo>
                  <a:lnTo>
                    <a:pt x="1793" y="1327"/>
                  </a:lnTo>
                  <a:lnTo>
                    <a:pt x="1809" y="1346"/>
                  </a:lnTo>
                  <a:lnTo>
                    <a:pt x="1825" y="1363"/>
                  </a:lnTo>
                  <a:lnTo>
                    <a:pt x="1841" y="1375"/>
                  </a:lnTo>
                  <a:lnTo>
                    <a:pt x="1858" y="1381"/>
                  </a:lnTo>
                  <a:lnTo>
                    <a:pt x="1874" y="1382"/>
                  </a:lnTo>
                  <a:lnTo>
                    <a:pt x="1890" y="1375"/>
                  </a:lnTo>
                  <a:lnTo>
                    <a:pt x="1907" y="1365"/>
                  </a:lnTo>
                  <a:lnTo>
                    <a:pt x="1923" y="1350"/>
                  </a:lnTo>
                  <a:lnTo>
                    <a:pt x="1939" y="1330"/>
                  </a:lnTo>
                  <a:lnTo>
                    <a:pt x="1956" y="1309"/>
                  </a:lnTo>
                  <a:lnTo>
                    <a:pt x="1972" y="1285"/>
                  </a:lnTo>
                  <a:lnTo>
                    <a:pt x="1988" y="1255"/>
                  </a:lnTo>
                  <a:lnTo>
                    <a:pt x="2004" y="1223"/>
                  </a:lnTo>
                  <a:lnTo>
                    <a:pt x="2021" y="1190"/>
                  </a:lnTo>
                  <a:lnTo>
                    <a:pt x="2037" y="1151"/>
                  </a:lnTo>
                  <a:lnTo>
                    <a:pt x="2053" y="1108"/>
                  </a:lnTo>
                  <a:lnTo>
                    <a:pt x="2070" y="1062"/>
                  </a:lnTo>
                  <a:lnTo>
                    <a:pt x="2086" y="1016"/>
                  </a:lnTo>
                  <a:lnTo>
                    <a:pt x="2102" y="966"/>
                  </a:lnTo>
                  <a:lnTo>
                    <a:pt x="2119" y="914"/>
                  </a:lnTo>
                  <a:lnTo>
                    <a:pt x="2135" y="865"/>
                  </a:lnTo>
                  <a:lnTo>
                    <a:pt x="2151" y="815"/>
                  </a:lnTo>
                  <a:lnTo>
                    <a:pt x="2167" y="767"/>
                  </a:lnTo>
                  <a:lnTo>
                    <a:pt x="2184" y="729"/>
                  </a:lnTo>
                  <a:lnTo>
                    <a:pt x="2200" y="693"/>
                  </a:lnTo>
                  <a:lnTo>
                    <a:pt x="2216" y="659"/>
                  </a:lnTo>
                  <a:lnTo>
                    <a:pt x="2233" y="638"/>
                  </a:lnTo>
                  <a:lnTo>
                    <a:pt x="2249" y="624"/>
                  </a:lnTo>
                  <a:lnTo>
                    <a:pt x="2265" y="611"/>
                  </a:lnTo>
                  <a:lnTo>
                    <a:pt x="2281" y="600"/>
                  </a:lnTo>
                  <a:lnTo>
                    <a:pt x="2298" y="592"/>
                  </a:lnTo>
                  <a:lnTo>
                    <a:pt x="2314" y="588"/>
                  </a:lnTo>
                  <a:lnTo>
                    <a:pt x="2330" y="589"/>
                  </a:lnTo>
                  <a:lnTo>
                    <a:pt x="2347" y="595"/>
                  </a:lnTo>
                  <a:lnTo>
                    <a:pt x="2363" y="607"/>
                  </a:lnTo>
                  <a:lnTo>
                    <a:pt x="2379" y="629"/>
                  </a:lnTo>
                  <a:lnTo>
                    <a:pt x="2396" y="658"/>
                  </a:lnTo>
                  <a:lnTo>
                    <a:pt x="2412" y="690"/>
                  </a:lnTo>
                  <a:lnTo>
                    <a:pt x="2428" y="730"/>
                  </a:lnTo>
                  <a:lnTo>
                    <a:pt x="2444" y="777"/>
                  </a:lnTo>
                  <a:lnTo>
                    <a:pt x="2461" y="827"/>
                  </a:lnTo>
                  <a:lnTo>
                    <a:pt x="2477" y="879"/>
                  </a:lnTo>
                  <a:lnTo>
                    <a:pt x="2493" y="937"/>
                  </a:lnTo>
                  <a:lnTo>
                    <a:pt x="2510" y="996"/>
                  </a:lnTo>
                  <a:lnTo>
                    <a:pt x="2526" y="1056"/>
                  </a:lnTo>
                  <a:lnTo>
                    <a:pt x="2542" y="1113"/>
                  </a:lnTo>
                  <a:lnTo>
                    <a:pt x="2559" y="1171"/>
                  </a:lnTo>
                  <a:lnTo>
                    <a:pt x="2575" y="1228"/>
                  </a:lnTo>
                  <a:lnTo>
                    <a:pt x="2591" y="1283"/>
                  </a:lnTo>
                  <a:lnTo>
                    <a:pt x="2607" y="1337"/>
                  </a:lnTo>
                  <a:lnTo>
                    <a:pt x="2624" y="1388"/>
                  </a:lnTo>
                  <a:lnTo>
                    <a:pt x="2640" y="1435"/>
                  </a:lnTo>
                  <a:lnTo>
                    <a:pt x="2656" y="1481"/>
                  </a:lnTo>
                  <a:lnTo>
                    <a:pt x="2673" y="1524"/>
                  </a:lnTo>
                  <a:lnTo>
                    <a:pt x="2689" y="1558"/>
                  </a:lnTo>
                  <a:lnTo>
                    <a:pt x="2705" y="1590"/>
                  </a:lnTo>
                  <a:lnTo>
                    <a:pt x="2721" y="1619"/>
                  </a:lnTo>
                  <a:lnTo>
                    <a:pt x="2738" y="1637"/>
                  </a:lnTo>
                  <a:lnTo>
                    <a:pt x="2754" y="1648"/>
                  </a:lnTo>
                  <a:lnTo>
                    <a:pt x="2770" y="1656"/>
                  </a:lnTo>
                  <a:lnTo>
                    <a:pt x="2787" y="1661"/>
                  </a:lnTo>
                  <a:lnTo>
                    <a:pt x="2803" y="1664"/>
                  </a:lnTo>
                  <a:lnTo>
                    <a:pt x="2819" y="1664"/>
                  </a:lnTo>
                  <a:lnTo>
                    <a:pt x="2836" y="1663"/>
                  </a:lnTo>
                  <a:lnTo>
                    <a:pt x="2852" y="1660"/>
                  </a:lnTo>
                  <a:lnTo>
                    <a:pt x="2868" y="1658"/>
                  </a:lnTo>
                  <a:lnTo>
                    <a:pt x="2884" y="1654"/>
                  </a:lnTo>
                  <a:lnTo>
                    <a:pt x="2901" y="1650"/>
                  </a:lnTo>
                  <a:lnTo>
                    <a:pt x="2917" y="1645"/>
                  </a:lnTo>
                  <a:lnTo>
                    <a:pt x="2933" y="1641"/>
                  </a:lnTo>
                  <a:lnTo>
                    <a:pt x="2950" y="1637"/>
                  </a:lnTo>
                  <a:lnTo>
                    <a:pt x="2966" y="1633"/>
                  </a:lnTo>
                  <a:lnTo>
                    <a:pt x="2982" y="1629"/>
                  </a:lnTo>
                  <a:lnTo>
                    <a:pt x="2999" y="1624"/>
                  </a:lnTo>
                  <a:lnTo>
                    <a:pt x="3015" y="1619"/>
                  </a:lnTo>
                  <a:lnTo>
                    <a:pt x="3031" y="1614"/>
                  </a:lnTo>
                  <a:lnTo>
                    <a:pt x="3047" y="1609"/>
                  </a:lnTo>
                  <a:lnTo>
                    <a:pt x="3064" y="1605"/>
                  </a:lnTo>
                  <a:lnTo>
                    <a:pt x="3080" y="1600"/>
                  </a:lnTo>
                  <a:lnTo>
                    <a:pt x="3096" y="1596"/>
                  </a:lnTo>
                  <a:lnTo>
                    <a:pt x="3113" y="1592"/>
                  </a:lnTo>
                  <a:lnTo>
                    <a:pt x="3129" y="1588"/>
                  </a:lnTo>
                  <a:lnTo>
                    <a:pt x="3145" y="1584"/>
                  </a:lnTo>
                  <a:lnTo>
                    <a:pt x="3162" y="1580"/>
                  </a:lnTo>
                  <a:lnTo>
                    <a:pt x="3178" y="1577"/>
                  </a:lnTo>
                  <a:lnTo>
                    <a:pt x="3194" y="1574"/>
                  </a:lnTo>
                  <a:lnTo>
                    <a:pt x="3210" y="1572"/>
                  </a:lnTo>
                  <a:lnTo>
                    <a:pt x="3227" y="1571"/>
                  </a:lnTo>
                  <a:lnTo>
                    <a:pt x="3243" y="1570"/>
                  </a:lnTo>
                  <a:lnTo>
                    <a:pt x="3259" y="1570"/>
                  </a:lnTo>
                  <a:lnTo>
                    <a:pt x="3276" y="1570"/>
                  </a:lnTo>
                  <a:lnTo>
                    <a:pt x="3292" y="1572"/>
                  </a:lnTo>
                  <a:lnTo>
                    <a:pt x="3308" y="1573"/>
                  </a:lnTo>
                  <a:lnTo>
                    <a:pt x="3324" y="1576"/>
                  </a:lnTo>
                  <a:lnTo>
                    <a:pt x="3341" y="1580"/>
                  </a:lnTo>
                  <a:lnTo>
                    <a:pt x="3357" y="1584"/>
                  </a:lnTo>
                  <a:lnTo>
                    <a:pt x="3373" y="1590"/>
                  </a:lnTo>
                  <a:lnTo>
                    <a:pt x="3390" y="1596"/>
                  </a:lnTo>
                  <a:lnTo>
                    <a:pt x="3406" y="1604"/>
                  </a:lnTo>
                  <a:lnTo>
                    <a:pt x="3422" y="1612"/>
                  </a:lnTo>
                  <a:lnTo>
                    <a:pt x="3439" y="1622"/>
                  </a:lnTo>
                  <a:lnTo>
                    <a:pt x="3455" y="1632"/>
                  </a:lnTo>
                  <a:lnTo>
                    <a:pt x="3471" y="1643"/>
                  </a:lnTo>
                  <a:lnTo>
                    <a:pt x="3487" y="1654"/>
                  </a:lnTo>
                  <a:lnTo>
                    <a:pt x="3504" y="1666"/>
                  </a:lnTo>
                  <a:lnTo>
                    <a:pt x="3520" y="1677"/>
                  </a:lnTo>
                  <a:lnTo>
                    <a:pt x="3536" y="1690"/>
                  </a:lnTo>
                  <a:lnTo>
                    <a:pt x="3553" y="1703"/>
                  </a:lnTo>
                  <a:lnTo>
                    <a:pt x="3569" y="1716"/>
                  </a:lnTo>
                  <a:lnTo>
                    <a:pt x="3585" y="1730"/>
                  </a:lnTo>
                  <a:lnTo>
                    <a:pt x="3602" y="1744"/>
                  </a:lnTo>
                  <a:lnTo>
                    <a:pt x="3618" y="1758"/>
                  </a:lnTo>
                  <a:lnTo>
                    <a:pt x="3634" y="1773"/>
                  </a:lnTo>
                  <a:lnTo>
                    <a:pt x="3650" y="1788"/>
                  </a:lnTo>
                  <a:lnTo>
                    <a:pt x="3667" y="1804"/>
                  </a:lnTo>
                  <a:lnTo>
                    <a:pt x="3683" y="1820"/>
                  </a:lnTo>
                  <a:lnTo>
                    <a:pt x="3699" y="1836"/>
                  </a:lnTo>
                  <a:lnTo>
                    <a:pt x="3716" y="1853"/>
                  </a:lnTo>
                  <a:lnTo>
                    <a:pt x="3732" y="1870"/>
                  </a:lnTo>
                  <a:lnTo>
                    <a:pt x="3748" y="1886"/>
                  </a:lnTo>
                  <a:lnTo>
                    <a:pt x="3765" y="1903"/>
                  </a:lnTo>
                  <a:lnTo>
                    <a:pt x="3781" y="1920"/>
                  </a:lnTo>
                  <a:lnTo>
                    <a:pt x="3797" y="1936"/>
                  </a:lnTo>
                  <a:lnTo>
                    <a:pt x="3813" y="1952"/>
                  </a:lnTo>
                  <a:lnTo>
                    <a:pt x="3830" y="1967"/>
                  </a:lnTo>
                  <a:lnTo>
                    <a:pt x="3846" y="1982"/>
                  </a:lnTo>
                  <a:lnTo>
                    <a:pt x="3862" y="1997"/>
                  </a:lnTo>
                  <a:lnTo>
                    <a:pt x="3879" y="2011"/>
                  </a:lnTo>
                  <a:lnTo>
                    <a:pt x="3895" y="2024"/>
                  </a:lnTo>
                  <a:lnTo>
                    <a:pt x="3911" y="2036"/>
                  </a:lnTo>
                  <a:lnTo>
                    <a:pt x="3927" y="2047"/>
                  </a:lnTo>
                  <a:lnTo>
                    <a:pt x="3944" y="2058"/>
                  </a:lnTo>
                  <a:lnTo>
                    <a:pt x="3960" y="2068"/>
                  </a:lnTo>
                  <a:lnTo>
                    <a:pt x="3976" y="2076"/>
                  </a:lnTo>
                  <a:lnTo>
                    <a:pt x="3993" y="2084"/>
                  </a:lnTo>
                  <a:lnTo>
                    <a:pt x="4009" y="2091"/>
                  </a:lnTo>
                  <a:lnTo>
                    <a:pt x="4025" y="2097"/>
                  </a:lnTo>
                  <a:lnTo>
                    <a:pt x="4042" y="2101"/>
                  </a:lnTo>
                  <a:lnTo>
                    <a:pt x="4058" y="2105"/>
                  </a:lnTo>
                  <a:lnTo>
                    <a:pt x="4074" y="2107"/>
                  </a:lnTo>
                  <a:lnTo>
                    <a:pt x="4090" y="2108"/>
                  </a:lnTo>
                  <a:lnTo>
                    <a:pt x="4107" y="2108"/>
                  </a:lnTo>
                  <a:lnTo>
                    <a:pt x="4123" y="2105"/>
                  </a:lnTo>
                  <a:lnTo>
                    <a:pt x="4139" y="2102"/>
                  </a:lnTo>
                  <a:lnTo>
                    <a:pt x="4156" y="2098"/>
                  </a:lnTo>
                  <a:lnTo>
                    <a:pt x="4172" y="2091"/>
                  </a:lnTo>
                  <a:lnTo>
                    <a:pt x="4188" y="2084"/>
                  </a:lnTo>
                  <a:lnTo>
                    <a:pt x="4205" y="2076"/>
                  </a:lnTo>
                  <a:lnTo>
                    <a:pt x="4221" y="2068"/>
                  </a:lnTo>
                  <a:lnTo>
                    <a:pt x="4237" y="2057"/>
                  </a:lnTo>
                  <a:lnTo>
                    <a:pt x="4253" y="2045"/>
                  </a:lnTo>
                  <a:lnTo>
                    <a:pt x="4270" y="2033"/>
                  </a:lnTo>
                  <a:lnTo>
                    <a:pt x="4286" y="2018"/>
                  </a:lnTo>
                  <a:lnTo>
                    <a:pt x="4302" y="2002"/>
                  </a:lnTo>
                  <a:lnTo>
                    <a:pt x="4319" y="1985"/>
                  </a:lnTo>
                  <a:lnTo>
                    <a:pt x="4335" y="1966"/>
                  </a:lnTo>
                  <a:lnTo>
                    <a:pt x="4351" y="1946"/>
                  </a:lnTo>
                  <a:lnTo>
                    <a:pt x="4368" y="1925"/>
                  </a:lnTo>
                  <a:lnTo>
                    <a:pt x="4384" y="1902"/>
                  </a:lnTo>
                  <a:lnTo>
                    <a:pt x="4400" y="1878"/>
                  </a:lnTo>
                  <a:lnTo>
                    <a:pt x="4416" y="1854"/>
                  </a:lnTo>
                  <a:lnTo>
                    <a:pt x="4433" y="1829"/>
                  </a:lnTo>
                  <a:lnTo>
                    <a:pt x="4449" y="1803"/>
                  </a:lnTo>
                  <a:lnTo>
                    <a:pt x="4465" y="1777"/>
                  </a:lnTo>
                  <a:lnTo>
                    <a:pt x="4482" y="1751"/>
                  </a:lnTo>
                  <a:lnTo>
                    <a:pt x="4498" y="1727"/>
                  </a:lnTo>
                  <a:lnTo>
                    <a:pt x="4514" y="1702"/>
                  </a:lnTo>
                  <a:lnTo>
                    <a:pt x="4530" y="1679"/>
                  </a:lnTo>
                  <a:lnTo>
                    <a:pt x="4547" y="1659"/>
                  </a:lnTo>
                  <a:lnTo>
                    <a:pt x="4563" y="1642"/>
                  </a:lnTo>
                  <a:lnTo>
                    <a:pt x="4579" y="1628"/>
                  </a:lnTo>
                  <a:lnTo>
                    <a:pt x="4596" y="1613"/>
                  </a:lnTo>
                  <a:lnTo>
                    <a:pt x="4612" y="1599"/>
                  </a:lnTo>
                  <a:lnTo>
                    <a:pt x="4628" y="1583"/>
                  </a:lnTo>
                  <a:lnTo>
                    <a:pt x="4645" y="1566"/>
                  </a:lnTo>
                  <a:lnTo>
                    <a:pt x="4661" y="1548"/>
                  </a:lnTo>
                  <a:lnTo>
                    <a:pt x="4677" y="1527"/>
                  </a:lnTo>
                  <a:lnTo>
                    <a:pt x="4693" y="1506"/>
                  </a:lnTo>
                  <a:lnTo>
                    <a:pt x="4710" y="1484"/>
                  </a:lnTo>
                  <a:lnTo>
                    <a:pt x="4726" y="1458"/>
                  </a:lnTo>
                  <a:lnTo>
                    <a:pt x="4742" y="1431"/>
                  </a:lnTo>
                  <a:lnTo>
                    <a:pt x="4759" y="1403"/>
                  </a:lnTo>
                  <a:lnTo>
                    <a:pt x="4775" y="1373"/>
                  </a:lnTo>
                  <a:lnTo>
                    <a:pt x="4791" y="1341"/>
                  </a:lnTo>
                  <a:lnTo>
                    <a:pt x="4808" y="1307"/>
                  </a:lnTo>
                  <a:lnTo>
                    <a:pt x="4824" y="1274"/>
                  </a:lnTo>
                  <a:lnTo>
                    <a:pt x="4840" y="1241"/>
                  </a:lnTo>
                  <a:lnTo>
                    <a:pt x="4856" y="1205"/>
                  </a:lnTo>
                  <a:lnTo>
                    <a:pt x="4873" y="1175"/>
                  </a:lnTo>
                  <a:lnTo>
                    <a:pt x="4889" y="1151"/>
                  </a:lnTo>
                  <a:lnTo>
                    <a:pt x="4905" y="1126"/>
                  </a:lnTo>
                  <a:lnTo>
                    <a:pt x="4922" y="1106"/>
                  </a:lnTo>
                  <a:lnTo>
                    <a:pt x="4938" y="1097"/>
                  </a:lnTo>
                  <a:lnTo>
                    <a:pt x="4954" y="1088"/>
                  </a:lnTo>
                  <a:lnTo>
                    <a:pt x="4970" y="1082"/>
                  </a:lnTo>
                  <a:lnTo>
                    <a:pt x="4987" y="1082"/>
                  </a:lnTo>
                  <a:lnTo>
                    <a:pt x="5003" y="1084"/>
                  </a:lnTo>
                  <a:lnTo>
                    <a:pt x="5019" y="1090"/>
                  </a:lnTo>
                  <a:lnTo>
                    <a:pt x="5036" y="1104"/>
                  </a:lnTo>
                  <a:lnTo>
                    <a:pt x="5052" y="1117"/>
                  </a:lnTo>
                  <a:lnTo>
                    <a:pt x="5068" y="1133"/>
                  </a:lnTo>
                  <a:lnTo>
                    <a:pt x="5085" y="1156"/>
                  </a:lnTo>
                  <a:lnTo>
                    <a:pt x="5101" y="1178"/>
                  </a:lnTo>
                  <a:lnTo>
                    <a:pt x="5117" y="1201"/>
                  </a:lnTo>
                  <a:lnTo>
                    <a:pt x="5133" y="1228"/>
                  </a:lnTo>
                  <a:lnTo>
                    <a:pt x="5150" y="1253"/>
                  </a:lnTo>
                  <a:lnTo>
                    <a:pt x="5166" y="1278"/>
                  </a:lnTo>
                  <a:lnTo>
                    <a:pt x="5182" y="1307"/>
                  </a:lnTo>
                  <a:lnTo>
                    <a:pt x="5199" y="1332"/>
                  </a:lnTo>
                  <a:lnTo>
                    <a:pt x="5215" y="1356"/>
                  </a:lnTo>
                  <a:lnTo>
                    <a:pt x="5231" y="1382"/>
                  </a:lnTo>
                  <a:lnTo>
                    <a:pt x="5248" y="1407"/>
                  </a:lnTo>
                  <a:lnTo>
                    <a:pt x="5264" y="1429"/>
                  </a:lnTo>
                  <a:lnTo>
                    <a:pt x="5280" y="1451"/>
                  </a:lnTo>
                  <a:lnTo>
                    <a:pt x="5296" y="1472"/>
                  </a:lnTo>
                  <a:lnTo>
                    <a:pt x="5313" y="1494"/>
                  </a:lnTo>
                  <a:lnTo>
                    <a:pt x="5329" y="1512"/>
                  </a:lnTo>
                  <a:lnTo>
                    <a:pt x="5345" y="1530"/>
                  </a:lnTo>
                  <a:lnTo>
                    <a:pt x="5362" y="1550"/>
                  </a:lnTo>
                  <a:lnTo>
                    <a:pt x="5378" y="1567"/>
                  </a:lnTo>
                  <a:lnTo>
                    <a:pt x="5394" y="1583"/>
                  </a:lnTo>
                  <a:lnTo>
                    <a:pt x="5411" y="1601"/>
                  </a:lnTo>
                  <a:lnTo>
                    <a:pt x="5427" y="1614"/>
                  </a:lnTo>
                  <a:lnTo>
                    <a:pt x="5443" y="1626"/>
                  </a:lnTo>
                  <a:lnTo>
                    <a:pt x="5459" y="1638"/>
                  </a:lnTo>
                  <a:lnTo>
                    <a:pt x="5476" y="1645"/>
                  </a:lnTo>
                  <a:lnTo>
                    <a:pt x="5492" y="1651"/>
                  </a:lnTo>
                  <a:lnTo>
                    <a:pt x="5508" y="1657"/>
                  </a:lnTo>
                  <a:lnTo>
                    <a:pt x="5525" y="1658"/>
                  </a:lnTo>
                  <a:lnTo>
                    <a:pt x="5541" y="1657"/>
                  </a:lnTo>
                  <a:lnTo>
                    <a:pt x="5557" y="1655"/>
                  </a:lnTo>
                  <a:lnTo>
                    <a:pt x="5573" y="1654"/>
                  </a:lnTo>
                  <a:lnTo>
                    <a:pt x="5590" y="1653"/>
                  </a:lnTo>
                  <a:lnTo>
                    <a:pt x="5606" y="1651"/>
                  </a:lnTo>
                  <a:lnTo>
                    <a:pt x="5622" y="1651"/>
                  </a:lnTo>
                  <a:lnTo>
                    <a:pt x="5639" y="1652"/>
                  </a:lnTo>
                  <a:lnTo>
                    <a:pt x="5655" y="1655"/>
                  </a:lnTo>
                  <a:lnTo>
                    <a:pt x="5671" y="1662"/>
                  </a:lnTo>
                  <a:lnTo>
                    <a:pt x="5688" y="1674"/>
                  </a:lnTo>
                  <a:lnTo>
                    <a:pt x="5704" y="1685"/>
                  </a:lnTo>
                  <a:lnTo>
                    <a:pt x="5720" y="1699"/>
                  </a:lnTo>
                  <a:lnTo>
                    <a:pt x="5736" y="1719"/>
                  </a:lnTo>
                  <a:lnTo>
                    <a:pt x="5753" y="1739"/>
                  </a:lnTo>
                  <a:lnTo>
                    <a:pt x="5769" y="1763"/>
                  </a:lnTo>
                  <a:lnTo>
                    <a:pt x="5785" y="1795"/>
                  </a:lnTo>
                  <a:lnTo>
                    <a:pt x="5802" y="1828"/>
                  </a:lnTo>
                  <a:lnTo>
                    <a:pt x="5818" y="1864"/>
                  </a:lnTo>
                  <a:lnTo>
                    <a:pt x="5834" y="1906"/>
                  </a:lnTo>
                  <a:lnTo>
                    <a:pt x="5851" y="1950"/>
                  </a:lnTo>
                  <a:lnTo>
                    <a:pt x="5867" y="1994"/>
                  </a:lnTo>
                  <a:lnTo>
                    <a:pt x="5883" y="2035"/>
                  </a:lnTo>
                  <a:lnTo>
                    <a:pt x="5899" y="2077"/>
                  </a:lnTo>
                  <a:lnTo>
                    <a:pt x="5916" y="2119"/>
                  </a:lnTo>
                  <a:lnTo>
                    <a:pt x="5932" y="2147"/>
                  </a:lnTo>
                  <a:lnTo>
                    <a:pt x="5948" y="2175"/>
                  </a:lnTo>
                  <a:lnTo>
                    <a:pt x="5965" y="2203"/>
                  </a:lnTo>
                  <a:lnTo>
                    <a:pt x="5981" y="2220"/>
                  </a:lnTo>
                  <a:lnTo>
                    <a:pt x="5997" y="2237"/>
                  </a:lnTo>
                  <a:lnTo>
                    <a:pt x="6014" y="2253"/>
                  </a:lnTo>
                  <a:lnTo>
                    <a:pt x="6030" y="2261"/>
                  </a:lnTo>
                  <a:lnTo>
                    <a:pt x="6046" y="2269"/>
                  </a:lnTo>
                  <a:lnTo>
                    <a:pt x="6062" y="2277"/>
                  </a:lnTo>
                  <a:lnTo>
                    <a:pt x="6079" y="2280"/>
                  </a:lnTo>
                  <a:lnTo>
                    <a:pt x="6095" y="2282"/>
                  </a:lnTo>
                  <a:lnTo>
                    <a:pt x="6111" y="2285"/>
                  </a:lnTo>
                  <a:lnTo>
                    <a:pt x="6128" y="2286"/>
                  </a:lnTo>
                  <a:lnTo>
                    <a:pt x="6144" y="2286"/>
                  </a:lnTo>
                  <a:lnTo>
                    <a:pt x="6160" y="2287"/>
                  </a:lnTo>
                  <a:lnTo>
                    <a:pt x="6176" y="2286"/>
                  </a:lnTo>
                  <a:lnTo>
                    <a:pt x="6193" y="2285"/>
                  </a:lnTo>
                  <a:lnTo>
                    <a:pt x="6209" y="2285"/>
                  </a:lnTo>
                  <a:lnTo>
                    <a:pt x="6225" y="2284"/>
                  </a:lnTo>
                  <a:lnTo>
                    <a:pt x="6242" y="2283"/>
                  </a:lnTo>
                  <a:lnTo>
                    <a:pt x="6258" y="2283"/>
                  </a:lnTo>
                  <a:lnTo>
                    <a:pt x="6274" y="2283"/>
                  </a:lnTo>
                  <a:lnTo>
                    <a:pt x="6291" y="2283"/>
                  </a:lnTo>
                  <a:lnTo>
                    <a:pt x="6307" y="2283"/>
                  </a:lnTo>
                  <a:lnTo>
                    <a:pt x="6323" y="2284"/>
                  </a:lnTo>
                  <a:lnTo>
                    <a:pt x="6339" y="2284"/>
                  </a:lnTo>
                  <a:lnTo>
                    <a:pt x="6356" y="2285"/>
                  </a:lnTo>
                  <a:lnTo>
                    <a:pt x="6372" y="2286"/>
                  </a:lnTo>
                  <a:lnTo>
                    <a:pt x="6388" y="2287"/>
                  </a:lnTo>
                  <a:lnTo>
                    <a:pt x="6405" y="2289"/>
                  </a:lnTo>
                  <a:lnTo>
                    <a:pt x="6421" y="2291"/>
                  </a:lnTo>
                  <a:lnTo>
                    <a:pt x="6437" y="2292"/>
                  </a:lnTo>
                  <a:lnTo>
                    <a:pt x="6454" y="2294"/>
                  </a:lnTo>
                  <a:lnTo>
                    <a:pt x="6470" y="2296"/>
                  </a:lnTo>
                  <a:lnTo>
                    <a:pt x="6486" y="2297"/>
                  </a:lnTo>
                  <a:lnTo>
                    <a:pt x="6502" y="2298"/>
                  </a:lnTo>
                  <a:lnTo>
                    <a:pt x="6519" y="2300"/>
                  </a:lnTo>
                  <a:lnTo>
                    <a:pt x="6535" y="2301"/>
                  </a:lnTo>
                  <a:lnTo>
                    <a:pt x="6551" y="2301"/>
                  </a:lnTo>
                  <a:lnTo>
                    <a:pt x="6568" y="2302"/>
                  </a:lnTo>
                  <a:lnTo>
                    <a:pt x="6584" y="2302"/>
                  </a:lnTo>
                  <a:lnTo>
                    <a:pt x="6600" y="2302"/>
                  </a:lnTo>
                  <a:lnTo>
                    <a:pt x="6617" y="2301"/>
                  </a:lnTo>
                  <a:lnTo>
                    <a:pt x="6633" y="2299"/>
                  </a:lnTo>
                  <a:lnTo>
                    <a:pt x="6649" y="2298"/>
                  </a:lnTo>
                  <a:lnTo>
                    <a:pt x="6665" y="2297"/>
                  </a:lnTo>
                  <a:lnTo>
                    <a:pt x="6682" y="2294"/>
                  </a:lnTo>
                  <a:lnTo>
                    <a:pt x="6698" y="2291"/>
                  </a:lnTo>
                  <a:lnTo>
                    <a:pt x="6714" y="2289"/>
                  </a:lnTo>
                  <a:lnTo>
                    <a:pt x="6731" y="2286"/>
                  </a:lnTo>
                  <a:lnTo>
                    <a:pt x="6747" y="2282"/>
                  </a:lnTo>
                  <a:lnTo>
                    <a:pt x="6763" y="2279"/>
                  </a:lnTo>
                  <a:lnTo>
                    <a:pt x="6779" y="2276"/>
                  </a:lnTo>
                  <a:lnTo>
                    <a:pt x="6796" y="2272"/>
                  </a:lnTo>
                  <a:lnTo>
                    <a:pt x="6812" y="2268"/>
                  </a:lnTo>
                  <a:lnTo>
                    <a:pt x="6828" y="2264"/>
                  </a:lnTo>
                  <a:lnTo>
                    <a:pt x="6845" y="2260"/>
                  </a:lnTo>
                  <a:lnTo>
                    <a:pt x="6861" y="2256"/>
                  </a:lnTo>
                  <a:lnTo>
                    <a:pt x="6877" y="2251"/>
                  </a:lnTo>
                  <a:lnTo>
                    <a:pt x="6894" y="2246"/>
                  </a:lnTo>
                  <a:lnTo>
                    <a:pt x="6910" y="2242"/>
                  </a:lnTo>
                  <a:lnTo>
                    <a:pt x="6926" y="2236"/>
                  </a:lnTo>
                  <a:lnTo>
                    <a:pt x="6942" y="2231"/>
                  </a:lnTo>
                  <a:lnTo>
                    <a:pt x="6959" y="2226"/>
                  </a:lnTo>
                  <a:lnTo>
                    <a:pt x="6975" y="2221"/>
                  </a:lnTo>
                  <a:lnTo>
                    <a:pt x="6991" y="2216"/>
                  </a:lnTo>
                  <a:lnTo>
                    <a:pt x="7008" y="2211"/>
                  </a:lnTo>
                  <a:lnTo>
                    <a:pt x="7024" y="2207"/>
                  </a:lnTo>
                  <a:lnTo>
                    <a:pt x="7040" y="2204"/>
                  </a:lnTo>
                  <a:lnTo>
                    <a:pt x="7057" y="2201"/>
                  </a:lnTo>
                  <a:lnTo>
                    <a:pt x="7073" y="2198"/>
                  </a:lnTo>
                  <a:lnTo>
                    <a:pt x="7089" y="2195"/>
                  </a:lnTo>
                  <a:lnTo>
                    <a:pt x="7105" y="2194"/>
                  </a:lnTo>
                  <a:lnTo>
                    <a:pt x="7122" y="2192"/>
                  </a:lnTo>
                  <a:lnTo>
                    <a:pt x="7138" y="2190"/>
                  </a:lnTo>
                  <a:lnTo>
                    <a:pt x="7154" y="2189"/>
                  </a:lnTo>
                  <a:lnTo>
                    <a:pt x="7171" y="2189"/>
                  </a:lnTo>
                  <a:lnTo>
                    <a:pt x="7187" y="2188"/>
                  </a:lnTo>
                  <a:lnTo>
                    <a:pt x="7203" y="2188"/>
                  </a:lnTo>
                  <a:lnTo>
                    <a:pt x="7219" y="2187"/>
                  </a:lnTo>
                  <a:lnTo>
                    <a:pt x="7236" y="2186"/>
                  </a:lnTo>
                  <a:lnTo>
                    <a:pt x="7252" y="2185"/>
                  </a:lnTo>
                  <a:lnTo>
                    <a:pt x="7268" y="2183"/>
                  </a:lnTo>
                  <a:lnTo>
                    <a:pt x="7285" y="2182"/>
                  </a:lnTo>
                  <a:lnTo>
                    <a:pt x="7301" y="2184"/>
                  </a:lnTo>
                  <a:lnTo>
                    <a:pt x="7317" y="2185"/>
                  </a:lnTo>
                  <a:lnTo>
                    <a:pt x="7334" y="2185"/>
                  </a:lnTo>
                  <a:lnTo>
                    <a:pt x="7350" y="2188"/>
                  </a:lnTo>
                  <a:lnTo>
                    <a:pt x="7366" y="2192"/>
                  </a:lnTo>
                  <a:lnTo>
                    <a:pt x="7382" y="2192"/>
                  </a:lnTo>
                  <a:lnTo>
                    <a:pt x="7399" y="2194"/>
                  </a:lnTo>
                  <a:lnTo>
                    <a:pt x="7415" y="2198"/>
                  </a:lnTo>
                  <a:lnTo>
                    <a:pt x="7431" y="2198"/>
                  </a:lnTo>
                  <a:lnTo>
                    <a:pt x="7448" y="2198"/>
                  </a:lnTo>
                  <a:lnTo>
                    <a:pt x="7464" y="2200"/>
                  </a:lnTo>
                  <a:lnTo>
                    <a:pt x="7480" y="2198"/>
                  </a:lnTo>
                  <a:lnTo>
                    <a:pt x="7497" y="2199"/>
                  </a:lnTo>
                  <a:lnTo>
                    <a:pt x="7513" y="2199"/>
                  </a:lnTo>
                  <a:lnTo>
                    <a:pt x="7529" y="2194"/>
                  </a:lnTo>
                  <a:lnTo>
                    <a:pt x="7545" y="2191"/>
                  </a:lnTo>
                  <a:lnTo>
                    <a:pt x="7562" y="2191"/>
                  </a:lnTo>
                  <a:lnTo>
                    <a:pt x="7578" y="2184"/>
                  </a:lnTo>
                  <a:lnTo>
                    <a:pt x="7594" y="2179"/>
                  </a:lnTo>
                  <a:lnTo>
                    <a:pt x="7611" y="2176"/>
                  </a:lnTo>
                  <a:lnTo>
                    <a:pt x="7627" y="2172"/>
                  </a:lnTo>
                  <a:lnTo>
                    <a:pt x="7643" y="2165"/>
                  </a:lnTo>
                  <a:lnTo>
                    <a:pt x="7660" y="2160"/>
                  </a:lnTo>
                  <a:lnTo>
                    <a:pt x="7676" y="2156"/>
                  </a:lnTo>
                  <a:lnTo>
                    <a:pt x="7692" y="2155"/>
                  </a:lnTo>
                  <a:lnTo>
                    <a:pt x="7708" y="2155"/>
                  </a:lnTo>
                  <a:lnTo>
                    <a:pt x="7725" y="2152"/>
                  </a:lnTo>
                  <a:lnTo>
                    <a:pt x="7741" y="2148"/>
                  </a:lnTo>
                  <a:lnTo>
                    <a:pt x="7757" y="2145"/>
                  </a:lnTo>
                  <a:lnTo>
                    <a:pt x="7774" y="2137"/>
                  </a:lnTo>
                  <a:lnTo>
                    <a:pt x="7790" y="2128"/>
                  </a:lnTo>
                  <a:lnTo>
                    <a:pt x="7806" y="2120"/>
                  </a:lnTo>
                  <a:lnTo>
                    <a:pt x="7822" y="2112"/>
                  </a:lnTo>
                  <a:lnTo>
                    <a:pt x="7839" y="2103"/>
                  </a:lnTo>
                  <a:lnTo>
                    <a:pt x="7855" y="2095"/>
                  </a:lnTo>
                  <a:lnTo>
                    <a:pt x="7871" y="2085"/>
                  </a:lnTo>
                  <a:lnTo>
                    <a:pt x="7888" y="2074"/>
                  </a:lnTo>
                  <a:lnTo>
                    <a:pt x="7904" y="2064"/>
                  </a:lnTo>
                  <a:lnTo>
                    <a:pt x="7920" y="2053"/>
                  </a:lnTo>
                  <a:lnTo>
                    <a:pt x="7937" y="2039"/>
                  </a:lnTo>
                  <a:lnTo>
                    <a:pt x="7953" y="2026"/>
                  </a:lnTo>
                  <a:lnTo>
                    <a:pt x="7969" y="2012"/>
                  </a:lnTo>
                  <a:lnTo>
                    <a:pt x="7985" y="1996"/>
                  </a:lnTo>
                  <a:lnTo>
                    <a:pt x="8002" y="1980"/>
                  </a:lnTo>
                  <a:lnTo>
                    <a:pt x="8018" y="1964"/>
                  </a:lnTo>
                  <a:lnTo>
                    <a:pt x="8034" y="1946"/>
                  </a:lnTo>
                  <a:lnTo>
                    <a:pt x="8051" y="1928"/>
                  </a:lnTo>
                  <a:lnTo>
                    <a:pt x="8067" y="1911"/>
                  </a:lnTo>
                  <a:lnTo>
                    <a:pt x="8083" y="1894"/>
                  </a:lnTo>
                  <a:lnTo>
                    <a:pt x="8100" y="1878"/>
                  </a:lnTo>
                  <a:lnTo>
                    <a:pt x="8116" y="1862"/>
                  </a:lnTo>
                  <a:lnTo>
                    <a:pt x="8132" y="1847"/>
                  </a:lnTo>
                  <a:lnTo>
                    <a:pt x="8148" y="1833"/>
                  </a:lnTo>
                  <a:lnTo>
                    <a:pt x="8165" y="1821"/>
                  </a:lnTo>
                  <a:lnTo>
                    <a:pt x="8181" y="1812"/>
                  </a:lnTo>
                  <a:lnTo>
                    <a:pt x="8197" y="1803"/>
                  </a:lnTo>
                  <a:lnTo>
                    <a:pt x="8214" y="1796"/>
                  </a:lnTo>
                  <a:lnTo>
                    <a:pt x="8230" y="1793"/>
                  </a:lnTo>
                  <a:lnTo>
                    <a:pt x="8246" y="1790"/>
                  </a:lnTo>
                  <a:lnTo>
                    <a:pt x="8263" y="1787"/>
                  </a:lnTo>
                  <a:lnTo>
                    <a:pt x="8279" y="1786"/>
                  </a:lnTo>
                  <a:lnTo>
                    <a:pt x="8295" y="1785"/>
                  </a:lnTo>
                  <a:lnTo>
                    <a:pt x="8311" y="1784"/>
                  </a:lnTo>
                  <a:lnTo>
                    <a:pt x="8328" y="1785"/>
                  </a:lnTo>
                  <a:lnTo>
                    <a:pt x="8344" y="1785"/>
                  </a:lnTo>
                  <a:lnTo>
                    <a:pt x="8360" y="1783"/>
                  </a:lnTo>
                  <a:lnTo>
                    <a:pt x="8377" y="1782"/>
                  </a:lnTo>
                  <a:lnTo>
                    <a:pt x="8393" y="1779"/>
                  </a:lnTo>
                  <a:lnTo>
                    <a:pt x="8409" y="1773"/>
                  </a:lnTo>
                  <a:lnTo>
                    <a:pt x="8425" y="1764"/>
                  </a:lnTo>
                  <a:lnTo>
                    <a:pt x="8442" y="1752"/>
                  </a:lnTo>
                  <a:lnTo>
                    <a:pt x="8458" y="1739"/>
                  </a:lnTo>
                  <a:lnTo>
                    <a:pt x="8474" y="1719"/>
                  </a:lnTo>
                  <a:lnTo>
                    <a:pt x="8491" y="1698"/>
                  </a:lnTo>
                  <a:lnTo>
                    <a:pt x="8507" y="1674"/>
                  </a:lnTo>
                  <a:lnTo>
                    <a:pt x="8523" y="1647"/>
                  </a:lnTo>
                  <a:lnTo>
                    <a:pt x="8540" y="1619"/>
                  </a:lnTo>
                  <a:lnTo>
                    <a:pt x="8556" y="1589"/>
                  </a:lnTo>
                  <a:lnTo>
                    <a:pt x="8572" y="1555"/>
                  </a:lnTo>
                  <a:lnTo>
                    <a:pt x="8588" y="1517"/>
                  </a:lnTo>
                  <a:lnTo>
                    <a:pt x="8605" y="1475"/>
                  </a:lnTo>
                  <a:lnTo>
                    <a:pt x="8621" y="1431"/>
                  </a:lnTo>
                  <a:lnTo>
                    <a:pt x="8637" y="1386"/>
                  </a:lnTo>
                  <a:lnTo>
                    <a:pt x="8654" y="1338"/>
                  </a:lnTo>
                  <a:lnTo>
                    <a:pt x="8670" y="1292"/>
                  </a:lnTo>
                  <a:lnTo>
                    <a:pt x="8686" y="1249"/>
                  </a:lnTo>
                  <a:lnTo>
                    <a:pt x="8703" y="1203"/>
                  </a:lnTo>
                  <a:lnTo>
                    <a:pt x="8719" y="1164"/>
                  </a:lnTo>
                  <a:lnTo>
                    <a:pt x="8735" y="1139"/>
                  </a:lnTo>
                  <a:lnTo>
                    <a:pt x="8751" y="1112"/>
                  </a:lnTo>
                  <a:lnTo>
                    <a:pt x="8768" y="1090"/>
                  </a:lnTo>
                  <a:lnTo>
                    <a:pt x="8784" y="1079"/>
                  </a:lnTo>
                  <a:lnTo>
                    <a:pt x="8800" y="1068"/>
                  </a:lnTo>
                  <a:lnTo>
                    <a:pt x="8817" y="1059"/>
                  </a:lnTo>
                  <a:lnTo>
                    <a:pt x="8833" y="1058"/>
                  </a:lnTo>
                  <a:lnTo>
                    <a:pt x="8849" y="1056"/>
                  </a:lnTo>
                  <a:lnTo>
                    <a:pt x="8865" y="1058"/>
                  </a:lnTo>
                  <a:lnTo>
                    <a:pt x="8882" y="1065"/>
                  </a:lnTo>
                  <a:lnTo>
                    <a:pt x="8898" y="1070"/>
                  </a:lnTo>
                  <a:lnTo>
                    <a:pt x="8914" y="1079"/>
                  </a:lnTo>
                  <a:lnTo>
                    <a:pt x="8931" y="1101"/>
                  </a:lnTo>
                  <a:lnTo>
                    <a:pt x="8947" y="1124"/>
                  </a:lnTo>
                  <a:lnTo>
                    <a:pt x="8963" y="1150"/>
                  </a:lnTo>
                  <a:lnTo>
                    <a:pt x="8980" y="1194"/>
                  </a:lnTo>
                  <a:lnTo>
                    <a:pt x="8996" y="1248"/>
                  </a:lnTo>
                  <a:lnTo>
                    <a:pt x="9012" y="1304"/>
                  </a:lnTo>
                  <a:lnTo>
                    <a:pt x="9028" y="1370"/>
                  </a:lnTo>
                  <a:lnTo>
                    <a:pt x="9045" y="1439"/>
                  </a:lnTo>
                  <a:lnTo>
                    <a:pt x="9061" y="1511"/>
                  </a:lnTo>
                  <a:lnTo>
                    <a:pt x="9077" y="1583"/>
                  </a:lnTo>
                  <a:lnTo>
                    <a:pt x="9094" y="1653"/>
                  </a:lnTo>
                  <a:lnTo>
                    <a:pt x="9110" y="1723"/>
                  </a:lnTo>
                  <a:lnTo>
                    <a:pt x="9126" y="1789"/>
                  </a:lnTo>
                  <a:lnTo>
                    <a:pt x="9143" y="1854"/>
                  </a:lnTo>
                  <a:lnTo>
                    <a:pt x="9159" y="1916"/>
                  </a:lnTo>
                  <a:lnTo>
                    <a:pt x="9175" y="1971"/>
                  </a:lnTo>
                  <a:lnTo>
                    <a:pt x="9191" y="2021"/>
                  </a:lnTo>
                  <a:lnTo>
                    <a:pt x="9208" y="2068"/>
                  </a:lnTo>
                  <a:lnTo>
                    <a:pt x="9224" y="2107"/>
                  </a:lnTo>
                  <a:lnTo>
                    <a:pt x="9240" y="2138"/>
                  </a:lnTo>
                  <a:lnTo>
                    <a:pt x="9257" y="2162"/>
                  </a:lnTo>
                  <a:lnTo>
                    <a:pt x="9273" y="2179"/>
                  </a:lnTo>
                  <a:lnTo>
                    <a:pt x="9289" y="2190"/>
                  </a:lnTo>
                  <a:lnTo>
                    <a:pt x="9306" y="2192"/>
                  </a:lnTo>
                  <a:lnTo>
                    <a:pt x="9322" y="2183"/>
                  </a:lnTo>
                  <a:lnTo>
                    <a:pt x="9338" y="2168"/>
                  </a:lnTo>
                  <a:lnTo>
                    <a:pt x="9354" y="2149"/>
                  </a:lnTo>
                  <a:lnTo>
                    <a:pt x="9371" y="2115"/>
                  </a:lnTo>
                  <a:lnTo>
                    <a:pt x="9387" y="2071"/>
                  </a:lnTo>
                  <a:lnTo>
                    <a:pt x="9403" y="2021"/>
                  </a:lnTo>
                  <a:lnTo>
                    <a:pt x="9420" y="1967"/>
                  </a:lnTo>
                  <a:lnTo>
                    <a:pt x="9436" y="1907"/>
                  </a:lnTo>
                  <a:lnTo>
                    <a:pt x="9452" y="1845"/>
                  </a:lnTo>
                  <a:lnTo>
                    <a:pt x="9468" y="1785"/>
                  </a:lnTo>
                  <a:lnTo>
                    <a:pt x="9485" y="1728"/>
                  </a:lnTo>
                  <a:lnTo>
                    <a:pt x="9501" y="1679"/>
                  </a:lnTo>
                  <a:lnTo>
                    <a:pt x="9517" y="1634"/>
                  </a:lnTo>
                  <a:lnTo>
                    <a:pt x="9534" y="1592"/>
                  </a:lnTo>
                  <a:lnTo>
                    <a:pt x="9550" y="1551"/>
                  </a:lnTo>
                  <a:lnTo>
                    <a:pt x="9566" y="1517"/>
                  </a:lnTo>
                  <a:lnTo>
                    <a:pt x="9583" y="1487"/>
                  </a:lnTo>
                  <a:lnTo>
                    <a:pt x="9599" y="1457"/>
                  </a:lnTo>
                  <a:lnTo>
                    <a:pt x="9615" y="1429"/>
                  </a:lnTo>
                  <a:lnTo>
                    <a:pt x="9631" y="1407"/>
                  </a:lnTo>
                  <a:lnTo>
                    <a:pt x="9648" y="1386"/>
                  </a:lnTo>
                  <a:lnTo>
                    <a:pt x="9664" y="1365"/>
                  </a:lnTo>
                  <a:lnTo>
                    <a:pt x="9680" y="1345"/>
                  </a:lnTo>
                  <a:lnTo>
                    <a:pt x="9697" y="1328"/>
                  </a:lnTo>
                  <a:lnTo>
                    <a:pt x="9713" y="1311"/>
                  </a:lnTo>
                  <a:lnTo>
                    <a:pt x="9729" y="1295"/>
                  </a:lnTo>
                  <a:lnTo>
                    <a:pt x="9746" y="1278"/>
                  </a:lnTo>
                  <a:lnTo>
                    <a:pt x="9762" y="1261"/>
                  </a:lnTo>
                  <a:lnTo>
                    <a:pt x="9778" y="1244"/>
                  </a:lnTo>
                  <a:lnTo>
                    <a:pt x="9794" y="1226"/>
                  </a:lnTo>
                  <a:lnTo>
                    <a:pt x="9811" y="1207"/>
                  </a:lnTo>
                  <a:lnTo>
                    <a:pt x="9827" y="1184"/>
                  </a:lnTo>
                  <a:lnTo>
                    <a:pt x="9843" y="1159"/>
                  </a:lnTo>
                  <a:lnTo>
                    <a:pt x="9860" y="1132"/>
                  </a:lnTo>
                  <a:lnTo>
                    <a:pt x="9876" y="1100"/>
                  </a:lnTo>
                  <a:lnTo>
                    <a:pt x="9892" y="1060"/>
                  </a:lnTo>
                  <a:lnTo>
                    <a:pt x="9909" y="1018"/>
                  </a:lnTo>
                  <a:lnTo>
                    <a:pt x="9925" y="970"/>
                  </a:lnTo>
                  <a:lnTo>
                    <a:pt x="9941" y="919"/>
                  </a:lnTo>
                  <a:lnTo>
                    <a:pt x="9957" y="867"/>
                  </a:lnTo>
                  <a:lnTo>
                    <a:pt x="9974" y="815"/>
                  </a:lnTo>
                  <a:lnTo>
                    <a:pt x="9990" y="761"/>
                  </a:lnTo>
                  <a:lnTo>
                    <a:pt x="10006" y="710"/>
                  </a:lnTo>
                  <a:lnTo>
                    <a:pt x="10023" y="671"/>
                  </a:lnTo>
                  <a:lnTo>
                    <a:pt x="10039" y="637"/>
                  </a:lnTo>
                  <a:lnTo>
                    <a:pt x="10055" y="604"/>
                  </a:lnTo>
                  <a:lnTo>
                    <a:pt x="10071" y="579"/>
                  </a:lnTo>
                  <a:lnTo>
                    <a:pt x="10088" y="561"/>
                  </a:lnTo>
                  <a:lnTo>
                    <a:pt x="10104" y="545"/>
                  </a:lnTo>
                  <a:lnTo>
                    <a:pt x="10120" y="532"/>
                  </a:lnTo>
                  <a:lnTo>
                    <a:pt x="10137" y="524"/>
                  </a:lnTo>
                  <a:lnTo>
                    <a:pt x="10153" y="520"/>
                  </a:lnTo>
                  <a:lnTo>
                    <a:pt x="10169" y="519"/>
                  </a:lnTo>
                  <a:lnTo>
                    <a:pt x="10186" y="521"/>
                  </a:lnTo>
                  <a:lnTo>
                    <a:pt x="10202" y="526"/>
                  </a:lnTo>
                  <a:lnTo>
                    <a:pt x="10218" y="535"/>
                  </a:lnTo>
                  <a:lnTo>
                    <a:pt x="10234" y="545"/>
                  </a:lnTo>
                  <a:lnTo>
                    <a:pt x="10251" y="557"/>
                  </a:lnTo>
                  <a:lnTo>
                    <a:pt x="10267" y="570"/>
                  </a:lnTo>
                  <a:lnTo>
                    <a:pt x="10283" y="583"/>
                  </a:lnTo>
                  <a:lnTo>
                    <a:pt x="10300" y="596"/>
                  </a:lnTo>
                  <a:lnTo>
                    <a:pt x="10316" y="609"/>
                  </a:lnTo>
                  <a:lnTo>
                    <a:pt x="10332" y="624"/>
                  </a:lnTo>
                  <a:lnTo>
                    <a:pt x="10349" y="642"/>
                  </a:lnTo>
                  <a:lnTo>
                    <a:pt x="10365" y="663"/>
                  </a:lnTo>
                  <a:lnTo>
                    <a:pt x="10381" y="687"/>
                  </a:lnTo>
                  <a:lnTo>
                    <a:pt x="10397" y="713"/>
                  </a:lnTo>
                  <a:lnTo>
                    <a:pt x="10414" y="741"/>
                  </a:lnTo>
                  <a:lnTo>
                    <a:pt x="10430" y="770"/>
                  </a:lnTo>
                  <a:lnTo>
                    <a:pt x="10446" y="801"/>
                  </a:lnTo>
                  <a:lnTo>
                    <a:pt x="10463" y="834"/>
                  </a:lnTo>
                  <a:lnTo>
                    <a:pt x="10479" y="865"/>
                  </a:lnTo>
                  <a:lnTo>
                    <a:pt x="10495" y="897"/>
                  </a:lnTo>
                  <a:lnTo>
                    <a:pt x="10512" y="930"/>
                  </a:lnTo>
                  <a:lnTo>
                    <a:pt x="10528" y="959"/>
                  </a:lnTo>
                  <a:lnTo>
                    <a:pt x="10544" y="988"/>
                  </a:lnTo>
                  <a:lnTo>
                    <a:pt x="10560" y="1017"/>
                  </a:lnTo>
                  <a:lnTo>
                    <a:pt x="10577" y="1043"/>
                  </a:lnTo>
                  <a:lnTo>
                    <a:pt x="10593" y="1068"/>
                  </a:lnTo>
                  <a:lnTo>
                    <a:pt x="10609" y="1093"/>
                  </a:lnTo>
                  <a:lnTo>
                    <a:pt x="10626" y="1118"/>
                  </a:lnTo>
                  <a:lnTo>
                    <a:pt x="10642" y="1145"/>
                  </a:lnTo>
                  <a:lnTo>
                    <a:pt x="10658" y="1172"/>
                  </a:lnTo>
                  <a:lnTo>
                    <a:pt x="10674" y="1204"/>
                  </a:lnTo>
                  <a:lnTo>
                    <a:pt x="10691" y="1238"/>
                  </a:lnTo>
                  <a:lnTo>
                    <a:pt x="10707" y="1272"/>
                  </a:lnTo>
                  <a:lnTo>
                    <a:pt x="10723" y="1307"/>
                  </a:lnTo>
                  <a:lnTo>
                    <a:pt x="10740" y="1345"/>
                  </a:lnTo>
                  <a:lnTo>
                    <a:pt x="10756" y="1383"/>
                  </a:lnTo>
                  <a:lnTo>
                    <a:pt x="10772" y="1424"/>
                  </a:lnTo>
                  <a:lnTo>
                    <a:pt x="10789" y="1464"/>
                  </a:lnTo>
                  <a:lnTo>
                    <a:pt x="10805" y="1505"/>
                  </a:lnTo>
                  <a:lnTo>
                    <a:pt x="10821" y="1547"/>
                  </a:lnTo>
                  <a:lnTo>
                    <a:pt x="10837" y="1590"/>
                  </a:lnTo>
                  <a:lnTo>
                    <a:pt x="10854" y="1630"/>
                  </a:lnTo>
                  <a:lnTo>
                    <a:pt x="10870" y="1672"/>
                  </a:lnTo>
                  <a:lnTo>
                    <a:pt x="10886" y="1715"/>
                  </a:lnTo>
                  <a:lnTo>
                    <a:pt x="10903" y="1758"/>
                  </a:lnTo>
                  <a:lnTo>
                    <a:pt x="10919" y="1801"/>
                  </a:lnTo>
                  <a:lnTo>
                    <a:pt x="10935" y="1844"/>
                  </a:lnTo>
                  <a:lnTo>
                    <a:pt x="10952" y="1887"/>
                  </a:lnTo>
                  <a:lnTo>
                    <a:pt x="10968" y="1929"/>
                  </a:lnTo>
                  <a:lnTo>
                    <a:pt x="10984" y="1968"/>
                  </a:lnTo>
                  <a:lnTo>
                    <a:pt x="11000" y="2005"/>
                  </a:lnTo>
                  <a:lnTo>
                    <a:pt x="11017" y="2042"/>
                  </a:lnTo>
                  <a:lnTo>
                    <a:pt x="11033" y="2075"/>
                  </a:lnTo>
                  <a:lnTo>
                    <a:pt x="11049" y="2105"/>
                  </a:lnTo>
                  <a:lnTo>
                    <a:pt x="11066" y="2133"/>
                  </a:lnTo>
                  <a:lnTo>
                    <a:pt x="11082" y="2157"/>
                  </a:lnTo>
                  <a:lnTo>
                    <a:pt x="11098" y="2179"/>
                  </a:lnTo>
                  <a:lnTo>
                    <a:pt x="11114" y="2199"/>
                  </a:lnTo>
                  <a:lnTo>
                    <a:pt x="11131" y="2215"/>
                  </a:lnTo>
                  <a:lnTo>
                    <a:pt x="11147" y="2232"/>
                  </a:lnTo>
                  <a:lnTo>
                    <a:pt x="11163" y="2248"/>
                  </a:lnTo>
                  <a:lnTo>
                    <a:pt x="11180" y="2261"/>
                  </a:lnTo>
                  <a:lnTo>
                    <a:pt x="11196" y="2274"/>
                  </a:lnTo>
                  <a:lnTo>
                    <a:pt x="11212" y="2287"/>
                  </a:lnTo>
                  <a:lnTo>
                    <a:pt x="11229" y="2296"/>
                  </a:lnTo>
                  <a:lnTo>
                    <a:pt x="11245" y="2305"/>
                  </a:lnTo>
                  <a:lnTo>
                    <a:pt x="11261" y="2314"/>
                  </a:lnTo>
                  <a:lnTo>
                    <a:pt x="11277" y="2320"/>
                  </a:lnTo>
                  <a:lnTo>
                    <a:pt x="11294" y="2326"/>
                  </a:lnTo>
                  <a:lnTo>
                    <a:pt x="11310" y="2331"/>
                  </a:lnTo>
                  <a:lnTo>
                    <a:pt x="11326" y="2334"/>
                  </a:lnTo>
                  <a:lnTo>
                    <a:pt x="11343" y="2337"/>
                  </a:lnTo>
                  <a:lnTo>
                    <a:pt x="11359" y="2340"/>
                  </a:lnTo>
                  <a:lnTo>
                    <a:pt x="11375" y="2341"/>
                  </a:lnTo>
                  <a:lnTo>
                    <a:pt x="11392" y="2341"/>
                  </a:lnTo>
                  <a:lnTo>
                    <a:pt x="11408" y="2341"/>
                  </a:lnTo>
                  <a:lnTo>
                    <a:pt x="11424" y="2340"/>
                  </a:lnTo>
                  <a:lnTo>
                    <a:pt x="11440" y="2338"/>
                  </a:lnTo>
                  <a:lnTo>
                    <a:pt x="11457" y="2336"/>
                  </a:lnTo>
                  <a:lnTo>
                    <a:pt x="11473" y="2332"/>
                  </a:lnTo>
                  <a:lnTo>
                    <a:pt x="11489" y="2327"/>
                  </a:lnTo>
                  <a:lnTo>
                    <a:pt x="11506" y="2321"/>
                  </a:lnTo>
                  <a:lnTo>
                    <a:pt x="11522" y="2314"/>
                  </a:lnTo>
                  <a:lnTo>
                    <a:pt x="11538" y="2306"/>
                  </a:lnTo>
                  <a:lnTo>
                    <a:pt x="11555" y="2295"/>
                  </a:lnTo>
                  <a:lnTo>
                    <a:pt x="11571" y="2282"/>
                  </a:lnTo>
                  <a:lnTo>
                    <a:pt x="11587" y="2267"/>
                  </a:lnTo>
                  <a:lnTo>
                    <a:pt x="11603" y="2250"/>
                  </a:lnTo>
                  <a:lnTo>
                    <a:pt x="11620" y="2229"/>
                  </a:lnTo>
                  <a:lnTo>
                    <a:pt x="11636" y="2204"/>
                  </a:lnTo>
                  <a:lnTo>
                    <a:pt x="11652" y="2176"/>
                  </a:lnTo>
                  <a:lnTo>
                    <a:pt x="11669" y="2147"/>
                  </a:lnTo>
                  <a:lnTo>
                    <a:pt x="11685" y="2109"/>
                  </a:lnTo>
                  <a:lnTo>
                    <a:pt x="11701" y="2067"/>
                  </a:lnTo>
                  <a:lnTo>
                    <a:pt x="11717" y="2022"/>
                  </a:lnTo>
                  <a:lnTo>
                    <a:pt x="11734" y="1977"/>
                  </a:lnTo>
                  <a:lnTo>
                    <a:pt x="11750" y="1928"/>
                  </a:lnTo>
                  <a:lnTo>
                    <a:pt x="11766" y="1879"/>
                  </a:lnTo>
                  <a:lnTo>
                    <a:pt x="11783" y="1836"/>
                  </a:lnTo>
                  <a:lnTo>
                    <a:pt x="11799" y="1792"/>
                  </a:lnTo>
                  <a:lnTo>
                    <a:pt x="11815" y="1754"/>
                  </a:lnTo>
                  <a:lnTo>
                    <a:pt x="11832" y="1722"/>
                  </a:lnTo>
                  <a:lnTo>
                    <a:pt x="11848" y="1691"/>
                  </a:lnTo>
                  <a:lnTo>
                    <a:pt x="11864" y="1661"/>
                  </a:lnTo>
                  <a:lnTo>
                    <a:pt x="11880" y="1646"/>
                  </a:lnTo>
                  <a:lnTo>
                    <a:pt x="11897" y="1630"/>
                  </a:lnTo>
                  <a:lnTo>
                    <a:pt x="11913" y="1615"/>
                  </a:lnTo>
                  <a:lnTo>
                    <a:pt x="11929" y="1606"/>
                  </a:lnTo>
                  <a:lnTo>
                    <a:pt x="11946" y="1598"/>
                  </a:lnTo>
                  <a:lnTo>
                    <a:pt x="11962" y="1589"/>
                  </a:lnTo>
                  <a:lnTo>
                    <a:pt x="11978" y="1582"/>
                  </a:lnTo>
                  <a:lnTo>
                    <a:pt x="11995" y="1575"/>
                  </a:lnTo>
                  <a:lnTo>
                    <a:pt x="12011" y="1568"/>
                  </a:lnTo>
                  <a:lnTo>
                    <a:pt x="12027" y="1562"/>
                  </a:lnTo>
                  <a:lnTo>
                    <a:pt x="12043" y="1556"/>
                  </a:lnTo>
                  <a:lnTo>
                    <a:pt x="12060" y="1549"/>
                  </a:lnTo>
                  <a:lnTo>
                    <a:pt x="12076" y="1541"/>
                  </a:lnTo>
                  <a:lnTo>
                    <a:pt x="12092" y="1533"/>
                  </a:lnTo>
                  <a:lnTo>
                    <a:pt x="12109" y="1526"/>
                  </a:lnTo>
                  <a:lnTo>
                    <a:pt x="12125" y="1517"/>
                  </a:lnTo>
                  <a:lnTo>
                    <a:pt x="12141" y="1506"/>
                  </a:lnTo>
                  <a:lnTo>
                    <a:pt x="12158" y="1495"/>
                  </a:lnTo>
                  <a:lnTo>
                    <a:pt x="12174" y="1482"/>
                  </a:lnTo>
                  <a:lnTo>
                    <a:pt x="12190" y="1467"/>
                  </a:lnTo>
                  <a:lnTo>
                    <a:pt x="12206" y="1450"/>
                  </a:lnTo>
                  <a:lnTo>
                    <a:pt x="12223" y="1432"/>
                  </a:lnTo>
                  <a:lnTo>
                    <a:pt x="12239" y="1411"/>
                  </a:lnTo>
                  <a:lnTo>
                    <a:pt x="12255" y="1389"/>
                  </a:lnTo>
                  <a:lnTo>
                    <a:pt x="12272" y="1366"/>
                  </a:lnTo>
                  <a:lnTo>
                    <a:pt x="12288" y="1343"/>
                  </a:lnTo>
                  <a:lnTo>
                    <a:pt x="12304" y="1318"/>
                  </a:lnTo>
                  <a:lnTo>
                    <a:pt x="12320" y="1296"/>
                  </a:lnTo>
                  <a:lnTo>
                    <a:pt x="12337" y="1278"/>
                  </a:lnTo>
                  <a:lnTo>
                    <a:pt x="12353" y="1259"/>
                  </a:lnTo>
                  <a:lnTo>
                    <a:pt x="12369" y="1245"/>
                  </a:lnTo>
                  <a:lnTo>
                    <a:pt x="12386" y="1240"/>
                  </a:lnTo>
                  <a:lnTo>
                    <a:pt x="12402" y="1239"/>
                  </a:lnTo>
                  <a:lnTo>
                    <a:pt x="12418" y="1245"/>
                  </a:lnTo>
                  <a:lnTo>
                    <a:pt x="12435" y="1265"/>
                  </a:lnTo>
                  <a:lnTo>
                    <a:pt x="12451" y="1293"/>
                  </a:lnTo>
                  <a:lnTo>
                    <a:pt x="12467" y="1330"/>
                  </a:lnTo>
                  <a:lnTo>
                    <a:pt x="12483" y="1378"/>
                  </a:lnTo>
                  <a:lnTo>
                    <a:pt x="12500" y="1428"/>
                  </a:lnTo>
                  <a:lnTo>
                    <a:pt x="12516" y="1485"/>
                  </a:lnTo>
                  <a:lnTo>
                    <a:pt x="12532" y="1550"/>
                  </a:lnTo>
                  <a:lnTo>
                    <a:pt x="12549" y="1617"/>
                  </a:lnTo>
                  <a:lnTo>
                    <a:pt x="12565" y="1686"/>
                  </a:lnTo>
                  <a:lnTo>
                    <a:pt x="12581" y="1758"/>
                  </a:lnTo>
                  <a:lnTo>
                    <a:pt x="12598" y="1832"/>
                  </a:lnTo>
                  <a:lnTo>
                    <a:pt x="12614" y="1905"/>
                  </a:lnTo>
                  <a:lnTo>
                    <a:pt x="12630" y="1970"/>
                  </a:lnTo>
                  <a:lnTo>
                    <a:pt x="12646" y="2034"/>
                  </a:lnTo>
                  <a:lnTo>
                    <a:pt x="12663" y="2097"/>
                  </a:lnTo>
                  <a:lnTo>
                    <a:pt x="12679" y="2142"/>
                  </a:lnTo>
                  <a:lnTo>
                    <a:pt x="12695" y="2185"/>
                  </a:lnTo>
                  <a:lnTo>
                    <a:pt x="12712" y="2227"/>
                  </a:lnTo>
                  <a:lnTo>
                    <a:pt x="12728" y="2254"/>
                  </a:lnTo>
                  <a:lnTo>
                    <a:pt x="12744" y="2281"/>
                  </a:lnTo>
                  <a:lnTo>
                    <a:pt x="12761" y="2306"/>
                  </a:lnTo>
                  <a:lnTo>
                    <a:pt x="12777" y="2320"/>
                  </a:lnTo>
                  <a:lnTo>
                    <a:pt x="12793" y="2333"/>
                  </a:lnTo>
                  <a:lnTo>
                    <a:pt x="12809" y="2345"/>
                  </a:lnTo>
                  <a:lnTo>
                    <a:pt x="12826" y="2351"/>
                  </a:lnTo>
                  <a:lnTo>
                    <a:pt x="12842" y="2354"/>
                  </a:lnTo>
                  <a:lnTo>
                    <a:pt x="12858" y="2357"/>
                  </a:lnTo>
                  <a:lnTo>
                    <a:pt x="12875" y="2356"/>
                  </a:lnTo>
                  <a:lnTo>
                    <a:pt x="12891" y="2353"/>
                  </a:lnTo>
                  <a:lnTo>
                    <a:pt x="12907" y="2349"/>
                  </a:lnTo>
                  <a:lnTo>
                    <a:pt x="12923" y="2342"/>
                  </a:lnTo>
                  <a:lnTo>
                    <a:pt x="12940" y="2334"/>
                  </a:lnTo>
                  <a:lnTo>
                    <a:pt x="12956" y="2326"/>
                  </a:lnTo>
                  <a:lnTo>
                    <a:pt x="12972" y="2315"/>
                  </a:lnTo>
                  <a:lnTo>
                    <a:pt x="12989" y="2302"/>
                  </a:lnTo>
                  <a:lnTo>
                    <a:pt x="13005" y="2290"/>
                  </a:lnTo>
                  <a:lnTo>
                    <a:pt x="13021" y="2275"/>
                  </a:lnTo>
                  <a:lnTo>
                    <a:pt x="13038" y="2258"/>
                  </a:lnTo>
                  <a:lnTo>
                    <a:pt x="13054" y="2240"/>
                  </a:lnTo>
                  <a:lnTo>
                    <a:pt x="13070" y="2220"/>
                  </a:lnTo>
                  <a:lnTo>
                    <a:pt x="13086" y="2197"/>
                  </a:lnTo>
                  <a:lnTo>
                    <a:pt x="13103" y="2175"/>
                  </a:lnTo>
                  <a:lnTo>
                    <a:pt x="13119" y="2151"/>
                  </a:lnTo>
                  <a:lnTo>
                    <a:pt x="13135" y="2123"/>
                  </a:lnTo>
                  <a:lnTo>
                    <a:pt x="13152" y="2095"/>
                  </a:lnTo>
                  <a:lnTo>
                    <a:pt x="13168" y="2066"/>
                  </a:lnTo>
                  <a:lnTo>
                    <a:pt x="13184" y="2032"/>
                  </a:lnTo>
                  <a:lnTo>
                    <a:pt x="13201" y="1998"/>
                  </a:lnTo>
                  <a:lnTo>
                    <a:pt x="13217" y="1963"/>
                  </a:lnTo>
                  <a:lnTo>
                    <a:pt x="13233" y="1927"/>
                  </a:lnTo>
                  <a:lnTo>
                    <a:pt x="13249" y="1891"/>
                  </a:lnTo>
                  <a:lnTo>
                    <a:pt x="13266" y="1855"/>
                  </a:lnTo>
                  <a:lnTo>
                    <a:pt x="13282" y="1818"/>
                  </a:lnTo>
                  <a:lnTo>
                    <a:pt x="13298" y="1783"/>
                  </a:lnTo>
                  <a:lnTo>
                    <a:pt x="13315" y="1749"/>
                  </a:lnTo>
                  <a:lnTo>
                    <a:pt x="13331" y="1714"/>
                  </a:lnTo>
                  <a:lnTo>
                    <a:pt x="13347" y="1679"/>
                  </a:lnTo>
                  <a:lnTo>
                    <a:pt x="13363" y="1647"/>
                  </a:lnTo>
                  <a:lnTo>
                    <a:pt x="13380" y="1616"/>
                  </a:lnTo>
                  <a:lnTo>
                    <a:pt x="13396" y="1585"/>
                  </a:lnTo>
                  <a:lnTo>
                    <a:pt x="13412" y="1555"/>
                  </a:lnTo>
                  <a:lnTo>
                    <a:pt x="13429" y="1528"/>
                  </a:lnTo>
                  <a:lnTo>
                    <a:pt x="13445" y="1500"/>
                  </a:lnTo>
                  <a:lnTo>
                    <a:pt x="13461" y="1472"/>
                  </a:lnTo>
                  <a:lnTo>
                    <a:pt x="13478" y="1446"/>
                  </a:lnTo>
                  <a:lnTo>
                    <a:pt x="13494" y="1423"/>
                  </a:lnTo>
                  <a:lnTo>
                    <a:pt x="13510" y="1400"/>
                  </a:lnTo>
                  <a:lnTo>
                    <a:pt x="13526" y="1379"/>
                  </a:lnTo>
                  <a:lnTo>
                    <a:pt x="13543" y="1362"/>
                  </a:lnTo>
                  <a:lnTo>
                    <a:pt x="13559" y="1348"/>
                  </a:lnTo>
                  <a:lnTo>
                    <a:pt x="13575" y="1337"/>
                  </a:lnTo>
                  <a:lnTo>
                    <a:pt x="13592" y="1327"/>
                  </a:lnTo>
                  <a:lnTo>
                    <a:pt x="13608" y="1321"/>
                  </a:lnTo>
                  <a:lnTo>
                    <a:pt x="13624" y="1322"/>
                  </a:lnTo>
                  <a:lnTo>
                    <a:pt x="13641" y="1326"/>
                  </a:lnTo>
                  <a:lnTo>
                    <a:pt x="13657" y="1332"/>
                  </a:lnTo>
                  <a:lnTo>
                    <a:pt x="13673" y="1345"/>
                  </a:lnTo>
                  <a:lnTo>
                    <a:pt x="13689" y="1362"/>
                  </a:lnTo>
                  <a:lnTo>
                    <a:pt x="13706" y="1380"/>
                  </a:lnTo>
                  <a:lnTo>
                    <a:pt x="13722" y="1402"/>
                  </a:lnTo>
                  <a:lnTo>
                    <a:pt x="13738" y="1424"/>
                  </a:lnTo>
                  <a:lnTo>
                    <a:pt x="13755" y="1447"/>
                  </a:lnTo>
                  <a:lnTo>
                    <a:pt x="13771" y="1473"/>
                  </a:lnTo>
                  <a:lnTo>
                    <a:pt x="13787" y="1502"/>
                  </a:lnTo>
                  <a:lnTo>
                    <a:pt x="13804" y="1527"/>
                  </a:lnTo>
                  <a:lnTo>
                    <a:pt x="13820" y="1553"/>
                  </a:lnTo>
                  <a:lnTo>
                    <a:pt x="13836" y="1582"/>
                  </a:lnTo>
                  <a:lnTo>
                    <a:pt x="13852" y="1611"/>
                  </a:lnTo>
                  <a:lnTo>
                    <a:pt x="13869" y="1632"/>
                  </a:lnTo>
                  <a:lnTo>
                    <a:pt x="13885" y="1650"/>
                  </a:lnTo>
                  <a:lnTo>
                    <a:pt x="13901" y="1667"/>
                  </a:lnTo>
                  <a:lnTo>
                    <a:pt x="13918" y="1682"/>
                  </a:lnTo>
                  <a:lnTo>
                    <a:pt x="13934" y="1689"/>
                  </a:lnTo>
                  <a:lnTo>
                    <a:pt x="13950" y="1692"/>
                  </a:lnTo>
                  <a:lnTo>
                    <a:pt x="13966" y="1695"/>
                  </a:lnTo>
                  <a:lnTo>
                    <a:pt x="13983" y="1696"/>
                  </a:lnTo>
                  <a:lnTo>
                    <a:pt x="13999" y="1688"/>
                  </a:lnTo>
                  <a:lnTo>
                    <a:pt x="14015" y="1680"/>
                  </a:lnTo>
                  <a:lnTo>
                    <a:pt x="14032" y="1672"/>
                  </a:lnTo>
                  <a:lnTo>
                    <a:pt x="14048" y="1665"/>
                  </a:lnTo>
                  <a:lnTo>
                    <a:pt x="14064" y="1653"/>
                  </a:lnTo>
                  <a:lnTo>
                    <a:pt x="14081" y="1637"/>
                  </a:lnTo>
                  <a:lnTo>
                    <a:pt x="14097" y="1619"/>
                  </a:lnTo>
                  <a:lnTo>
                    <a:pt x="14113" y="1599"/>
                  </a:lnTo>
                  <a:lnTo>
                    <a:pt x="14129" y="1567"/>
                  </a:lnTo>
                  <a:lnTo>
                    <a:pt x="14146" y="1534"/>
                  </a:lnTo>
                  <a:lnTo>
                    <a:pt x="14162" y="1498"/>
                  </a:lnTo>
                  <a:lnTo>
                    <a:pt x="14178" y="1455"/>
                  </a:lnTo>
                  <a:lnTo>
                    <a:pt x="14195" y="1411"/>
                  </a:lnTo>
                  <a:lnTo>
                    <a:pt x="14211" y="1365"/>
                  </a:lnTo>
                  <a:lnTo>
                    <a:pt x="14227" y="1315"/>
                  </a:lnTo>
                  <a:lnTo>
                    <a:pt x="14244" y="1265"/>
                  </a:lnTo>
                  <a:lnTo>
                    <a:pt x="14260" y="1216"/>
                  </a:lnTo>
                  <a:lnTo>
                    <a:pt x="14276" y="1165"/>
                  </a:lnTo>
                  <a:lnTo>
                    <a:pt x="14292" y="1115"/>
                  </a:lnTo>
                  <a:lnTo>
                    <a:pt x="14309" y="1065"/>
                  </a:lnTo>
                  <a:lnTo>
                    <a:pt x="14325" y="1017"/>
                  </a:lnTo>
                  <a:lnTo>
                    <a:pt x="14341" y="969"/>
                  </a:lnTo>
                  <a:lnTo>
                    <a:pt x="14358" y="921"/>
                  </a:lnTo>
                  <a:lnTo>
                    <a:pt x="14374" y="875"/>
                  </a:lnTo>
                  <a:lnTo>
                    <a:pt x="14390" y="831"/>
                  </a:lnTo>
                  <a:lnTo>
                    <a:pt x="14407" y="787"/>
                  </a:lnTo>
                  <a:lnTo>
                    <a:pt x="14423" y="746"/>
                  </a:lnTo>
                  <a:lnTo>
                    <a:pt x="14439" y="707"/>
                  </a:lnTo>
                  <a:lnTo>
                    <a:pt x="14455" y="671"/>
                  </a:lnTo>
                  <a:lnTo>
                    <a:pt x="14472" y="640"/>
                  </a:lnTo>
                  <a:lnTo>
                    <a:pt x="14488" y="613"/>
                  </a:lnTo>
                  <a:lnTo>
                    <a:pt x="14504" y="589"/>
                  </a:lnTo>
                  <a:lnTo>
                    <a:pt x="14521" y="571"/>
                  </a:lnTo>
                  <a:lnTo>
                    <a:pt x="14537" y="556"/>
                  </a:lnTo>
                  <a:lnTo>
                    <a:pt x="14553" y="542"/>
                  </a:lnTo>
                  <a:lnTo>
                    <a:pt x="14569" y="531"/>
                  </a:lnTo>
                  <a:lnTo>
                    <a:pt x="14586" y="525"/>
                  </a:lnTo>
                  <a:lnTo>
                    <a:pt x="14602" y="519"/>
                  </a:lnTo>
                  <a:lnTo>
                    <a:pt x="14618" y="515"/>
                  </a:lnTo>
                  <a:lnTo>
                    <a:pt x="14635" y="515"/>
                  </a:lnTo>
                  <a:lnTo>
                    <a:pt x="14651" y="516"/>
                  </a:lnTo>
                  <a:lnTo>
                    <a:pt x="14667" y="518"/>
                  </a:lnTo>
                  <a:lnTo>
                    <a:pt x="14684" y="523"/>
                  </a:lnTo>
                  <a:lnTo>
                    <a:pt x="14700" y="529"/>
                  </a:lnTo>
                  <a:lnTo>
                    <a:pt x="14716" y="536"/>
                  </a:lnTo>
                  <a:lnTo>
                    <a:pt x="14732" y="545"/>
                  </a:lnTo>
                  <a:lnTo>
                    <a:pt x="14749" y="555"/>
                  </a:lnTo>
                  <a:lnTo>
                    <a:pt x="14765" y="565"/>
                  </a:lnTo>
                  <a:lnTo>
                    <a:pt x="14781" y="577"/>
                  </a:lnTo>
                  <a:lnTo>
                    <a:pt x="14798" y="589"/>
                  </a:lnTo>
                  <a:lnTo>
                    <a:pt x="14814" y="602"/>
                  </a:lnTo>
                  <a:lnTo>
                    <a:pt x="14830" y="612"/>
                  </a:lnTo>
                  <a:lnTo>
                    <a:pt x="14847" y="622"/>
                  </a:lnTo>
                  <a:lnTo>
                    <a:pt x="14863" y="633"/>
                  </a:lnTo>
                  <a:lnTo>
                    <a:pt x="14879" y="642"/>
                  </a:lnTo>
                  <a:lnTo>
                    <a:pt x="14895" y="654"/>
                  </a:lnTo>
                  <a:lnTo>
                    <a:pt x="14912" y="666"/>
                  </a:lnTo>
                  <a:lnTo>
                    <a:pt x="14928" y="676"/>
                  </a:lnTo>
                  <a:lnTo>
                    <a:pt x="14944" y="686"/>
                  </a:lnTo>
                  <a:lnTo>
                    <a:pt x="14961" y="699"/>
                  </a:lnTo>
                  <a:lnTo>
                    <a:pt x="14977" y="710"/>
                  </a:lnTo>
                  <a:lnTo>
                    <a:pt x="14993" y="722"/>
                  </a:lnTo>
                  <a:lnTo>
                    <a:pt x="15010" y="735"/>
                  </a:lnTo>
                  <a:lnTo>
                    <a:pt x="15026" y="748"/>
                  </a:lnTo>
                  <a:lnTo>
                    <a:pt x="15042" y="763"/>
                  </a:lnTo>
                  <a:lnTo>
                    <a:pt x="15058" y="777"/>
                  </a:lnTo>
                  <a:lnTo>
                    <a:pt x="15075" y="793"/>
                  </a:lnTo>
                  <a:lnTo>
                    <a:pt x="15091" y="809"/>
                  </a:lnTo>
                  <a:lnTo>
                    <a:pt x="15107" y="824"/>
                  </a:lnTo>
                  <a:lnTo>
                    <a:pt x="15124" y="841"/>
                  </a:lnTo>
                  <a:lnTo>
                    <a:pt x="15140" y="858"/>
                  </a:lnTo>
                  <a:lnTo>
                    <a:pt x="15156" y="873"/>
                  </a:lnTo>
                  <a:lnTo>
                    <a:pt x="15172" y="890"/>
                  </a:lnTo>
                  <a:lnTo>
                    <a:pt x="15189" y="906"/>
                  </a:lnTo>
                  <a:lnTo>
                    <a:pt x="15205" y="922"/>
                  </a:lnTo>
                  <a:lnTo>
                    <a:pt x="15221" y="937"/>
                  </a:lnTo>
                  <a:lnTo>
                    <a:pt x="15238" y="953"/>
                  </a:lnTo>
                  <a:lnTo>
                    <a:pt x="15254" y="967"/>
                  </a:lnTo>
                  <a:lnTo>
                    <a:pt x="15270" y="983"/>
                  </a:lnTo>
                  <a:lnTo>
                    <a:pt x="15287" y="998"/>
                  </a:lnTo>
                  <a:lnTo>
                    <a:pt x="15303" y="1012"/>
                  </a:lnTo>
                  <a:lnTo>
                    <a:pt x="15319" y="1027"/>
                  </a:lnTo>
                  <a:lnTo>
                    <a:pt x="15335" y="1044"/>
                  </a:lnTo>
                  <a:lnTo>
                    <a:pt x="15352" y="1060"/>
                  </a:lnTo>
                  <a:lnTo>
                    <a:pt x="15368" y="1077"/>
                  </a:lnTo>
                  <a:lnTo>
                    <a:pt x="15384" y="1098"/>
                  </a:lnTo>
                  <a:lnTo>
                    <a:pt x="15401" y="1118"/>
                  </a:lnTo>
                  <a:lnTo>
                    <a:pt x="15417" y="1142"/>
                  </a:lnTo>
                  <a:lnTo>
                    <a:pt x="15433" y="1170"/>
                  </a:lnTo>
                  <a:lnTo>
                    <a:pt x="15450" y="1198"/>
                  </a:lnTo>
                  <a:lnTo>
                    <a:pt x="15466" y="1229"/>
                  </a:lnTo>
                  <a:lnTo>
                    <a:pt x="15482" y="1265"/>
                  </a:lnTo>
                  <a:lnTo>
                    <a:pt x="15498" y="1301"/>
                  </a:lnTo>
                  <a:lnTo>
                    <a:pt x="15515" y="1339"/>
                  </a:lnTo>
                  <a:lnTo>
                    <a:pt x="15531" y="1379"/>
                  </a:lnTo>
                  <a:lnTo>
                    <a:pt x="15547" y="1420"/>
                  </a:lnTo>
                  <a:lnTo>
                    <a:pt x="15564" y="1462"/>
                  </a:lnTo>
                  <a:lnTo>
                    <a:pt x="15580" y="1502"/>
                  </a:lnTo>
                  <a:lnTo>
                    <a:pt x="15596" y="1543"/>
                  </a:lnTo>
                  <a:lnTo>
                    <a:pt x="15613" y="1584"/>
                  </a:lnTo>
                  <a:lnTo>
                    <a:pt x="15629" y="1620"/>
                  </a:lnTo>
                  <a:lnTo>
                    <a:pt x="15645" y="1655"/>
                  </a:lnTo>
                  <a:lnTo>
                    <a:pt x="15661" y="1689"/>
                  </a:lnTo>
                  <a:lnTo>
                    <a:pt x="15678" y="1716"/>
                  </a:lnTo>
                  <a:lnTo>
                    <a:pt x="15694" y="1743"/>
                  </a:lnTo>
                  <a:lnTo>
                    <a:pt x="15710" y="1769"/>
                  </a:lnTo>
                  <a:lnTo>
                    <a:pt x="15727" y="1786"/>
                  </a:lnTo>
                  <a:lnTo>
                    <a:pt x="15743" y="1802"/>
                  </a:lnTo>
                  <a:lnTo>
                    <a:pt x="15759" y="1817"/>
                  </a:lnTo>
                  <a:lnTo>
                    <a:pt x="15775" y="1810"/>
                  </a:lnTo>
                  <a:lnTo>
                    <a:pt x="15792" y="1800"/>
                  </a:lnTo>
                  <a:lnTo>
                    <a:pt x="15808" y="1789"/>
                  </a:lnTo>
                  <a:lnTo>
                    <a:pt x="15824" y="1770"/>
                  </a:lnTo>
                  <a:lnTo>
                    <a:pt x="15841" y="1748"/>
                  </a:lnTo>
                  <a:lnTo>
                    <a:pt x="15857" y="1725"/>
                  </a:lnTo>
                  <a:lnTo>
                    <a:pt x="15873" y="1702"/>
                  </a:lnTo>
                  <a:lnTo>
                    <a:pt x="15890" y="1678"/>
                  </a:lnTo>
                  <a:lnTo>
                    <a:pt x="15906" y="1653"/>
                  </a:lnTo>
                  <a:lnTo>
                    <a:pt x="15922" y="1634"/>
                  </a:lnTo>
                  <a:lnTo>
                    <a:pt x="15938" y="1616"/>
                  </a:lnTo>
                  <a:lnTo>
                    <a:pt x="15955" y="1597"/>
                  </a:lnTo>
                  <a:lnTo>
                    <a:pt x="15971" y="1582"/>
                  </a:lnTo>
                  <a:lnTo>
                    <a:pt x="15987" y="1570"/>
                  </a:lnTo>
                  <a:lnTo>
                    <a:pt x="16004" y="1559"/>
                  </a:lnTo>
                  <a:lnTo>
                    <a:pt x="16020" y="1552"/>
                  </a:lnTo>
                  <a:lnTo>
                    <a:pt x="16036" y="1548"/>
                  </a:lnTo>
                  <a:lnTo>
                    <a:pt x="16053" y="1547"/>
                  </a:lnTo>
                  <a:lnTo>
                    <a:pt x="16069" y="1551"/>
                  </a:lnTo>
                  <a:lnTo>
                    <a:pt x="16085" y="1558"/>
                  </a:lnTo>
                  <a:lnTo>
                    <a:pt x="16101" y="1566"/>
                  </a:lnTo>
                  <a:lnTo>
                    <a:pt x="16118" y="1580"/>
                  </a:lnTo>
                  <a:lnTo>
                    <a:pt x="16134" y="1599"/>
                  </a:lnTo>
                  <a:lnTo>
                    <a:pt x="16150" y="1618"/>
                  </a:lnTo>
                  <a:lnTo>
                    <a:pt x="16167" y="1639"/>
                  </a:lnTo>
                  <a:lnTo>
                    <a:pt x="16183" y="1667"/>
                  </a:lnTo>
                  <a:lnTo>
                    <a:pt x="16199" y="1697"/>
                  </a:lnTo>
                  <a:lnTo>
                    <a:pt x="16215" y="1729"/>
                  </a:lnTo>
                  <a:lnTo>
                    <a:pt x="16232" y="1764"/>
                  </a:lnTo>
                  <a:lnTo>
                    <a:pt x="16248" y="1802"/>
                  </a:lnTo>
                  <a:lnTo>
                    <a:pt x="16264" y="1840"/>
                  </a:lnTo>
                  <a:lnTo>
                    <a:pt x="16281" y="1877"/>
                  </a:lnTo>
                  <a:lnTo>
                    <a:pt x="16297" y="1914"/>
                  </a:lnTo>
                  <a:lnTo>
                    <a:pt x="16313" y="1950"/>
                  </a:lnTo>
                  <a:lnTo>
                    <a:pt x="16330" y="1984"/>
                  </a:lnTo>
                  <a:lnTo>
                    <a:pt x="16346" y="2017"/>
                  </a:lnTo>
                  <a:lnTo>
                    <a:pt x="16362" y="2049"/>
                  </a:lnTo>
                  <a:lnTo>
                    <a:pt x="16378" y="2075"/>
                  </a:lnTo>
                  <a:lnTo>
                    <a:pt x="16395" y="2101"/>
                  </a:lnTo>
                  <a:lnTo>
                    <a:pt x="16411" y="2126"/>
                  </a:lnTo>
                  <a:lnTo>
                    <a:pt x="16427" y="2145"/>
                  </a:lnTo>
                  <a:lnTo>
                    <a:pt x="16444" y="2157"/>
                  </a:lnTo>
                  <a:lnTo>
                    <a:pt x="16460" y="2169"/>
                  </a:lnTo>
                  <a:lnTo>
                    <a:pt x="16476" y="2178"/>
                  </a:lnTo>
                  <a:lnTo>
                    <a:pt x="16493" y="2186"/>
                  </a:lnTo>
                  <a:lnTo>
                    <a:pt x="16509" y="2192"/>
                  </a:lnTo>
                  <a:lnTo>
                    <a:pt x="16525" y="2196"/>
                  </a:lnTo>
                  <a:lnTo>
                    <a:pt x="16541" y="2201"/>
                  </a:lnTo>
                  <a:lnTo>
                    <a:pt x="16558" y="2205"/>
                  </a:lnTo>
                  <a:lnTo>
                    <a:pt x="16574" y="2207"/>
                  </a:lnTo>
                  <a:lnTo>
                    <a:pt x="16590" y="2210"/>
                  </a:lnTo>
                  <a:lnTo>
                    <a:pt x="16607" y="2212"/>
                  </a:lnTo>
                  <a:lnTo>
                    <a:pt x="16623" y="2215"/>
                  </a:lnTo>
                  <a:lnTo>
                    <a:pt x="16639" y="2216"/>
                  </a:lnTo>
                  <a:lnTo>
                    <a:pt x="16656" y="2217"/>
                  </a:lnTo>
                  <a:lnTo>
                    <a:pt x="16672" y="2219"/>
                  </a:lnTo>
                  <a:lnTo>
                    <a:pt x="16672" y="2593"/>
                  </a:lnTo>
                  <a:lnTo>
                    <a:pt x="0" y="2593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3ACA29"/>
            </a:solid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B6A187B1-AF63-4B28-8CD5-8616C89C4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" y="1177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320E73EE-E1E6-4189-AB92-0664CEE38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1263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22BB4E7C-F22A-4C7B-931A-2495624A4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" y="1437"/>
              <a:ext cx="0" cy="30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3C39B3B5-BE6D-43E0-A5A8-B199A591D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" y="1215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52AD09C6-7ED4-4A64-AD39-B75426B6B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1525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F4ADF9CE-3193-406A-BC64-BDF72AB3C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1497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FD04E0E9-010D-4DB9-863B-5498A430A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4" y="1469"/>
              <a:ext cx="0" cy="30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CC83913E-0C10-4C2C-8CB3-0C8F23FA4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4" y="1469"/>
              <a:ext cx="0" cy="30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C29C8066-26D4-46A4-9B66-A528F0E51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5" y="1165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E618FA7B-5411-431D-B667-061F13C0E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6" y="1177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35CEBB55-AAD6-4158-A14F-4BE6DD875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3" y="1412"/>
              <a:ext cx="0" cy="30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FA4FBC8A-583D-45A4-BE5F-89BDB7027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3" y="1532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5603BAA-03ED-4586-878B-59C91C6BD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0" y="1181"/>
              <a:ext cx="0" cy="30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68FCF5B3-9AAE-44A4-900F-223EBED14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5" y="899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9B821FD4-C142-4B9C-982F-064F7F12A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1" y="1013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6AC549C4-AF43-4DA0-AB68-FF29CDA86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6" y="1111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A8FF9A59-4754-4B4C-8CDC-A7B34B510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8" y="1294"/>
              <a:ext cx="0" cy="30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6DBD8E6-11B4-468F-8882-81B4530CD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" y="1579"/>
              <a:ext cx="34" cy="0"/>
            </a:xfrm>
            <a:custGeom>
              <a:avLst/>
              <a:gdLst>
                <a:gd name="T0" fmla="*/ 2 w 84"/>
                <a:gd name="T1" fmla="*/ 3 w 84"/>
                <a:gd name="T2" fmla="*/ 4 w 84"/>
                <a:gd name="T3" fmla="*/ 6 w 84"/>
                <a:gd name="T4" fmla="*/ 7 w 84"/>
                <a:gd name="T5" fmla="*/ 9 w 84"/>
                <a:gd name="T6" fmla="*/ 10 w 84"/>
                <a:gd name="T7" fmla="*/ 11 w 84"/>
                <a:gd name="T8" fmla="*/ 13 w 84"/>
                <a:gd name="T9" fmla="*/ 14 w 84"/>
                <a:gd name="T10" fmla="*/ 15 w 84"/>
                <a:gd name="T11" fmla="*/ 17 w 84"/>
                <a:gd name="T12" fmla="*/ 18 w 84"/>
                <a:gd name="T13" fmla="*/ 20 w 84"/>
                <a:gd name="T14" fmla="*/ 21 w 84"/>
                <a:gd name="T15" fmla="*/ 22 w 84"/>
                <a:gd name="T16" fmla="*/ 24 w 84"/>
                <a:gd name="T17" fmla="*/ 25 w 84"/>
                <a:gd name="T18" fmla="*/ 27 w 84"/>
                <a:gd name="T19" fmla="*/ 28 w 84"/>
                <a:gd name="T20" fmla="*/ 29 w 84"/>
                <a:gd name="T21" fmla="*/ 31 w 84"/>
                <a:gd name="T22" fmla="*/ 32 w 84"/>
                <a:gd name="T23" fmla="*/ 33 w 84"/>
                <a:gd name="T24" fmla="*/ 35 w 84"/>
                <a:gd name="T25" fmla="*/ 36 w 84"/>
                <a:gd name="T26" fmla="*/ 38 w 84"/>
                <a:gd name="T27" fmla="*/ 39 w 84"/>
                <a:gd name="T28" fmla="*/ 40 w 84"/>
                <a:gd name="T29" fmla="*/ 42 w 84"/>
                <a:gd name="T30" fmla="*/ 43 w 84"/>
                <a:gd name="T31" fmla="*/ 45 w 84"/>
                <a:gd name="T32" fmla="*/ 46 w 84"/>
                <a:gd name="T33" fmla="*/ 47 w 84"/>
                <a:gd name="T34" fmla="*/ 49 w 84"/>
                <a:gd name="T35" fmla="*/ 50 w 84"/>
                <a:gd name="T36" fmla="*/ 51 w 84"/>
                <a:gd name="T37" fmla="*/ 53 w 84"/>
                <a:gd name="T38" fmla="*/ 54 w 84"/>
                <a:gd name="T39" fmla="*/ 56 w 84"/>
                <a:gd name="T40" fmla="*/ 57 w 84"/>
                <a:gd name="T41" fmla="*/ 58 w 84"/>
                <a:gd name="T42" fmla="*/ 60 w 84"/>
                <a:gd name="T43" fmla="*/ 61 w 84"/>
                <a:gd name="T44" fmla="*/ 63 w 84"/>
                <a:gd name="T45" fmla="*/ 64 w 84"/>
                <a:gd name="T46" fmla="*/ 65 w 84"/>
                <a:gd name="T47" fmla="*/ 67 w 84"/>
                <a:gd name="T48" fmla="*/ 68 w 84"/>
                <a:gd name="T49" fmla="*/ 69 w 84"/>
                <a:gd name="T50" fmla="*/ 71 w 84"/>
                <a:gd name="T51" fmla="*/ 72 w 84"/>
                <a:gd name="T52" fmla="*/ 74 w 84"/>
                <a:gd name="T53" fmla="*/ 75 w 84"/>
                <a:gd name="T54" fmla="*/ 76 w 84"/>
                <a:gd name="T55" fmla="*/ 78 w 84"/>
                <a:gd name="T56" fmla="*/ 79 w 84"/>
                <a:gd name="T57" fmla="*/ 81 w 84"/>
                <a:gd name="T58" fmla="*/ 82 w 84"/>
                <a:gd name="T59" fmla="*/ 83 w 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</a:cxnLst>
              <a:rect l="0" t="0" r="r" b="b"/>
              <a:pathLst>
                <a:path w="8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E1E2A66-BC73-4EDC-A6AF-7E6B905F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" y="1321"/>
              <a:ext cx="34" cy="0"/>
            </a:xfrm>
            <a:custGeom>
              <a:avLst/>
              <a:gdLst>
                <a:gd name="T0" fmla="*/ 2 w 84"/>
                <a:gd name="T1" fmla="*/ 3 w 84"/>
                <a:gd name="T2" fmla="*/ 4 w 84"/>
                <a:gd name="T3" fmla="*/ 6 w 84"/>
                <a:gd name="T4" fmla="*/ 7 w 84"/>
                <a:gd name="T5" fmla="*/ 9 w 84"/>
                <a:gd name="T6" fmla="*/ 10 w 84"/>
                <a:gd name="T7" fmla="*/ 11 w 84"/>
                <a:gd name="T8" fmla="*/ 13 w 84"/>
                <a:gd name="T9" fmla="*/ 14 w 84"/>
                <a:gd name="T10" fmla="*/ 15 w 84"/>
                <a:gd name="T11" fmla="*/ 17 w 84"/>
                <a:gd name="T12" fmla="*/ 18 w 84"/>
                <a:gd name="T13" fmla="*/ 20 w 84"/>
                <a:gd name="T14" fmla="*/ 21 w 84"/>
                <a:gd name="T15" fmla="*/ 22 w 84"/>
                <a:gd name="T16" fmla="*/ 24 w 84"/>
                <a:gd name="T17" fmla="*/ 25 w 84"/>
                <a:gd name="T18" fmla="*/ 27 w 84"/>
                <a:gd name="T19" fmla="*/ 28 w 84"/>
                <a:gd name="T20" fmla="*/ 29 w 84"/>
                <a:gd name="T21" fmla="*/ 31 w 84"/>
                <a:gd name="T22" fmla="*/ 32 w 84"/>
                <a:gd name="T23" fmla="*/ 33 w 84"/>
                <a:gd name="T24" fmla="*/ 35 w 84"/>
                <a:gd name="T25" fmla="*/ 36 w 84"/>
                <a:gd name="T26" fmla="*/ 38 w 84"/>
                <a:gd name="T27" fmla="*/ 39 w 84"/>
                <a:gd name="T28" fmla="*/ 40 w 84"/>
                <a:gd name="T29" fmla="*/ 42 w 84"/>
                <a:gd name="T30" fmla="*/ 43 w 84"/>
                <a:gd name="T31" fmla="*/ 45 w 84"/>
                <a:gd name="T32" fmla="*/ 46 w 84"/>
                <a:gd name="T33" fmla="*/ 47 w 84"/>
                <a:gd name="T34" fmla="*/ 49 w 84"/>
                <a:gd name="T35" fmla="*/ 50 w 84"/>
                <a:gd name="T36" fmla="*/ 51 w 84"/>
                <a:gd name="T37" fmla="*/ 53 w 84"/>
                <a:gd name="T38" fmla="*/ 54 w 84"/>
                <a:gd name="T39" fmla="*/ 56 w 84"/>
                <a:gd name="T40" fmla="*/ 57 w 84"/>
                <a:gd name="T41" fmla="*/ 58 w 84"/>
                <a:gd name="T42" fmla="*/ 60 w 84"/>
                <a:gd name="T43" fmla="*/ 61 w 84"/>
                <a:gd name="T44" fmla="*/ 63 w 84"/>
                <a:gd name="T45" fmla="*/ 64 w 84"/>
                <a:gd name="T46" fmla="*/ 65 w 84"/>
                <a:gd name="T47" fmla="*/ 67 w 84"/>
                <a:gd name="T48" fmla="*/ 68 w 84"/>
                <a:gd name="T49" fmla="*/ 69 w 84"/>
                <a:gd name="T50" fmla="*/ 71 w 84"/>
                <a:gd name="T51" fmla="*/ 72 w 84"/>
                <a:gd name="T52" fmla="*/ 74 w 84"/>
                <a:gd name="T53" fmla="*/ 75 w 84"/>
                <a:gd name="T54" fmla="*/ 76 w 84"/>
                <a:gd name="T55" fmla="*/ 78 w 84"/>
                <a:gd name="T56" fmla="*/ 79 w 84"/>
                <a:gd name="T57" fmla="*/ 81 w 84"/>
                <a:gd name="T58" fmla="*/ 82 w 84"/>
                <a:gd name="T59" fmla="*/ 83 w 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</a:cxnLst>
              <a:rect l="0" t="0" r="r" b="b"/>
              <a:pathLst>
                <a:path w="8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91A6FB-DFAE-4DA0-A337-5406F32DA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" y="1063"/>
              <a:ext cx="34" cy="0"/>
            </a:xfrm>
            <a:custGeom>
              <a:avLst/>
              <a:gdLst>
                <a:gd name="T0" fmla="*/ 2 w 84"/>
                <a:gd name="T1" fmla="*/ 3 w 84"/>
                <a:gd name="T2" fmla="*/ 4 w 84"/>
                <a:gd name="T3" fmla="*/ 6 w 84"/>
                <a:gd name="T4" fmla="*/ 7 w 84"/>
                <a:gd name="T5" fmla="*/ 9 w 84"/>
                <a:gd name="T6" fmla="*/ 10 w 84"/>
                <a:gd name="T7" fmla="*/ 11 w 84"/>
                <a:gd name="T8" fmla="*/ 13 w 84"/>
                <a:gd name="T9" fmla="*/ 14 w 84"/>
                <a:gd name="T10" fmla="*/ 15 w 84"/>
                <a:gd name="T11" fmla="*/ 17 w 84"/>
                <a:gd name="T12" fmla="*/ 18 w 84"/>
                <a:gd name="T13" fmla="*/ 20 w 84"/>
                <a:gd name="T14" fmla="*/ 21 w 84"/>
                <a:gd name="T15" fmla="*/ 22 w 84"/>
                <a:gd name="T16" fmla="*/ 24 w 84"/>
                <a:gd name="T17" fmla="*/ 25 w 84"/>
                <a:gd name="T18" fmla="*/ 27 w 84"/>
                <a:gd name="T19" fmla="*/ 28 w 84"/>
                <a:gd name="T20" fmla="*/ 29 w 84"/>
                <a:gd name="T21" fmla="*/ 31 w 84"/>
                <a:gd name="T22" fmla="*/ 32 w 84"/>
                <a:gd name="T23" fmla="*/ 33 w 84"/>
                <a:gd name="T24" fmla="*/ 35 w 84"/>
                <a:gd name="T25" fmla="*/ 36 w 84"/>
                <a:gd name="T26" fmla="*/ 38 w 84"/>
                <a:gd name="T27" fmla="*/ 39 w 84"/>
                <a:gd name="T28" fmla="*/ 40 w 84"/>
                <a:gd name="T29" fmla="*/ 42 w 84"/>
                <a:gd name="T30" fmla="*/ 43 w 84"/>
                <a:gd name="T31" fmla="*/ 45 w 84"/>
                <a:gd name="T32" fmla="*/ 46 w 84"/>
                <a:gd name="T33" fmla="*/ 47 w 84"/>
                <a:gd name="T34" fmla="*/ 49 w 84"/>
                <a:gd name="T35" fmla="*/ 50 w 84"/>
                <a:gd name="T36" fmla="*/ 51 w 84"/>
                <a:gd name="T37" fmla="*/ 53 w 84"/>
                <a:gd name="T38" fmla="*/ 54 w 84"/>
                <a:gd name="T39" fmla="*/ 56 w 84"/>
                <a:gd name="T40" fmla="*/ 57 w 84"/>
                <a:gd name="T41" fmla="*/ 58 w 84"/>
                <a:gd name="T42" fmla="*/ 60 w 84"/>
                <a:gd name="T43" fmla="*/ 61 w 84"/>
                <a:gd name="T44" fmla="*/ 63 w 84"/>
                <a:gd name="T45" fmla="*/ 64 w 84"/>
                <a:gd name="T46" fmla="*/ 65 w 84"/>
                <a:gd name="T47" fmla="*/ 67 w 84"/>
                <a:gd name="T48" fmla="*/ 68 w 84"/>
                <a:gd name="T49" fmla="*/ 69 w 84"/>
                <a:gd name="T50" fmla="*/ 71 w 84"/>
                <a:gd name="T51" fmla="*/ 72 w 84"/>
                <a:gd name="T52" fmla="*/ 74 w 84"/>
                <a:gd name="T53" fmla="*/ 75 w 84"/>
                <a:gd name="T54" fmla="*/ 76 w 84"/>
                <a:gd name="T55" fmla="*/ 78 w 84"/>
                <a:gd name="T56" fmla="*/ 79 w 84"/>
                <a:gd name="T57" fmla="*/ 81 w 84"/>
                <a:gd name="T58" fmla="*/ 82 w 84"/>
                <a:gd name="T59" fmla="*/ 83 w 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</a:cxnLst>
              <a:rect l="0" t="0" r="r" b="b"/>
              <a:pathLst>
                <a:path w="8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DA79396-50B8-4BCA-BB4E-711C255EA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" y="804"/>
              <a:ext cx="34" cy="0"/>
            </a:xfrm>
            <a:custGeom>
              <a:avLst/>
              <a:gdLst>
                <a:gd name="T0" fmla="*/ 2 w 84"/>
                <a:gd name="T1" fmla="*/ 3 w 84"/>
                <a:gd name="T2" fmla="*/ 4 w 84"/>
                <a:gd name="T3" fmla="*/ 6 w 84"/>
                <a:gd name="T4" fmla="*/ 7 w 84"/>
                <a:gd name="T5" fmla="*/ 9 w 84"/>
                <a:gd name="T6" fmla="*/ 10 w 84"/>
                <a:gd name="T7" fmla="*/ 11 w 84"/>
                <a:gd name="T8" fmla="*/ 13 w 84"/>
                <a:gd name="T9" fmla="*/ 14 w 84"/>
                <a:gd name="T10" fmla="*/ 15 w 84"/>
                <a:gd name="T11" fmla="*/ 17 w 84"/>
                <a:gd name="T12" fmla="*/ 18 w 84"/>
                <a:gd name="T13" fmla="*/ 20 w 84"/>
                <a:gd name="T14" fmla="*/ 21 w 84"/>
                <a:gd name="T15" fmla="*/ 22 w 84"/>
                <a:gd name="T16" fmla="*/ 24 w 84"/>
                <a:gd name="T17" fmla="*/ 25 w 84"/>
                <a:gd name="T18" fmla="*/ 27 w 84"/>
                <a:gd name="T19" fmla="*/ 28 w 84"/>
                <a:gd name="T20" fmla="*/ 29 w 84"/>
                <a:gd name="T21" fmla="*/ 31 w 84"/>
                <a:gd name="T22" fmla="*/ 32 w 84"/>
                <a:gd name="T23" fmla="*/ 33 w 84"/>
                <a:gd name="T24" fmla="*/ 35 w 84"/>
                <a:gd name="T25" fmla="*/ 36 w 84"/>
                <a:gd name="T26" fmla="*/ 38 w 84"/>
                <a:gd name="T27" fmla="*/ 39 w 84"/>
                <a:gd name="T28" fmla="*/ 40 w 84"/>
                <a:gd name="T29" fmla="*/ 42 w 84"/>
                <a:gd name="T30" fmla="*/ 43 w 84"/>
                <a:gd name="T31" fmla="*/ 45 w 84"/>
                <a:gd name="T32" fmla="*/ 46 w 84"/>
                <a:gd name="T33" fmla="*/ 47 w 84"/>
                <a:gd name="T34" fmla="*/ 49 w 84"/>
                <a:gd name="T35" fmla="*/ 50 w 84"/>
                <a:gd name="T36" fmla="*/ 51 w 84"/>
                <a:gd name="T37" fmla="*/ 53 w 84"/>
                <a:gd name="T38" fmla="*/ 54 w 84"/>
                <a:gd name="T39" fmla="*/ 56 w 84"/>
                <a:gd name="T40" fmla="*/ 57 w 84"/>
                <a:gd name="T41" fmla="*/ 58 w 84"/>
                <a:gd name="T42" fmla="*/ 60 w 84"/>
                <a:gd name="T43" fmla="*/ 61 w 84"/>
                <a:gd name="T44" fmla="*/ 63 w 84"/>
                <a:gd name="T45" fmla="*/ 64 w 84"/>
                <a:gd name="T46" fmla="*/ 65 w 84"/>
                <a:gd name="T47" fmla="*/ 67 w 84"/>
                <a:gd name="T48" fmla="*/ 68 w 84"/>
                <a:gd name="T49" fmla="*/ 69 w 84"/>
                <a:gd name="T50" fmla="*/ 71 w 84"/>
                <a:gd name="T51" fmla="*/ 72 w 84"/>
                <a:gd name="T52" fmla="*/ 74 w 84"/>
                <a:gd name="T53" fmla="*/ 75 w 84"/>
                <a:gd name="T54" fmla="*/ 76 w 84"/>
                <a:gd name="T55" fmla="*/ 78 w 84"/>
                <a:gd name="T56" fmla="*/ 79 w 84"/>
                <a:gd name="T57" fmla="*/ 81 w 84"/>
                <a:gd name="T58" fmla="*/ 82 w 84"/>
                <a:gd name="T59" fmla="*/ 83 w 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</a:cxnLst>
              <a:rect l="0" t="0" r="r" b="b"/>
              <a:pathLst>
                <a:path w="8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EDBA5CA-4534-4BC5-87CB-B9D2AED6A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778"/>
              <a:ext cx="2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96681"/>
              <a:r>
                <a:rPr lang="en-US" altLang="en-US" sz="610">
                  <a:solidFill>
                    <a:srgbClr val="000000"/>
                  </a:solidFill>
                </a:rPr>
                <a:t>1000 m</a:t>
              </a:r>
              <a:endParaRPr lang="en-US" altLang="en-US" sz="137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AE385DB-B6F5-43D5-A1C1-12BB25042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030"/>
              <a:ext cx="18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96681"/>
              <a:r>
                <a:rPr lang="en-US" altLang="en-US" sz="610">
                  <a:solidFill>
                    <a:srgbClr val="000000"/>
                  </a:solidFill>
                </a:rPr>
                <a:t>975 m</a:t>
              </a:r>
              <a:endParaRPr lang="en-US" altLang="en-US" sz="137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1A4544-D1F4-4990-8BCF-41BEA4814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283"/>
              <a:ext cx="18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96681"/>
              <a:r>
                <a:rPr lang="en-US" altLang="en-US" sz="610">
                  <a:solidFill>
                    <a:srgbClr val="000000"/>
                  </a:solidFill>
                </a:rPr>
                <a:t>950 m</a:t>
              </a:r>
              <a:endParaRPr lang="en-US" altLang="en-US" sz="137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D3F9AB-75E0-430E-A692-C0079B60E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546"/>
              <a:ext cx="18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96681"/>
              <a:r>
                <a:rPr lang="en-US" altLang="en-US" sz="610">
                  <a:solidFill>
                    <a:srgbClr val="000000"/>
                  </a:solidFill>
                </a:rPr>
                <a:t>925 m</a:t>
              </a:r>
              <a:endParaRPr lang="en-US" altLang="en-US" sz="1371"/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5F048FD6-D0F7-47B8-87B5-B20DCFA48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1" y="1807"/>
              <a:ext cx="0" cy="2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B8DCF0BD-9D43-40F4-A718-EAD231A57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" y="1807"/>
              <a:ext cx="0" cy="2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807BFA68-012E-410B-8223-8B211865E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1" y="1807"/>
              <a:ext cx="0" cy="2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477BD0AE-2D36-4548-BD37-0E65DC3AF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1807"/>
              <a:ext cx="0" cy="2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01B4A875-046B-4B57-9DAA-EE0E2C9E2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2" y="1807"/>
              <a:ext cx="0" cy="2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F030A32B-04CD-4406-9B94-EE6973938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9" y="1807"/>
              <a:ext cx="0" cy="2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E06489-0445-4FF9-8DC7-BF1F128ED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1873"/>
              <a:ext cx="31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96681"/>
              <a:r>
                <a:rPr lang="en-US" altLang="en-US" sz="914">
                  <a:solidFill>
                    <a:srgbClr val="000000"/>
                  </a:solidFill>
                </a:rPr>
                <a:t>250 km</a:t>
              </a:r>
              <a:endParaRPr lang="en-US" altLang="en-US" sz="1371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B3DD550-8C03-4453-9CE1-4CDCCB00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498"/>
              <a:ext cx="6686" cy="1309"/>
            </a:xfrm>
            <a:custGeom>
              <a:avLst/>
              <a:gdLst>
                <a:gd name="T0" fmla="*/ 0 w 16696"/>
                <a:gd name="T1" fmla="*/ 126 h 3259"/>
                <a:gd name="T2" fmla="*/ 24 w 16696"/>
                <a:gd name="T3" fmla="*/ 3259 h 3259"/>
                <a:gd name="T4" fmla="*/ 16696 w 16696"/>
                <a:gd name="T5" fmla="*/ 3259 h 3259"/>
                <a:gd name="T6" fmla="*/ 16687 w 16696"/>
                <a:gd name="T7" fmla="*/ 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96" h="3259">
                  <a:moveTo>
                    <a:pt x="0" y="126"/>
                  </a:moveTo>
                  <a:lnTo>
                    <a:pt x="24" y="3259"/>
                  </a:lnTo>
                  <a:lnTo>
                    <a:pt x="16696" y="3259"/>
                  </a:lnTo>
                  <a:lnTo>
                    <a:pt x="16687" y="0"/>
                  </a:lnTo>
                </a:path>
              </a:pathLst>
            </a:custGeom>
            <a:noFill/>
            <a:ln w="1111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9666" tIns="34833" rIns="69666" bIns="34833" numCol="1" anchor="t" anchorCtr="0" compatLnSpc="1">
              <a:prstTxWarp prst="textNoShape">
                <a:avLst/>
              </a:prstTxWarp>
            </a:bodyPr>
            <a:lstStyle/>
            <a:p>
              <a:endParaRPr lang="en-US" sz="1371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7AC7851-B533-42B4-8C34-3C6DB628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95" y="2824511"/>
            <a:ext cx="8610401" cy="38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65139AC-5AFC-4CA2-8841-6CAD862842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93410"/>
              </p:ext>
            </p:extLst>
          </p:nvPr>
        </p:nvGraphicFramePr>
        <p:xfrm>
          <a:off x="3740602" y="0"/>
          <a:ext cx="5859011" cy="829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3" imgW="5667365" imgH="8020032" progId="Acrobat.Document.DC">
                  <p:embed/>
                </p:oleObj>
              </mc:Choice>
              <mc:Fallback>
                <p:oleObj name="Acrobat Document" r:id="rId3" imgW="5667365" imgH="802003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0602" y="0"/>
                        <a:ext cx="5859011" cy="8290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BD8731-B501-4EE4-888A-F392430585E2}"/>
              </a:ext>
            </a:extLst>
          </p:cNvPr>
          <p:cNvSpPr/>
          <p:nvPr/>
        </p:nvSpPr>
        <p:spPr>
          <a:xfrm>
            <a:off x="605" y="857169"/>
            <a:ext cx="2437699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71" b="1" dirty="0"/>
              <a:t>Topografik Analiz</a:t>
            </a:r>
          </a:p>
          <a:p>
            <a:r>
              <a:rPr lang="tr-TR" sz="1371" dirty="0">
                <a:solidFill>
                  <a:srgbClr val="FF0000"/>
                </a:solidFill>
              </a:rPr>
              <a:t>	a)Ölçek </a:t>
            </a:r>
          </a:p>
          <a:p>
            <a:r>
              <a:rPr lang="tr-TR" sz="1371" dirty="0"/>
              <a:t>	b)</a:t>
            </a:r>
            <a:r>
              <a:rPr lang="tr-TR" sz="1371" dirty="0" err="1"/>
              <a:t>Eşaralık</a:t>
            </a:r>
            <a:endParaRPr lang="tr-TR" sz="1371" dirty="0"/>
          </a:p>
          <a:p>
            <a:r>
              <a:rPr lang="tr-TR" sz="1371" dirty="0"/>
              <a:t>	c)Akarsu ve Dere Çizimi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EAB8CA-ABB9-4301-A0B2-11E67C2BBA48}"/>
                  </a:ext>
                </a:extLst>
              </p:cNvPr>
              <p:cNvSpPr txBox="1"/>
              <p:nvPr/>
            </p:nvSpPr>
            <p:spPr>
              <a:xfrm>
                <a:off x="46890" y="2170102"/>
                <a:ext cx="2012795" cy="443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371" dirty="0"/>
                  <a:t>Ölçek=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37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𝐻𝑎𝑟𝑖𝑡𝑎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 Ö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𝐷𝑒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𝑒𝑟𝑖</m:t>
                        </m:r>
                      </m:num>
                      <m:den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𝐺𝑒𝑟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𝑒𝑘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𝐷𝑒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sz="1371" i="1">
                            <a:latin typeface="Cambria Math" panose="02040503050406030204" pitchFamily="18" charset="0"/>
                          </a:rPr>
                          <m:t>𝑒𝑟𝑖</m:t>
                        </m:r>
                      </m:den>
                    </m:f>
                  </m:oMath>
                </a14:m>
                <a:endParaRPr lang="tr-TR" sz="137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EAB8CA-ABB9-4301-A0B2-11E67C2B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0" y="2170102"/>
                <a:ext cx="2012795" cy="443263"/>
              </a:xfrm>
              <a:prstGeom prst="rect">
                <a:avLst/>
              </a:prstGeom>
              <a:blipFill>
                <a:blip r:embed="rId5"/>
                <a:stretch>
                  <a:fillRect l="-909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86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3566D-CD3C-47A1-A6FE-E9B495EDF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17706" r="10332" b="6448"/>
          <a:stretch/>
        </p:blipFill>
        <p:spPr>
          <a:xfrm>
            <a:off x="34907" y="967092"/>
            <a:ext cx="9529798" cy="52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4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A1C2D-B265-4F85-9E70-33B8A897E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5630" r="12566"/>
          <a:stretch/>
        </p:blipFill>
        <p:spPr>
          <a:xfrm>
            <a:off x="80384" y="763388"/>
            <a:ext cx="6628037" cy="4139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342DD0-D163-4F3D-8603-47789BD39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16118" r="9773" b="5226"/>
          <a:stretch/>
        </p:blipFill>
        <p:spPr>
          <a:xfrm>
            <a:off x="2130165" y="2103116"/>
            <a:ext cx="7716831" cy="43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004B45-1A3A-41E2-94FF-65E6E3F1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590550"/>
            <a:ext cx="8481321" cy="6515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833EFD-DD8A-451B-A966-D2DD21170253}"/>
              </a:ext>
            </a:extLst>
          </p:cNvPr>
          <p:cNvSpPr txBox="1"/>
          <p:nvPr/>
        </p:nvSpPr>
        <p:spPr>
          <a:xfrm>
            <a:off x="6650472" y="0"/>
            <a:ext cx="294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Jeolojik Sınırlar ve Topografya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8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4091B0D-1949-4924-AE7F-E3F24E816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72682"/>
              </p:ext>
            </p:extLst>
          </p:nvPr>
        </p:nvGraphicFramePr>
        <p:xfrm>
          <a:off x="4468195" y="132393"/>
          <a:ext cx="4994587" cy="706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Acrobat Document" r:id="rId3" imgW="4533798" imgH="6415796" progId="Acrobat.Document.DC">
                  <p:embed/>
                </p:oleObj>
              </mc:Choice>
              <mc:Fallback>
                <p:oleObj name="Acrobat Document" r:id="rId3" imgW="4533798" imgH="64157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8195" y="132393"/>
                        <a:ext cx="4994587" cy="7066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1">
            <a:extLst>
              <a:ext uri="{FF2B5EF4-FFF2-40B4-BE49-F238E27FC236}">
                <a16:creationId xmlns:a16="http://schemas.microsoft.com/office/drawing/2014/main" id="{B789A407-AB0D-4CD8-AB61-AF2CC7F2A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54" y="2358800"/>
            <a:ext cx="4009831" cy="4520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B127F-EEF3-40B2-9037-1CDD1EED98CC}"/>
              </a:ext>
            </a:extLst>
          </p:cNvPr>
          <p:cNvSpPr txBox="1"/>
          <p:nvPr/>
        </p:nvSpPr>
        <p:spPr>
          <a:xfrm>
            <a:off x="136831" y="132393"/>
            <a:ext cx="1546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Jeoloji Haritası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89" name="Picture 29488">
            <a:extLst>
              <a:ext uri="{FF2B5EF4-FFF2-40B4-BE49-F238E27FC236}">
                <a16:creationId xmlns:a16="http://schemas.microsoft.com/office/drawing/2014/main" id="{0D2D20CB-D249-4FDA-9649-8350FCC3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9906"/>
            <a:ext cx="9599613" cy="5479499"/>
          </a:xfrm>
          <a:prstGeom prst="rect">
            <a:avLst/>
          </a:prstGeom>
        </p:spPr>
      </p:pic>
      <p:sp>
        <p:nvSpPr>
          <p:cNvPr id="29490" name="TextBox 29489">
            <a:extLst>
              <a:ext uri="{FF2B5EF4-FFF2-40B4-BE49-F238E27FC236}">
                <a16:creationId xmlns:a16="http://schemas.microsoft.com/office/drawing/2014/main" id="{BD0BE4AD-176A-4861-AC30-AD41E4268ED3}"/>
              </a:ext>
            </a:extLst>
          </p:cNvPr>
          <p:cNvSpPr txBox="1"/>
          <p:nvPr/>
        </p:nvSpPr>
        <p:spPr>
          <a:xfrm>
            <a:off x="5394121" y="327171"/>
            <a:ext cx="2525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Farklı Düşey Ölçeklerdeki</a:t>
            </a:r>
          </a:p>
          <a:p>
            <a:r>
              <a:rPr lang="tr-TR" dirty="0"/>
              <a:t>Topografik Profil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6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3" name="Picture 9832">
            <a:extLst>
              <a:ext uri="{FF2B5EF4-FFF2-40B4-BE49-F238E27FC236}">
                <a16:creationId xmlns:a16="http://schemas.microsoft.com/office/drawing/2014/main" id="{6663DF96-FA8F-4D16-8680-8D43A2FDF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0311"/>
            <a:ext cx="9250833" cy="2743732"/>
          </a:xfrm>
          <a:prstGeom prst="rect">
            <a:avLst/>
          </a:prstGeom>
        </p:spPr>
      </p:pic>
      <p:pic>
        <p:nvPicPr>
          <p:cNvPr id="9834" name="Picture 9833">
            <a:extLst>
              <a:ext uri="{FF2B5EF4-FFF2-40B4-BE49-F238E27FC236}">
                <a16:creationId xmlns:a16="http://schemas.microsoft.com/office/drawing/2014/main" id="{ECDDE27A-891B-4C88-B0D2-F66AAF321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028" y="4345498"/>
            <a:ext cx="4825450" cy="1973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35B734-48DA-4991-A68F-5BC5BBA86F7F}"/>
              </a:ext>
            </a:extLst>
          </p:cNvPr>
          <p:cNvSpPr txBox="1"/>
          <p:nvPr/>
        </p:nvSpPr>
        <p:spPr>
          <a:xfrm>
            <a:off x="8213656" y="0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Joelojik</a:t>
            </a:r>
            <a:r>
              <a:rPr lang="tr-TR" dirty="0"/>
              <a:t> Kesit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4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1F25D-4C8C-40D6-B4DD-FD9D05BA3209}"/>
              </a:ext>
            </a:extLst>
          </p:cNvPr>
          <p:cNvSpPr txBox="1"/>
          <p:nvPr/>
        </p:nvSpPr>
        <p:spPr>
          <a:xfrm>
            <a:off x="8012446" y="0"/>
            <a:ext cx="144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Blokdiyagram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ADD048-C1A3-4826-BBEE-E58479494352}"/>
              </a:ext>
            </a:extLst>
          </p:cNvPr>
          <p:cNvGrpSpPr/>
          <p:nvPr/>
        </p:nvGrpSpPr>
        <p:grpSpPr>
          <a:xfrm>
            <a:off x="67780" y="1191239"/>
            <a:ext cx="9464051" cy="5083834"/>
            <a:chOff x="0" y="1300295"/>
            <a:chExt cx="9464051" cy="50838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96C889C-09B9-4902-88BD-D4BB636C1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73"/>
            <a:stretch/>
          </p:blipFill>
          <p:spPr>
            <a:xfrm>
              <a:off x="0" y="1300295"/>
              <a:ext cx="9464051" cy="492433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EAFCF1-63C1-489B-A63F-DA191DB73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22" y="5025005"/>
              <a:ext cx="1206616" cy="1359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624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45</Words>
  <Application>Microsoft Office PowerPoint</Application>
  <PresentationFormat>Custom</PresentationFormat>
  <Paragraphs>32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Teması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ErkanYilmaz</cp:lastModifiedBy>
  <cp:revision>31</cp:revision>
  <dcterms:created xsi:type="dcterms:W3CDTF">2017-11-15T17:51:58Z</dcterms:created>
  <dcterms:modified xsi:type="dcterms:W3CDTF">2020-05-04T16:40:09Z</dcterms:modified>
</cp:coreProperties>
</file>