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607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50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64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75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15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59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26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4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05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92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320-27B2-4EFE-9705-C249CBE2D06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458C3-BE7A-43C9-B90D-21D6B6013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27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ÇÖLLEŞME SORUNLARI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2648" y="1196752"/>
            <a:ext cx="8153400" cy="5400600"/>
          </a:xfrm>
          <a:noFill/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Erozyon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Ormansızlaşma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Mera Alanlarında Bozulum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Toprakların Organik Madde Kaybı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Arazilerin Fiziksel Bozulmaları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Yanlış Arazi Kullanımı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Kullanılabilir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Suyun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Azalması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Çoraklaşma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Sulanan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Topraklarda Tuzluluk Sorunu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Tarım İlaçları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Toprak Kirlenmesi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Doğal Vejetasyon 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Biyoçeşitliliğin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Bozulumu</a:t>
            </a:r>
          </a:p>
          <a:p>
            <a:pPr marL="514350" indent="-514350">
              <a:buFont typeface="+mj-lt"/>
              <a:buAutoNum type="arabicPeriod"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82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423848" cy="9906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ÇÖLLEŞMENİN ÖNLENMESİ </a:t>
            </a:r>
            <a:r>
              <a:rPr lang="tr-TR" sz="3200" b="1" dirty="0"/>
              <a:t>VE </a:t>
            </a:r>
            <a:r>
              <a:rPr lang="tr-TR" sz="3200" b="1" dirty="0" smtClean="0"/>
              <a:t>ETKİLERİNİN AZALTILMASINDAKI YAKLAŞIMLAR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  <a:noFill/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Sürdürülebilir Arazi Yönetim (SAY)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programlarının oluşturulması.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3000" dirty="0" smtClean="0">
                <a:latin typeface="Arial" pitchFamily="34" charset="0"/>
                <a:cs typeface="Arial" pitchFamily="34" charset="0"/>
              </a:rPr>
              <a:t>Çiftçi tarafından yapılan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aşırı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sulamaların Sürdürülebilir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Sulama Yönetimi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(SSY)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ile düzenlenmesi, yüksek düzeyde ve/veya gereksiz ve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yanlış tarım ilaçlarının kullanımının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biyolojik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savaş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yöntemlerinin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kullanılması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geliştirilmesiyle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önlenmesi,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aşırı ve gereksiz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toprak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sürümünün/işlenmesinin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minimum (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azaltılmış)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veya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sıfır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sürüm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yöntemlerinin çevre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dostu bir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kullanım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biçimine </a:t>
            </a:r>
            <a:r>
              <a:rPr lang="tr-TR" sz="3000" dirty="0" smtClean="0">
                <a:latin typeface="Arial" pitchFamily="34" charset="0"/>
                <a:cs typeface="Arial" pitchFamily="34" charset="0"/>
              </a:rPr>
              <a:t>dönüştürülmesi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5554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S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eleksiyonla </a:t>
            </a:r>
            <a:r>
              <a:rPr lang="tr-TR" dirty="0">
                <a:latin typeface="Arial" pitchFamily="34" charset="0"/>
                <a:cs typeface="Arial" pitchFamily="34" charset="0"/>
              </a:rPr>
              <a:t>çakılı/uzun süreli arazi denemeleriyle Tarım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Köyişleri</a:t>
            </a:r>
            <a:r>
              <a:rPr lang="tr-TR" dirty="0">
                <a:latin typeface="Arial" pitchFamily="34" charset="0"/>
                <a:cs typeface="Arial" pitchFamily="34" charset="0"/>
              </a:rPr>
              <a:t> Bakanlığı Araştırma Enstitülerinde 1930'lardan beri denenen geleneksel bitkilerin kullanılmasıyla yeni bitki üretim döngülerinin oluşturulması (bitki ekim nöbeti) ve Sürdürülebilir Gübre Yönetimi (SGY) programlarının geliştirilmesiyle seçilmiş ekosistemlerin/havza ve/veya alt havzaların güncelleştirilmiş toprak kullanım haritalarına dayalı SAY programları oluşturulmuş olacaktır.</a:t>
            </a: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/>
              <a:t>Sürdürülebilir Arazi Yönetimi (SAY) </a:t>
            </a:r>
            <a:r>
              <a:rPr lang="tr-TR" sz="3600" b="1" dirty="0" smtClean="0"/>
              <a:t>yaklaşımı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856984" cy="4896544"/>
          </a:xfrm>
          <a:noFill/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kaynaklar ve özellikle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biyolojik çeşitliliğin korunmasıyla çelişmemesi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bozulmuş doğal alanların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ise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niteliğini yitirmiş alanlar olarak anılıp başka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amaçlarla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kullanıma açılmasından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çok, bu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alanların restorasyonunun yapılarak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tekrar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doğaya kazandırılmasına çalışılmalıdır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ve/veya SAY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programlarının hazırlanarak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insan faktörü ile birlikte dikkate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alınmalıdır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. Bunun tersi uygulamalar, bu tür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alanların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yok edilmesini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hızlandıracağından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erozyonun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artmasına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neden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olacaktır.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2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Teknik nedenler;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712968" cy="5256584"/>
          </a:xfrm>
          <a:noFill/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arazilerin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nitelik ve yeteneklerine uygun biçimde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kullanılmaması,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doğal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bitki örtüsünün bitki ticareti,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tarım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yerleşim alanı oluşturmak amacıyla yok edilmesi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dik ve çok dik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eğimlerde korumasız tarım yapılması,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geniş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alanlarda nadas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uygulanması,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anızların yakılması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arazi uygunluk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sınıfları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 alt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sınıflarına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uyumlu kültür bitkileri deseni veya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uygun ekim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nöbetleri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uygulanmaması,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Arial" pitchFamily="34" charset="0"/>
                <a:cs typeface="Arial" pitchFamily="34" charset="0"/>
              </a:rPr>
              <a:t>gübre ve pestisit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kullanımında </a:t>
            </a:r>
            <a:r>
              <a:rPr lang="tr-TR" dirty="0">
                <a:latin typeface="Arial" pitchFamily="34" charset="0"/>
                <a:cs typeface="Arial" pitchFamily="34" charset="0"/>
              </a:rPr>
              <a:t>bilimsel ölçütlere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uyulmaması,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ormansızlaşma</a:t>
            </a:r>
            <a:r>
              <a:rPr lang="tr-TR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meraların </a:t>
            </a:r>
            <a:r>
              <a:rPr lang="tr-TR" dirty="0">
                <a:latin typeface="Arial" pitchFamily="34" charset="0"/>
                <a:cs typeface="Arial" pitchFamily="34" charset="0"/>
              </a:rPr>
              <a:t>düzensiz, kontrolsüz,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zamansız </a:t>
            </a:r>
            <a:r>
              <a:rPr lang="tr-TR" dirty="0">
                <a:latin typeface="Arial" pitchFamily="34" charset="0"/>
                <a:cs typeface="Arial" pitchFamily="34" charset="0"/>
              </a:rPr>
              <a:t>ve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ağır </a:t>
            </a:r>
            <a:r>
              <a:rPr lang="tr-TR" dirty="0">
                <a:latin typeface="Arial" pitchFamily="34" charset="0"/>
                <a:cs typeface="Arial" pitchFamily="34" charset="0"/>
              </a:rPr>
              <a:t>biçimde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otlatılmaları,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>
                <a:latin typeface="Arial" pitchFamily="34" charset="0"/>
                <a:cs typeface="Arial" pitchFamily="34" charset="0"/>
              </a:rPr>
              <a:t>gerekli bitkisel, kültürel ve fiziksel toprak koruma önlemlerinin yeterince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alınmaması,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>
                <a:latin typeface="Arial" pitchFamily="34" charset="0"/>
                <a:cs typeface="Arial" pitchFamily="34" charset="0"/>
              </a:rPr>
              <a:t>hidrolojik döngünün yapay yollarla etkilenmesi,</a:t>
            </a:r>
          </a:p>
        </p:txBody>
      </p:sp>
    </p:spTree>
    <p:extLst>
      <p:ext uri="{BB962C8B-B14F-4D97-AF65-F5344CB8AC3E}">
        <p14:creationId xmlns:p14="http://schemas.microsoft.com/office/powerpoint/2010/main" val="26117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lans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ı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zca </a:t>
            </a:r>
            <a:r>
              <a:rPr lang="es-ES" dirty="0">
                <a:latin typeface="Arial" pitchFamily="34" charset="0"/>
                <a:cs typeface="Arial" pitchFamily="34" charset="0"/>
              </a:rPr>
              <a:t>ve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yanl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ış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yap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ı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lan </a:t>
            </a:r>
            <a:r>
              <a:rPr lang="es-ES" dirty="0">
                <a:latin typeface="Arial" pitchFamily="34" charset="0"/>
                <a:cs typeface="Arial" pitchFamily="34" charset="0"/>
              </a:rPr>
              <a:t>sulamalar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Su kaynaklarının </a:t>
            </a:r>
            <a:r>
              <a:rPr lang="tr-TR" dirty="0">
                <a:latin typeface="Arial" pitchFamily="34" charset="0"/>
                <a:cs typeface="Arial" pitchFamily="34" charset="0"/>
              </a:rPr>
              <a:t>ve sulama suyunun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kullanılma oranının </a:t>
            </a:r>
            <a:r>
              <a:rPr lang="tr-TR" dirty="0">
                <a:latin typeface="Arial" pitchFamily="34" charset="0"/>
                <a:cs typeface="Arial" pitchFamily="34" charset="0"/>
              </a:rPr>
              <a:t>ve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randımanının düşüklüğü</a:t>
            </a:r>
            <a:r>
              <a:rPr lang="tr-TR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Yanlış </a:t>
            </a:r>
            <a:r>
              <a:rPr lang="tr-TR" dirty="0">
                <a:latin typeface="Arial" pitchFamily="34" charset="0"/>
                <a:cs typeface="Arial" pitchFamily="34" charset="0"/>
              </a:rPr>
              <a:t>uygulanan sulamalar,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Toprak kirliliği </a:t>
            </a:r>
            <a:r>
              <a:rPr lang="tr-TR" dirty="0">
                <a:latin typeface="Arial" pitchFamily="34" charset="0"/>
                <a:cs typeface="Arial" pitchFamily="34" charset="0"/>
              </a:rPr>
              <a:t>(endüstriyel ve evsel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atıklar </a:t>
            </a:r>
            <a:r>
              <a:rPr lang="tr-TR" dirty="0">
                <a:latin typeface="Arial" pitchFamily="34" charset="0"/>
                <a:cs typeface="Arial" pitchFamily="34" charset="0"/>
              </a:rPr>
              <a:t>nedeniyle)</a:t>
            </a:r>
          </a:p>
          <a:p>
            <a:pPr marL="0" indent="0"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şeklinde </a:t>
            </a:r>
            <a:r>
              <a:rPr lang="tr-TR" dirty="0">
                <a:latin typeface="Arial" pitchFamily="34" charset="0"/>
                <a:cs typeface="Arial" pitchFamily="34" charset="0"/>
              </a:rPr>
              <a:t>özetlenebilir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-30480" y="137160"/>
            <a:ext cx="9031480" cy="6720840"/>
          </a:xfrm>
          <a:noFill/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Toprak koruma, sürdürülebilir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kalkınma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ormanların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tarım alanlarının sürdürülebilirliği, doğal kaynakların muhafazası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gibi konularda faaliyet gösteren ve özellikle BMÇMS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Eylem Programının uygulanmasında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izlenmesinde ve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değerlendirilmesinde katkı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görüşlerinden yararlanılabilecek STK'ların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başlıcaları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şunlardır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just"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·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Türkiye Toprak Bilimi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Derneği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Orman Mühendisleri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Odası,</a:t>
            </a:r>
            <a:endParaRPr lang="tr-T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Türkiye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Ormancılar Derneği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Türkiye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Kalkınma Vakfı,</a:t>
            </a:r>
            <a:endParaRPr lang="tr-TR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Doğal Hayatı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Koruma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Derneği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TEMA,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ÇEKÜL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Türkiye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Tabiatını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Koruma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Derneği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Çevre Koruma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ve Araştırma Vakfı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· ORKOOP.</a:t>
            </a:r>
          </a:p>
        </p:txBody>
      </p:sp>
    </p:spTree>
    <p:extLst>
      <p:ext uri="{BB962C8B-B14F-4D97-AF65-F5344CB8AC3E}">
        <p14:creationId xmlns:p14="http://schemas.microsoft.com/office/powerpoint/2010/main" val="259195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1. Çevre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koruma ve denetimine yönelik olarak ülke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çapında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sektörel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arazi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içeren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Duyarlı Alanların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Belirlenmesi”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çalışmalarının başlatılması.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2. Küçük sanayi sitelerinin yer seçiminde imar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planlarının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uygulayacısı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olan belediyelere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ilgili bakanlıklara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sağlanması.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Ayrıntılı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toprak etütleri ve haritalama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çalışmaları yapılarak toprakların değişik kullanımlar karşısındaki davranışlarını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esas alan arazi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 planları, havzanın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ekonomik, ekolojik,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fiziki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toplumsal özellikleri göz önüne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alınarak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arazinin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doğal yapısı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yeteneğine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uygun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ekilleri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uygun toprak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işleme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gübreleme, sulama sistemi, otlatma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şekli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toprak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kaybını ve bozulmasını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önleyen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diğer tarımsal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teknikleri içermesi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05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555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ÇÖLLEŞME SORUNLARI</vt:lpstr>
      <vt:lpstr>ÇÖLLEŞMENİN ÖNLENMESİ VE ETKİLERİNİN AZALTILMASINDAKI YAKLAŞIMLAR</vt:lpstr>
      <vt:lpstr>PowerPoint Sunusu</vt:lpstr>
      <vt:lpstr>Sürdürülebilir Arazi Yönetimi (SAY) yaklaşımı</vt:lpstr>
      <vt:lpstr>Teknik nedenler;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2019-04-28T20:01:33Z</dcterms:created>
  <dcterms:modified xsi:type="dcterms:W3CDTF">2019-04-28T20:04:36Z</dcterms:modified>
</cp:coreProperties>
</file>