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3"/>
  </p:notesMasterIdLst>
  <p:handoutMasterIdLst>
    <p:handoutMasterId r:id="rId14"/>
  </p:handoutMasterIdLst>
  <p:sldIdLst>
    <p:sldId id="676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685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8649" y="5984973"/>
            <a:ext cx="1904276" cy="184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1F3864"/>
                </a:solidFill>
                <a:latin typeface="Arial"/>
                <a:cs typeface="Arial"/>
              </a:defRPr>
            </a:lvl1pPr>
          </a:lstStyle>
          <a:p>
            <a:pPr marL="11132">
              <a:lnSpc>
                <a:spcPts val="1310"/>
              </a:lnSpc>
            </a:pPr>
            <a:r>
              <a:rPr lang="tr-TR" spc="-96" smtClean="0"/>
              <a:t>2019 </a:t>
            </a:r>
            <a:r>
              <a:rPr lang="tr-TR" spc="-48" smtClean="0"/>
              <a:t>© </a:t>
            </a:r>
            <a:r>
              <a:rPr lang="tr-TR" spc="-26" smtClean="0"/>
              <a:t>Taylan </a:t>
            </a:r>
            <a:r>
              <a:rPr lang="tr-TR" spc="-4" smtClean="0"/>
              <a:t>Ulaş</a:t>
            </a:r>
            <a:r>
              <a:rPr lang="tr-TR" spc="70" smtClean="0"/>
              <a:t> </a:t>
            </a:r>
            <a:r>
              <a:rPr lang="tr-TR" spc="-9" smtClean="0"/>
              <a:t>Evcimen</a:t>
            </a:r>
            <a:endParaRPr lang="tr-TR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55480" y="5961446"/>
            <a:ext cx="150409" cy="20556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0070BF"/>
                </a:solidFill>
                <a:latin typeface="Arial"/>
                <a:cs typeface="Arial"/>
              </a:defRPr>
            </a:lvl1pPr>
          </a:lstStyle>
          <a:p>
            <a:pPr marL="33395">
              <a:lnSpc>
                <a:spcPts val="1458"/>
              </a:lnSpc>
            </a:pPr>
            <a:fld id="{81D60167-4931-47E6-BA6A-407CBD079E47}" type="slidenum">
              <a:rPr lang="tr-TR" smtClean="0"/>
              <a:pPr marL="33395">
                <a:lnSpc>
                  <a:spcPts val="1458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824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Prof. Dr. Harun TANRIVERMİŞ, </a:t>
            </a:r>
            <a:r>
              <a:rPr lang="en-US" dirty="0" err="1" smtClean="0"/>
              <a:t>Yrd</a:t>
            </a:r>
            <a:r>
              <a:rPr lang="en-US" dirty="0" smtClean="0"/>
              <a:t>. </a:t>
            </a:r>
            <a:r>
              <a:rPr lang="en-US" dirty="0" err="1" smtClean="0"/>
              <a:t>Doç</a:t>
            </a:r>
            <a:r>
              <a:rPr lang="en-US" dirty="0" smtClean="0"/>
              <a:t>. Dr. </a:t>
            </a:r>
            <a:r>
              <a:rPr lang="en-US" dirty="0" err="1" smtClean="0"/>
              <a:t>Yeşim</a:t>
            </a:r>
            <a:r>
              <a:rPr lang="en-US" dirty="0" smtClean="0"/>
              <a:t> ALİEFENDİOĞLU </a:t>
            </a:r>
            <a:r>
              <a:rPr lang="en-US" dirty="0" err="1" smtClean="0"/>
              <a:t>Ekonomi</a:t>
            </a:r>
            <a:r>
              <a:rPr lang="en-US" dirty="0" smtClean="0"/>
              <a:t> I 2016-2017 </a:t>
            </a:r>
            <a:r>
              <a:rPr lang="en-US" dirty="0" err="1" smtClean="0"/>
              <a:t>Güz</a:t>
            </a:r>
            <a:r>
              <a:rPr lang="en-US" dirty="0" smtClean="0"/>
              <a:t> </a:t>
            </a:r>
            <a:r>
              <a:rPr lang="en-US" dirty="0" err="1" smtClean="0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g"/><Relationship Id="rId5" Type="http://schemas.openxmlformats.org/officeDocument/2006/relationships/hyperlink" Target="http://www.improbable.com/ig-about/winners/#ig1995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image" Target="../media/image18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GGY405</a:t>
            </a: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Gayrimenkul </a:t>
            </a:r>
            <a:r>
              <a:rPr lang="tr-TR" sz="3200" b="1" dirty="0"/>
              <a:t>ve Varlık Analizleri 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Taylan Ulaş EVCİMEN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32694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46" y="207704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GG 405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b="1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Analizleri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b="1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2876" y="511768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867" y="1917702"/>
            <a:ext cx="1835648" cy="3297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249" y="5429247"/>
            <a:ext cx="1987897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212121"/>
                </a:solidFill>
                <a:latin typeface="Arial"/>
                <a:cs typeface="Arial"/>
              </a:rPr>
              <a:t>McArthur</a:t>
            </a:r>
            <a:r>
              <a:rPr b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212121"/>
                </a:solidFill>
                <a:latin typeface="Arial"/>
                <a:cs typeface="Arial"/>
              </a:rPr>
              <a:t>Wheeler</a:t>
            </a:r>
            <a:endParaRPr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45729" y="2041162"/>
            <a:ext cx="1094674" cy="3745124"/>
            <a:chOff x="2743200" y="2250948"/>
            <a:chExt cx="1280160" cy="4130040"/>
          </a:xfrm>
        </p:grpSpPr>
        <p:sp>
          <p:nvSpPr>
            <p:cNvPr id="7" name="object 7"/>
            <p:cNvSpPr/>
            <p:nvPr/>
          </p:nvSpPr>
          <p:spPr>
            <a:xfrm>
              <a:off x="2791967" y="2250948"/>
              <a:ext cx="1231391" cy="1405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3200" y="3634740"/>
              <a:ext cx="1231391" cy="27462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48483" y="3292088"/>
            <a:ext cx="5448390" cy="2490936"/>
          </a:xfrm>
          <a:prstGeom prst="rect">
            <a:avLst/>
          </a:prstGeom>
        </p:spPr>
        <p:txBody>
          <a:bodyPr vert="horz" wrap="square" lIns="0" tIns="64006" rIns="0" bIns="0" rtlCol="0">
            <a:spAutoFit/>
          </a:bodyPr>
          <a:lstStyle/>
          <a:p>
            <a:pPr marR="153059" algn="ctr">
              <a:spcBef>
                <a:spcPts val="504"/>
              </a:spcBef>
            </a:pPr>
            <a:r>
              <a:rPr b="1" spc="-4" dirty="0">
                <a:solidFill>
                  <a:srgbClr val="444444"/>
                </a:solidFill>
                <a:latin typeface="Arial"/>
                <a:cs typeface="Arial"/>
              </a:rPr>
              <a:t>Psikoloji dalında </a:t>
            </a:r>
            <a:r>
              <a:rPr b="1" dirty="0">
                <a:solidFill>
                  <a:srgbClr val="444444"/>
                </a:solidFill>
                <a:latin typeface="Arial"/>
                <a:cs typeface="Arial"/>
              </a:rPr>
              <a:t>Ig </a:t>
            </a:r>
            <a:r>
              <a:rPr b="1" spc="-4" dirty="0">
                <a:solidFill>
                  <a:srgbClr val="444444"/>
                </a:solidFill>
                <a:latin typeface="Arial"/>
                <a:cs typeface="Arial"/>
              </a:rPr>
              <a:t>Nobel</a:t>
            </a:r>
            <a:r>
              <a:rPr b="1" spc="-31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444444"/>
                </a:solidFill>
                <a:latin typeface="Arial"/>
                <a:cs typeface="Arial"/>
              </a:rPr>
              <a:t>Ödülü</a:t>
            </a:r>
            <a:endParaRPr dirty="0">
              <a:latin typeface="Arial"/>
              <a:cs typeface="Arial"/>
            </a:endParaRPr>
          </a:p>
          <a:p>
            <a:pPr marL="1364171">
              <a:spcBef>
                <a:spcPts val="346"/>
              </a:spcBef>
            </a:pPr>
            <a:r>
              <a:rPr sz="1400" u="heavy" spc="-762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h</a:t>
            </a:r>
            <a:r>
              <a:rPr sz="1400" spc="329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1400" u="heavy" spc="9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ttps://</a:t>
            </a:r>
            <a:r>
              <a:rPr sz="1400" u="heavy" spc="9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www.improbable.com/ig-about/winners/#ig1995</a:t>
            </a:r>
            <a:endParaRPr sz="1400" dirty="0">
              <a:latin typeface="Arial"/>
              <a:cs typeface="Arial"/>
            </a:endParaRPr>
          </a:p>
          <a:p>
            <a:pPr marL="11132">
              <a:spcBef>
                <a:spcPts val="1061"/>
              </a:spcBef>
            </a:pPr>
            <a:r>
              <a:rPr sz="2100" dirty="0">
                <a:latin typeface="Arial"/>
                <a:cs typeface="Arial"/>
              </a:rPr>
              <a:t>“</a:t>
            </a:r>
            <a:r>
              <a:rPr sz="2100" b="1" dirty="0">
                <a:latin typeface="Arial"/>
                <a:cs typeface="Arial"/>
              </a:rPr>
              <a:t>Cahil cüretkâr olur </a:t>
            </a:r>
            <a:r>
              <a:rPr sz="2100" dirty="0">
                <a:latin typeface="Arial"/>
                <a:cs typeface="Arial"/>
              </a:rPr>
              <a:t>kendini alim</a:t>
            </a:r>
            <a:r>
              <a:rPr sz="2100" spc="-44" dirty="0">
                <a:latin typeface="Arial"/>
                <a:cs typeface="Arial"/>
              </a:rPr>
              <a:t> </a:t>
            </a:r>
            <a:r>
              <a:rPr sz="2100" spc="-18" dirty="0">
                <a:latin typeface="Arial"/>
                <a:cs typeface="Arial"/>
              </a:rPr>
              <a:t>sanır</a:t>
            </a:r>
            <a:r>
              <a:rPr sz="2100" spc="-18" dirty="0">
                <a:latin typeface="Arial"/>
                <a:cs typeface="Arial"/>
              </a:rPr>
              <a:t>.”</a:t>
            </a:r>
            <a:endParaRPr sz="2100" dirty="0">
              <a:latin typeface="Arial"/>
              <a:cs typeface="Arial"/>
            </a:endParaRPr>
          </a:p>
          <a:p>
            <a:pPr marL="11132">
              <a:spcBef>
                <a:spcPts val="2104"/>
              </a:spcBef>
            </a:pPr>
            <a:r>
              <a:rPr sz="1600" b="1" spc="-4" dirty="0">
                <a:latin typeface="Carlito"/>
                <a:cs typeface="Carlito"/>
              </a:rPr>
              <a:t>"Bir </a:t>
            </a:r>
            <a:r>
              <a:rPr sz="1400" b="1" spc="-4" dirty="0">
                <a:latin typeface="Carlito"/>
                <a:cs typeface="Carlito"/>
              </a:rPr>
              <a:t>delil ile </a:t>
            </a:r>
            <a:r>
              <a:rPr sz="1400" b="1" spc="4" dirty="0">
                <a:latin typeface="Carlito"/>
                <a:cs typeface="Carlito"/>
              </a:rPr>
              <a:t>40 </a:t>
            </a:r>
            <a:r>
              <a:rPr sz="1400" b="1" dirty="0">
                <a:latin typeface="Carlito"/>
                <a:cs typeface="Carlito"/>
              </a:rPr>
              <a:t>alimi </a:t>
            </a:r>
            <a:r>
              <a:rPr sz="1400" b="1" spc="-4" dirty="0">
                <a:latin typeface="Carlito"/>
                <a:cs typeface="Carlito"/>
              </a:rPr>
              <a:t>yendim; </a:t>
            </a:r>
            <a:r>
              <a:rPr sz="1400" b="1" spc="4" dirty="0">
                <a:latin typeface="Carlito"/>
                <a:cs typeface="Carlito"/>
              </a:rPr>
              <a:t>ama</a:t>
            </a:r>
            <a:r>
              <a:rPr sz="1400" b="1" spc="4" dirty="0">
                <a:latin typeface="Carlito"/>
                <a:cs typeface="Carlito"/>
              </a:rPr>
              <a:t> </a:t>
            </a:r>
            <a:r>
              <a:rPr sz="1400" b="1" spc="-9" dirty="0">
                <a:latin typeface="Carlito"/>
                <a:cs typeface="Carlito"/>
              </a:rPr>
              <a:t>40</a:t>
            </a:r>
            <a:r>
              <a:rPr sz="1400" b="1" spc="-26" dirty="0">
                <a:latin typeface="Carlito"/>
                <a:cs typeface="Carlito"/>
              </a:rPr>
              <a:t> </a:t>
            </a:r>
            <a:r>
              <a:rPr sz="1400" b="1" spc="-4" dirty="0" err="1" smtClean="0">
                <a:latin typeface="Carlito"/>
                <a:cs typeface="Carlito"/>
              </a:rPr>
              <a:t>delil</a:t>
            </a:r>
            <a:r>
              <a:rPr lang="tr-TR" sz="1400" b="1" spc="-4" dirty="0">
                <a:latin typeface="Carlito"/>
                <a:cs typeface="Carlito"/>
              </a:rPr>
              <a:t>ile bir </a:t>
            </a:r>
            <a:r>
              <a:rPr lang="tr-TR" sz="1400" b="1" spc="-4" dirty="0" err="1">
                <a:latin typeface="Carlito"/>
                <a:cs typeface="Carlito"/>
              </a:rPr>
              <a:t>ahili</a:t>
            </a:r>
            <a:r>
              <a:rPr lang="tr-TR" sz="1400" b="1" spc="9" dirty="0">
                <a:latin typeface="Carlito"/>
                <a:cs typeface="Carlito"/>
              </a:rPr>
              <a:t> </a:t>
            </a:r>
            <a:r>
              <a:rPr lang="tr-TR" sz="1400" b="1" spc="-22" dirty="0">
                <a:latin typeface="Carlito"/>
                <a:cs typeface="Carlito"/>
              </a:rPr>
              <a:t>yenemedim.”</a:t>
            </a:r>
            <a:endParaRPr lang="tr-TR" sz="1400" dirty="0">
              <a:latin typeface="Carlito"/>
              <a:cs typeface="Carlito"/>
            </a:endParaRPr>
          </a:p>
          <a:p>
            <a:pPr marL="11132">
              <a:spcBef>
                <a:spcPts val="2104"/>
              </a:spcBef>
            </a:pPr>
            <a:endParaRPr sz="14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82" y="1265111"/>
            <a:ext cx="3734705" cy="24263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lnSpc>
                <a:spcPct val="100000"/>
              </a:lnSpc>
              <a:spcBef>
                <a:spcPts val="92"/>
              </a:spcBef>
            </a:pPr>
            <a:r>
              <a:rPr spc="-4" dirty="0"/>
              <a:t>Karar </a:t>
            </a:r>
            <a:r>
              <a:rPr dirty="0"/>
              <a:t>vermeden önce</a:t>
            </a:r>
            <a:r>
              <a:rPr spc="-48" dirty="0"/>
              <a:t> </a:t>
            </a:r>
            <a:r>
              <a:rPr dirty="0"/>
              <a:t>!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3509740" y="1386429"/>
            <a:ext cx="5549387" cy="1643385"/>
            <a:chOff x="4117847" y="1886712"/>
            <a:chExt cx="6489700" cy="1812289"/>
          </a:xfrm>
        </p:grpSpPr>
        <p:sp>
          <p:nvSpPr>
            <p:cNvPr id="12" name="object 12"/>
            <p:cNvSpPr/>
            <p:nvPr/>
          </p:nvSpPr>
          <p:spPr>
            <a:xfrm>
              <a:off x="4225548" y="2058355"/>
              <a:ext cx="6255026" cy="15374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17847" y="1886712"/>
              <a:ext cx="6489700" cy="1812289"/>
            </a:xfrm>
            <a:custGeom>
              <a:avLst/>
              <a:gdLst/>
              <a:ahLst/>
              <a:cxnLst/>
              <a:rect l="l" t="t" r="r" b="b"/>
              <a:pathLst>
                <a:path w="6489700" h="1812289">
                  <a:moveTo>
                    <a:pt x="6489192" y="1812036"/>
                  </a:moveTo>
                  <a:lnTo>
                    <a:pt x="0" y="1812036"/>
                  </a:lnTo>
                  <a:lnTo>
                    <a:pt x="0" y="0"/>
                  </a:lnTo>
                  <a:lnTo>
                    <a:pt x="6489192" y="0"/>
                  </a:lnTo>
                  <a:lnTo>
                    <a:pt x="6489192" y="4572"/>
                  </a:lnTo>
                  <a:lnTo>
                    <a:pt x="7620" y="4572"/>
                  </a:lnTo>
                  <a:lnTo>
                    <a:pt x="3048" y="9144"/>
                  </a:lnTo>
                  <a:lnTo>
                    <a:pt x="7620" y="9144"/>
                  </a:lnTo>
                  <a:lnTo>
                    <a:pt x="7620" y="1802892"/>
                  </a:lnTo>
                  <a:lnTo>
                    <a:pt x="3048" y="1802892"/>
                  </a:lnTo>
                  <a:lnTo>
                    <a:pt x="7620" y="1807464"/>
                  </a:lnTo>
                  <a:lnTo>
                    <a:pt x="6489192" y="1807464"/>
                  </a:lnTo>
                  <a:lnTo>
                    <a:pt x="6489192" y="1812036"/>
                  </a:lnTo>
                  <a:close/>
                </a:path>
                <a:path w="6489700" h="1812289">
                  <a:moveTo>
                    <a:pt x="7620" y="9144"/>
                  </a:moveTo>
                  <a:lnTo>
                    <a:pt x="3048" y="9144"/>
                  </a:lnTo>
                  <a:lnTo>
                    <a:pt x="7620" y="4572"/>
                  </a:lnTo>
                  <a:lnTo>
                    <a:pt x="7620" y="9144"/>
                  </a:lnTo>
                  <a:close/>
                </a:path>
                <a:path w="6489700" h="1812289">
                  <a:moveTo>
                    <a:pt x="6481572" y="9144"/>
                  </a:moveTo>
                  <a:lnTo>
                    <a:pt x="7620" y="9144"/>
                  </a:lnTo>
                  <a:lnTo>
                    <a:pt x="7620" y="4572"/>
                  </a:lnTo>
                  <a:lnTo>
                    <a:pt x="6481572" y="4572"/>
                  </a:lnTo>
                  <a:lnTo>
                    <a:pt x="6481572" y="9144"/>
                  </a:lnTo>
                  <a:close/>
                </a:path>
                <a:path w="6489700" h="1812289">
                  <a:moveTo>
                    <a:pt x="6481572" y="1807464"/>
                  </a:moveTo>
                  <a:lnTo>
                    <a:pt x="6481572" y="4572"/>
                  </a:lnTo>
                  <a:lnTo>
                    <a:pt x="6486144" y="9144"/>
                  </a:lnTo>
                  <a:lnTo>
                    <a:pt x="6489192" y="9144"/>
                  </a:lnTo>
                  <a:lnTo>
                    <a:pt x="6489192" y="1802892"/>
                  </a:lnTo>
                  <a:lnTo>
                    <a:pt x="6486144" y="1802892"/>
                  </a:lnTo>
                  <a:lnTo>
                    <a:pt x="6481572" y="1807464"/>
                  </a:lnTo>
                  <a:close/>
                </a:path>
                <a:path w="6489700" h="1812289">
                  <a:moveTo>
                    <a:pt x="6489192" y="9144"/>
                  </a:moveTo>
                  <a:lnTo>
                    <a:pt x="6486144" y="9144"/>
                  </a:lnTo>
                  <a:lnTo>
                    <a:pt x="6481572" y="4572"/>
                  </a:lnTo>
                  <a:lnTo>
                    <a:pt x="6489192" y="4572"/>
                  </a:lnTo>
                  <a:lnTo>
                    <a:pt x="6489192" y="9144"/>
                  </a:lnTo>
                  <a:close/>
                </a:path>
                <a:path w="6489700" h="1812289">
                  <a:moveTo>
                    <a:pt x="7620" y="1807464"/>
                  </a:moveTo>
                  <a:lnTo>
                    <a:pt x="3048" y="1802892"/>
                  </a:lnTo>
                  <a:lnTo>
                    <a:pt x="7620" y="1802892"/>
                  </a:lnTo>
                  <a:lnTo>
                    <a:pt x="7620" y="1807464"/>
                  </a:lnTo>
                  <a:close/>
                </a:path>
                <a:path w="6489700" h="1812289">
                  <a:moveTo>
                    <a:pt x="6481572" y="1807464"/>
                  </a:moveTo>
                  <a:lnTo>
                    <a:pt x="7620" y="1807464"/>
                  </a:lnTo>
                  <a:lnTo>
                    <a:pt x="7620" y="1802892"/>
                  </a:lnTo>
                  <a:lnTo>
                    <a:pt x="6481572" y="1802892"/>
                  </a:lnTo>
                  <a:lnTo>
                    <a:pt x="6481572" y="1807464"/>
                  </a:lnTo>
                  <a:close/>
                </a:path>
                <a:path w="6489700" h="1812289">
                  <a:moveTo>
                    <a:pt x="6489192" y="1807464"/>
                  </a:moveTo>
                  <a:lnTo>
                    <a:pt x="6481572" y="1807464"/>
                  </a:lnTo>
                  <a:lnTo>
                    <a:pt x="6486144" y="1802892"/>
                  </a:lnTo>
                  <a:lnTo>
                    <a:pt x="6489192" y="1802892"/>
                  </a:lnTo>
                  <a:lnTo>
                    <a:pt x="6489192" y="1807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955480" y="5961446"/>
            <a:ext cx="15040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5">
              <a:lnSpc>
                <a:spcPts val="1458"/>
              </a:lnSpc>
            </a:pPr>
            <a:fld id="{81D60167-4931-47E6-BA6A-407CBD079E47}" type="slidenum">
              <a:rPr dirty="0"/>
              <a:pPr marL="33395">
                <a:lnSpc>
                  <a:spcPts val="1458"/>
                </a:lnSpc>
              </a:pPr>
              <a:t>2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822552" y="5235828"/>
            <a:ext cx="1076212" cy="335530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sz="2100" b="1" dirty="0">
                <a:solidFill>
                  <a:srgbClr val="444444"/>
                </a:solidFill>
                <a:latin typeface="Arial"/>
                <a:cs typeface="Arial"/>
              </a:rPr>
              <a:t>Mevlana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64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46" y="206405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GG 405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b="1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Analizleri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b="1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1267" y="576860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900" y="1996939"/>
            <a:ext cx="7877740" cy="347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53" y="2259567"/>
            <a:ext cx="597599" cy="28215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467"/>
              </a:lnSpc>
            </a:pPr>
            <a:r>
              <a:rPr sz="2100" b="1" dirty="0">
                <a:latin typeface="Arial"/>
                <a:cs typeface="Arial"/>
              </a:rPr>
              <a:t>Karara </a:t>
            </a:r>
            <a:r>
              <a:rPr sz="2100" b="1" spc="4" dirty="0">
                <a:latin typeface="Arial"/>
                <a:cs typeface="Arial"/>
              </a:rPr>
              <a:t>güven</a:t>
            </a:r>
            <a:r>
              <a:rPr sz="2100" b="1" spc="-96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duyma</a:t>
            </a:r>
            <a:endParaRPr sz="2100">
              <a:latin typeface="Arial"/>
              <a:cs typeface="Arial"/>
            </a:endParaRPr>
          </a:p>
          <a:p>
            <a:pPr marL="1113" algn="ctr">
              <a:spcBef>
                <a:spcPts val="9"/>
              </a:spcBef>
            </a:pPr>
            <a:r>
              <a:rPr b="1" spc="-4" dirty="0">
                <a:latin typeface="Arial"/>
                <a:cs typeface="Arial"/>
              </a:rPr>
              <a:t>(Emin olma</a:t>
            </a:r>
            <a:r>
              <a:rPr b="1" spc="-13" dirty="0">
                <a:latin typeface="Arial"/>
                <a:cs typeface="Arial"/>
              </a:rPr>
              <a:t> </a:t>
            </a:r>
            <a:r>
              <a:rPr b="1" spc="-9" dirty="0">
                <a:latin typeface="Arial"/>
                <a:cs typeface="Arial"/>
              </a:rPr>
              <a:t>seviyesi)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424" y="5490082"/>
            <a:ext cx="987161" cy="335530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sz="2100" b="1" spc="-4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100" b="1" spc="9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100" b="1" spc="-13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100" b="1" spc="4" dirty="0">
                <a:solidFill>
                  <a:srgbClr val="00AF50"/>
                </a:solidFill>
                <a:latin typeface="Arial"/>
                <a:cs typeface="Arial"/>
              </a:rPr>
              <a:t>le</a:t>
            </a:r>
            <a:r>
              <a:rPr sz="2100" b="1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3622" y="5502531"/>
            <a:ext cx="601093" cy="335530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sz="2100" b="1" spc="-4" dirty="0">
                <a:solidFill>
                  <a:srgbClr val="00AF50"/>
                </a:solidFill>
                <a:latin typeface="Arial"/>
                <a:cs typeface="Arial"/>
              </a:rPr>
              <a:t>B</a:t>
            </a:r>
            <a:r>
              <a:rPr sz="2100" b="1" spc="4" dirty="0">
                <a:solidFill>
                  <a:srgbClr val="00AF50"/>
                </a:solidFill>
                <a:latin typeface="Arial"/>
                <a:cs typeface="Arial"/>
              </a:rPr>
              <a:t>il</a:t>
            </a:r>
            <a:r>
              <a:rPr sz="2100" b="1" dirty="0">
                <a:solidFill>
                  <a:srgbClr val="00AF50"/>
                </a:solidFill>
                <a:latin typeface="Arial"/>
                <a:cs typeface="Arial"/>
              </a:rPr>
              <a:t>gi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202" y="1897049"/>
            <a:ext cx="1209788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 marR="4453">
              <a:spcBef>
                <a:spcPts val="96"/>
              </a:spcBef>
            </a:pPr>
            <a:r>
              <a:rPr sz="2100" b="1" spc="-4" dirty="0">
                <a:solidFill>
                  <a:srgbClr val="00009C"/>
                </a:solidFill>
                <a:latin typeface="Arial"/>
                <a:cs typeface="Arial"/>
              </a:rPr>
              <a:t>B</a:t>
            </a:r>
            <a:r>
              <a:rPr sz="2100" b="1" dirty="0">
                <a:solidFill>
                  <a:srgbClr val="00009C"/>
                </a:solidFill>
                <a:latin typeface="Arial"/>
                <a:cs typeface="Arial"/>
              </a:rPr>
              <a:t>ud</a:t>
            </a:r>
            <a:r>
              <a:rPr sz="2100" b="1" spc="4" dirty="0">
                <a:solidFill>
                  <a:srgbClr val="00009C"/>
                </a:solidFill>
                <a:latin typeface="Arial"/>
                <a:cs typeface="Arial"/>
              </a:rPr>
              <a:t>al</a:t>
            </a:r>
            <a:r>
              <a:rPr sz="2100" b="1" spc="-13" dirty="0">
                <a:solidFill>
                  <a:srgbClr val="00009C"/>
                </a:solidFill>
                <a:latin typeface="Arial"/>
                <a:cs typeface="Arial"/>
              </a:rPr>
              <a:t>a</a:t>
            </a:r>
            <a:r>
              <a:rPr sz="2100" b="1" spc="4" dirty="0">
                <a:solidFill>
                  <a:srgbClr val="00009C"/>
                </a:solidFill>
                <a:latin typeface="Arial"/>
                <a:cs typeface="Arial"/>
              </a:rPr>
              <a:t>lı</a:t>
            </a:r>
            <a:r>
              <a:rPr sz="2100" b="1" dirty="0">
                <a:solidFill>
                  <a:srgbClr val="00009C"/>
                </a:solidFill>
                <a:latin typeface="Arial"/>
                <a:cs typeface="Arial"/>
              </a:rPr>
              <a:t>k  zirvesi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41324" y="2495829"/>
            <a:ext cx="2713335" cy="1923810"/>
            <a:chOff x="5661659" y="2752344"/>
            <a:chExt cx="3173095" cy="2121535"/>
          </a:xfrm>
        </p:grpSpPr>
        <p:sp>
          <p:nvSpPr>
            <p:cNvPr id="10" name="object 10"/>
            <p:cNvSpPr/>
            <p:nvPr/>
          </p:nvSpPr>
          <p:spPr>
            <a:xfrm>
              <a:off x="5661659" y="2752344"/>
              <a:ext cx="3173095" cy="2121535"/>
            </a:xfrm>
            <a:custGeom>
              <a:avLst/>
              <a:gdLst/>
              <a:ahLst/>
              <a:cxnLst/>
              <a:rect l="l" t="t" r="r" b="b"/>
              <a:pathLst>
                <a:path w="3173095" h="2121535">
                  <a:moveTo>
                    <a:pt x="367284" y="2121408"/>
                  </a:moveTo>
                  <a:lnTo>
                    <a:pt x="0" y="1370076"/>
                  </a:lnTo>
                  <a:lnTo>
                    <a:pt x="2805684" y="0"/>
                  </a:lnTo>
                  <a:lnTo>
                    <a:pt x="3172968" y="751332"/>
                  </a:lnTo>
                  <a:lnTo>
                    <a:pt x="367284" y="21214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8944" y="3307080"/>
              <a:ext cx="2638044" cy="14234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12096" y="4756314"/>
            <a:ext cx="3708098" cy="1011893"/>
          </a:xfrm>
          <a:prstGeom prst="rect">
            <a:avLst/>
          </a:prstGeom>
        </p:spPr>
        <p:txBody>
          <a:bodyPr vert="horz" wrap="square" lIns="0" tIns="184227" rIns="0" bIns="0" rtlCol="0">
            <a:spAutoFit/>
          </a:bodyPr>
          <a:lstStyle/>
          <a:p>
            <a:pPr marL="11132">
              <a:spcBef>
                <a:spcPts val="1451"/>
              </a:spcBef>
            </a:pPr>
            <a:r>
              <a:rPr sz="2100" b="1" dirty="0">
                <a:solidFill>
                  <a:srgbClr val="00009C"/>
                </a:solidFill>
                <a:latin typeface="Arial"/>
                <a:cs typeface="Arial"/>
              </a:rPr>
              <a:t>Çaresizlik</a:t>
            </a:r>
            <a:r>
              <a:rPr sz="2100" b="1" spc="-35" dirty="0">
                <a:solidFill>
                  <a:srgbClr val="00009C"/>
                </a:solidFill>
                <a:latin typeface="Arial"/>
                <a:cs typeface="Arial"/>
              </a:rPr>
              <a:t> </a:t>
            </a:r>
            <a:r>
              <a:rPr sz="2100" b="1" spc="-18" dirty="0">
                <a:solidFill>
                  <a:srgbClr val="00009C"/>
                </a:solidFill>
                <a:latin typeface="Arial"/>
                <a:cs typeface="Arial"/>
              </a:rPr>
              <a:t>Vadisi</a:t>
            </a:r>
            <a:endParaRPr sz="2100">
              <a:latin typeface="Arial"/>
              <a:cs typeface="Arial"/>
            </a:endParaRPr>
          </a:p>
          <a:p>
            <a:pPr marL="460846">
              <a:spcBef>
                <a:spcPts val="1367"/>
              </a:spcBef>
            </a:pPr>
            <a:r>
              <a:rPr sz="2100" b="1" spc="-13" dirty="0">
                <a:latin typeface="Arial"/>
                <a:cs typeface="Arial"/>
              </a:rPr>
              <a:t>Yetkinlik </a:t>
            </a:r>
            <a:r>
              <a:rPr sz="2100" b="1" spc="-4" dirty="0">
                <a:latin typeface="Arial"/>
                <a:cs typeface="Arial"/>
              </a:rPr>
              <a:t>(Liyakat, kifayet)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8004" y="1353885"/>
            <a:ext cx="4200593" cy="1456370"/>
          </a:xfrm>
          <a:prstGeom prst="rect">
            <a:avLst/>
          </a:prstGeom>
        </p:spPr>
        <p:txBody>
          <a:bodyPr vert="horz" wrap="square" lIns="0" tIns="70685" rIns="0" bIns="0" rtlCol="0">
            <a:spAutoFit/>
          </a:bodyPr>
          <a:lstStyle/>
          <a:p>
            <a:pPr marL="11132" marR="4453">
              <a:lnSpc>
                <a:spcPts val="3646"/>
              </a:lnSpc>
              <a:spcBef>
                <a:spcPts val="557"/>
              </a:spcBef>
            </a:pPr>
            <a:r>
              <a:rPr sz="3400" b="1" i="1" dirty="0">
                <a:latin typeface="Liberation Sans Narrow"/>
                <a:cs typeface="Liberation Sans Narrow"/>
              </a:rPr>
              <a:t>Dunning </a:t>
            </a:r>
            <a:r>
              <a:rPr sz="3400" b="1" i="1" spc="4" dirty="0">
                <a:latin typeface="Liberation Sans Narrow"/>
                <a:cs typeface="Liberation Sans Narrow"/>
              </a:rPr>
              <a:t>– Kruger</a:t>
            </a:r>
            <a:r>
              <a:rPr sz="3400" b="1" i="1" spc="-105" dirty="0">
                <a:latin typeface="Liberation Sans Narrow"/>
                <a:cs typeface="Liberation Sans Narrow"/>
              </a:rPr>
              <a:t> </a:t>
            </a:r>
            <a:r>
              <a:rPr sz="3400" b="1" i="1" dirty="0">
                <a:latin typeface="Liberation Sans Narrow"/>
                <a:cs typeface="Liberation Sans Narrow"/>
              </a:rPr>
              <a:t>etkisini  göz önünde bulundurun</a:t>
            </a:r>
            <a:r>
              <a:rPr sz="3400" b="1" i="1" spc="-100" dirty="0">
                <a:latin typeface="Liberation Sans Narrow"/>
                <a:cs typeface="Liberation Sans Narrow"/>
              </a:rPr>
              <a:t> </a:t>
            </a:r>
            <a:r>
              <a:rPr sz="3400" b="1" i="1" dirty="0">
                <a:latin typeface="Liberation Sans Narrow"/>
                <a:cs typeface="Liberation Sans Narrow"/>
              </a:rPr>
              <a:t>!</a:t>
            </a:r>
            <a:endParaRPr sz="3400" dirty="0">
              <a:latin typeface="Liberation Sans Narrow"/>
              <a:cs typeface="Liberation Sans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7500" y="1878090"/>
            <a:ext cx="8419648" cy="3689845"/>
          </a:xfrm>
          <a:custGeom>
            <a:avLst/>
            <a:gdLst/>
            <a:ahLst/>
            <a:cxnLst/>
            <a:rect l="l" t="t" r="r" b="b"/>
            <a:pathLst>
              <a:path w="9846310" h="4069079">
                <a:moveTo>
                  <a:pt x="9846310" y="3919740"/>
                </a:moveTo>
                <a:lnTo>
                  <a:pt x="9596374" y="3771900"/>
                </a:lnTo>
                <a:lnTo>
                  <a:pt x="9584080" y="3767810"/>
                </a:lnTo>
                <a:lnTo>
                  <a:pt x="9571228" y="3768852"/>
                </a:lnTo>
                <a:lnTo>
                  <a:pt x="9559506" y="3774478"/>
                </a:lnTo>
                <a:lnTo>
                  <a:pt x="9550654" y="3784092"/>
                </a:lnTo>
                <a:lnTo>
                  <a:pt x="9546552" y="3797033"/>
                </a:lnTo>
                <a:lnTo>
                  <a:pt x="9547606" y="3809809"/>
                </a:lnTo>
                <a:lnTo>
                  <a:pt x="9553219" y="3821176"/>
                </a:lnTo>
                <a:lnTo>
                  <a:pt x="9562846" y="3829824"/>
                </a:lnTo>
                <a:lnTo>
                  <a:pt x="9656115" y="3885349"/>
                </a:lnTo>
                <a:lnTo>
                  <a:pt x="155448" y="3819601"/>
                </a:lnTo>
                <a:lnTo>
                  <a:pt x="183210" y="187947"/>
                </a:lnTo>
                <a:lnTo>
                  <a:pt x="237490" y="283464"/>
                </a:lnTo>
                <a:lnTo>
                  <a:pt x="246341" y="293738"/>
                </a:lnTo>
                <a:lnTo>
                  <a:pt x="258064" y="299275"/>
                </a:lnTo>
                <a:lnTo>
                  <a:pt x="270916" y="299974"/>
                </a:lnTo>
                <a:lnTo>
                  <a:pt x="283210" y="295656"/>
                </a:lnTo>
                <a:lnTo>
                  <a:pt x="293471" y="287045"/>
                </a:lnTo>
                <a:lnTo>
                  <a:pt x="299021" y="275844"/>
                </a:lnTo>
                <a:lnTo>
                  <a:pt x="299707" y="263512"/>
                </a:lnTo>
                <a:lnTo>
                  <a:pt x="295402" y="251460"/>
                </a:lnTo>
                <a:lnTo>
                  <a:pt x="189471" y="65532"/>
                </a:lnTo>
                <a:lnTo>
                  <a:pt x="152133" y="0"/>
                </a:lnTo>
                <a:lnTo>
                  <a:pt x="4305" y="248412"/>
                </a:lnTo>
                <a:lnTo>
                  <a:pt x="0" y="260705"/>
                </a:lnTo>
                <a:lnTo>
                  <a:pt x="685" y="273558"/>
                </a:lnTo>
                <a:lnTo>
                  <a:pt x="41071" y="297751"/>
                </a:lnTo>
                <a:lnTo>
                  <a:pt x="117627" y="187680"/>
                </a:lnTo>
                <a:lnTo>
                  <a:pt x="88125" y="3852672"/>
                </a:lnTo>
                <a:lnTo>
                  <a:pt x="89662" y="3852710"/>
                </a:lnTo>
                <a:lnTo>
                  <a:pt x="89662" y="3886212"/>
                </a:lnTo>
                <a:lnTo>
                  <a:pt x="9655442" y="3952405"/>
                </a:lnTo>
                <a:lnTo>
                  <a:pt x="9561322" y="4006608"/>
                </a:lnTo>
                <a:lnTo>
                  <a:pt x="9551695" y="4015244"/>
                </a:lnTo>
                <a:lnTo>
                  <a:pt x="9546082" y="4026611"/>
                </a:lnTo>
                <a:lnTo>
                  <a:pt x="9545028" y="4039387"/>
                </a:lnTo>
                <a:lnTo>
                  <a:pt x="9549130" y="4052328"/>
                </a:lnTo>
                <a:lnTo>
                  <a:pt x="9557982" y="4061942"/>
                </a:lnTo>
                <a:lnTo>
                  <a:pt x="9569704" y="4067568"/>
                </a:lnTo>
                <a:lnTo>
                  <a:pt x="9582556" y="4068610"/>
                </a:lnTo>
                <a:lnTo>
                  <a:pt x="9594850" y="4064520"/>
                </a:lnTo>
                <a:lnTo>
                  <a:pt x="9788068" y="3953268"/>
                </a:lnTo>
                <a:lnTo>
                  <a:pt x="9846310" y="3919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41572" y="2914065"/>
            <a:ext cx="971957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 marR="4453">
              <a:spcBef>
                <a:spcPts val="96"/>
              </a:spcBef>
            </a:pPr>
            <a:r>
              <a:rPr sz="2100" b="1" spc="-4" dirty="0">
                <a:solidFill>
                  <a:srgbClr val="00009C"/>
                </a:solidFill>
                <a:latin typeface="Arial"/>
                <a:cs typeface="Arial"/>
              </a:rPr>
              <a:t>B</a:t>
            </a:r>
            <a:r>
              <a:rPr sz="2100" b="1" spc="4" dirty="0">
                <a:solidFill>
                  <a:srgbClr val="00009C"/>
                </a:solidFill>
                <a:latin typeface="Arial"/>
                <a:cs typeface="Arial"/>
              </a:rPr>
              <a:t>il</a:t>
            </a:r>
            <a:r>
              <a:rPr sz="2100" b="1" dirty="0">
                <a:solidFill>
                  <a:srgbClr val="00009C"/>
                </a:solidFill>
                <a:latin typeface="Arial"/>
                <a:cs typeface="Arial"/>
              </a:rPr>
              <a:t>g</a:t>
            </a:r>
            <a:r>
              <a:rPr sz="2100" b="1" spc="-13" dirty="0">
                <a:solidFill>
                  <a:srgbClr val="00009C"/>
                </a:solidFill>
                <a:latin typeface="Arial"/>
                <a:cs typeface="Arial"/>
              </a:rPr>
              <a:t>e</a:t>
            </a:r>
            <a:r>
              <a:rPr sz="2100" b="1" spc="4" dirty="0">
                <a:solidFill>
                  <a:srgbClr val="00009C"/>
                </a:solidFill>
                <a:latin typeface="Arial"/>
                <a:cs typeface="Arial"/>
              </a:rPr>
              <a:t>li</a:t>
            </a:r>
            <a:r>
              <a:rPr sz="2100" b="1" dirty="0">
                <a:solidFill>
                  <a:srgbClr val="00009C"/>
                </a:solidFill>
                <a:latin typeface="Arial"/>
                <a:cs typeface="Arial"/>
              </a:rPr>
              <a:t>k  p</a:t>
            </a:r>
            <a:r>
              <a:rPr sz="2100" b="1" spc="4" dirty="0">
                <a:solidFill>
                  <a:srgbClr val="00009C"/>
                </a:solidFill>
                <a:latin typeface="Arial"/>
                <a:cs typeface="Arial"/>
              </a:rPr>
              <a:t>l</a:t>
            </a:r>
            <a:r>
              <a:rPr sz="2100" b="1" spc="-13" dirty="0">
                <a:solidFill>
                  <a:srgbClr val="00009C"/>
                </a:solidFill>
                <a:latin typeface="Arial"/>
                <a:cs typeface="Arial"/>
              </a:rPr>
              <a:t>a</a:t>
            </a:r>
            <a:r>
              <a:rPr sz="2100" b="1" spc="13" dirty="0">
                <a:solidFill>
                  <a:srgbClr val="00009C"/>
                </a:solidFill>
                <a:latin typeface="Arial"/>
                <a:cs typeface="Arial"/>
              </a:rPr>
              <a:t>t</a:t>
            </a:r>
            <a:r>
              <a:rPr sz="2100" b="1" dirty="0">
                <a:solidFill>
                  <a:srgbClr val="00009C"/>
                </a:solidFill>
                <a:latin typeface="Arial"/>
                <a:cs typeface="Arial"/>
              </a:rPr>
              <a:t>o</a:t>
            </a:r>
            <a:r>
              <a:rPr sz="2100" b="1" spc="-13" dirty="0">
                <a:solidFill>
                  <a:srgbClr val="00009C"/>
                </a:solidFill>
                <a:latin typeface="Arial"/>
                <a:cs typeface="Arial"/>
              </a:rPr>
              <a:t>s</a:t>
            </a:r>
            <a:r>
              <a:rPr sz="2100" b="1" spc="4" dirty="0">
                <a:solidFill>
                  <a:srgbClr val="00009C"/>
                </a:solidFill>
                <a:latin typeface="Arial"/>
                <a:cs typeface="Arial"/>
              </a:rPr>
              <a:t>u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955480" y="5961446"/>
            <a:ext cx="15040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5">
              <a:lnSpc>
                <a:spcPts val="1458"/>
              </a:lnSpc>
            </a:pPr>
            <a:fld id="{81D60167-4931-47E6-BA6A-407CBD079E47}" type="slidenum">
              <a:rPr dirty="0"/>
              <a:pPr marL="33395">
                <a:lnSpc>
                  <a:spcPts val="1458"/>
                </a:lnSpc>
              </a:pPr>
              <a:t>3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8256" y="1073352"/>
            <a:ext cx="3887286" cy="87357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sz="2800" b="1" dirty="0">
                <a:solidFill>
                  <a:srgbClr val="1F4D79"/>
                </a:solidFill>
                <a:latin typeface="Arial"/>
                <a:cs typeface="Arial"/>
              </a:rPr>
              <a:t>Dunning – Kruger</a:t>
            </a:r>
            <a:r>
              <a:rPr sz="2800" b="1" spc="-70" dirty="0">
                <a:solidFill>
                  <a:srgbClr val="1F4D7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F4D79"/>
                </a:solidFill>
                <a:latin typeface="Arial"/>
                <a:cs typeface="Arial"/>
              </a:rPr>
              <a:t>etkisi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78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11" y="216853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sz="2100" b="1" spc="4" dirty="0" smtClean="0">
                <a:solidFill>
                  <a:srgbClr val="1F3864"/>
                </a:solidFill>
                <a:latin typeface="Carlito"/>
                <a:cs typeface="Carlito"/>
              </a:rPr>
              <a:t>GG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405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b="1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Analizleri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b="1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5337" y="434039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19" y="1323185"/>
            <a:ext cx="4932547" cy="4268254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0574" marR="297769">
              <a:lnSpc>
                <a:spcPct val="100400"/>
              </a:lnSpc>
              <a:spcBef>
                <a:spcPts val="83"/>
              </a:spcBef>
              <a:tabLst>
                <a:tab pos="362889" algn="l"/>
              </a:tabLst>
            </a:pPr>
            <a:r>
              <a:rPr lang="tr-TR" sz="2000" b="1" dirty="0" smtClean="0">
                <a:latin typeface="Liberation Sans Narrow"/>
                <a:cs typeface="Liberation Sans Narrow"/>
              </a:rPr>
              <a:t>İş Gerekçeleri</a:t>
            </a:r>
          </a:p>
          <a:p>
            <a:pPr marL="362331" marR="297769" indent="-351757">
              <a:lnSpc>
                <a:spcPct val="100400"/>
              </a:lnSpc>
              <a:spcBef>
                <a:spcPts val="83"/>
              </a:spcBef>
              <a:buFont typeface="Georgia"/>
              <a:buChar char=""/>
              <a:tabLst>
                <a:tab pos="362889" algn="l"/>
              </a:tabLst>
            </a:pPr>
            <a:r>
              <a:rPr sz="2000" dirty="0" err="1" smtClean="0">
                <a:latin typeface="Liberation Sans Narrow"/>
                <a:cs typeface="Liberation Sans Narrow"/>
              </a:rPr>
              <a:t>Birden</a:t>
            </a:r>
            <a:r>
              <a:rPr sz="2000" dirty="0" smtClean="0">
                <a:latin typeface="Liberation Sans Narrow"/>
                <a:cs typeface="Liberation Sans Narrow"/>
              </a:rPr>
              <a:t> </a:t>
            </a:r>
            <a:r>
              <a:rPr sz="2000" spc="4" dirty="0">
                <a:latin typeface="Liberation Sans Narrow"/>
                <a:cs typeface="Liberation Sans Narrow"/>
              </a:rPr>
              <a:t>çok </a:t>
            </a:r>
            <a:r>
              <a:rPr sz="2000" b="1" dirty="0">
                <a:latin typeface="Liberation Sans Narrow"/>
                <a:cs typeface="Liberation Sans Narrow"/>
              </a:rPr>
              <a:t>proje arasında seçim  yapılırken </a:t>
            </a:r>
            <a:r>
              <a:rPr sz="2000" spc="-4" dirty="0">
                <a:latin typeface="Liberation Sans Narrow"/>
                <a:cs typeface="Liberation Sans Narrow"/>
              </a:rPr>
              <a:t>iş </a:t>
            </a:r>
            <a:r>
              <a:rPr sz="2000" dirty="0">
                <a:latin typeface="Liberation Sans Narrow"/>
                <a:cs typeface="Liberation Sans Narrow"/>
              </a:rPr>
              <a:t>gerekçelerine</a:t>
            </a:r>
            <a:r>
              <a:rPr sz="2000" spc="-66" dirty="0">
                <a:latin typeface="Liberation Sans Narrow"/>
                <a:cs typeface="Liberation Sans Narrow"/>
              </a:rPr>
              <a:t> </a:t>
            </a:r>
            <a:r>
              <a:rPr sz="2000" spc="-9" dirty="0">
                <a:latin typeface="Liberation Sans Narrow"/>
                <a:cs typeface="Liberation Sans Narrow"/>
              </a:rPr>
              <a:t>başvurulur</a:t>
            </a:r>
            <a:r>
              <a:rPr sz="2000" spc="-9" dirty="0">
                <a:latin typeface="Liberation Sans Narrow"/>
                <a:cs typeface="Liberation Sans Narrow"/>
              </a:rPr>
              <a:t>.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marR="478657" indent="-351757">
              <a:lnSpc>
                <a:spcPct val="100400"/>
              </a:lnSpc>
              <a:spcBef>
                <a:spcPts val="446"/>
              </a:spcBef>
              <a:buFont typeface="Georgia"/>
              <a:buChar char=""/>
              <a:tabLst>
                <a:tab pos="362889" algn="l"/>
              </a:tabLst>
            </a:pPr>
            <a:r>
              <a:rPr sz="2000" dirty="0">
                <a:latin typeface="Liberation Sans Narrow"/>
                <a:cs typeface="Liberation Sans Narrow"/>
              </a:rPr>
              <a:t>Projenin organizasyona </a:t>
            </a:r>
            <a:r>
              <a:rPr sz="2000" b="1" dirty="0">
                <a:latin typeface="Liberation Sans Narrow"/>
                <a:cs typeface="Liberation Sans Narrow"/>
              </a:rPr>
              <a:t>sağlayacağı  fayda</a:t>
            </a:r>
            <a:r>
              <a:rPr sz="2000" dirty="0">
                <a:latin typeface="Liberation Sans Narrow"/>
                <a:cs typeface="Liberation Sans Narrow"/>
              </a:rPr>
              <a:t>yı</a:t>
            </a:r>
            <a:r>
              <a:rPr sz="2000" spc="-22" dirty="0">
                <a:latin typeface="Liberation Sans Narrow"/>
                <a:cs typeface="Liberation Sans Narrow"/>
              </a:rPr>
              <a:t> </a:t>
            </a:r>
            <a:r>
              <a:rPr sz="2000" spc="-9" dirty="0">
                <a:latin typeface="Liberation Sans Narrow"/>
                <a:cs typeface="Liberation Sans Narrow"/>
              </a:rPr>
              <a:t>açıklarlar</a:t>
            </a:r>
            <a:r>
              <a:rPr sz="2000" spc="-9" dirty="0">
                <a:latin typeface="Liberation Sans Narrow"/>
                <a:cs typeface="Liberation Sans Narrow"/>
              </a:rPr>
              <a:t>.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marR="87939" indent="-351757">
              <a:lnSpc>
                <a:spcPct val="100400"/>
              </a:lnSpc>
              <a:spcBef>
                <a:spcPts val="451"/>
              </a:spcBef>
              <a:buFont typeface="Georgia"/>
              <a:buChar char=""/>
              <a:tabLst>
                <a:tab pos="362889" algn="l"/>
              </a:tabLst>
            </a:pPr>
            <a:r>
              <a:rPr sz="2000" dirty="0">
                <a:latin typeface="Liberation Sans Narrow"/>
                <a:cs typeface="Liberation Sans Narrow"/>
              </a:rPr>
              <a:t>Projenin </a:t>
            </a:r>
            <a:r>
              <a:rPr sz="2000" b="1" spc="-4" dirty="0">
                <a:latin typeface="Liberation Sans Narrow"/>
                <a:cs typeface="Liberation Sans Narrow"/>
              </a:rPr>
              <a:t>neden seçildiğini </a:t>
            </a:r>
            <a:r>
              <a:rPr sz="2000" dirty="0">
                <a:latin typeface="Liberation Sans Narrow"/>
                <a:cs typeface="Liberation Sans Narrow"/>
              </a:rPr>
              <a:t>ve yapılması  gerektiği</a:t>
            </a:r>
            <a:r>
              <a:rPr sz="2000" spc="-4" dirty="0">
                <a:latin typeface="Liberation Sans Narrow"/>
                <a:cs typeface="Liberation Sans Narrow"/>
              </a:rPr>
              <a:t> </a:t>
            </a:r>
            <a:r>
              <a:rPr sz="2000" spc="-18" dirty="0">
                <a:latin typeface="Liberation Sans Narrow"/>
                <a:cs typeface="Liberation Sans Narrow"/>
              </a:rPr>
              <a:t>açıklar</a:t>
            </a:r>
            <a:r>
              <a:rPr sz="2000" spc="-18" dirty="0">
                <a:latin typeface="Liberation Sans Narrow"/>
                <a:cs typeface="Liberation Sans Narrow"/>
              </a:rPr>
              <a:t>.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marR="4453" indent="-351757">
              <a:lnSpc>
                <a:spcPct val="100400"/>
              </a:lnSpc>
              <a:spcBef>
                <a:spcPts val="451"/>
              </a:spcBef>
              <a:buFont typeface="Georgia"/>
              <a:buChar char=""/>
              <a:tabLst>
                <a:tab pos="362889" algn="l"/>
              </a:tabLst>
            </a:pPr>
            <a:r>
              <a:rPr sz="2000" dirty="0">
                <a:latin typeface="Liberation Sans Narrow"/>
                <a:cs typeface="Liberation Sans Narrow"/>
              </a:rPr>
              <a:t>Projenin o</a:t>
            </a:r>
            <a:r>
              <a:rPr sz="2000" b="1" dirty="0">
                <a:latin typeface="Liberation Sans Narrow"/>
                <a:cs typeface="Liberation Sans Narrow"/>
              </a:rPr>
              <a:t>rganizasyonun stratejik  hedefleriyle </a:t>
            </a:r>
            <a:r>
              <a:rPr sz="2000" b="1" spc="4" dirty="0">
                <a:latin typeface="Liberation Sans Narrow"/>
                <a:cs typeface="Liberation Sans Narrow"/>
              </a:rPr>
              <a:t>olan </a:t>
            </a:r>
            <a:r>
              <a:rPr sz="2000" b="1" dirty="0">
                <a:latin typeface="Liberation Sans Narrow"/>
                <a:cs typeface="Liberation Sans Narrow"/>
              </a:rPr>
              <a:t>uyum</a:t>
            </a:r>
            <a:r>
              <a:rPr sz="2000" dirty="0">
                <a:latin typeface="Liberation Sans Narrow"/>
                <a:cs typeface="Liberation Sans Narrow"/>
              </a:rPr>
              <a:t>unu ortaya</a:t>
            </a:r>
            <a:r>
              <a:rPr sz="2000" spc="-83" dirty="0">
                <a:latin typeface="Liberation Sans Narrow"/>
                <a:cs typeface="Liberation Sans Narrow"/>
              </a:rPr>
              <a:t> </a:t>
            </a:r>
            <a:r>
              <a:rPr sz="2000" spc="-4" dirty="0">
                <a:latin typeface="Liberation Sans Narrow"/>
                <a:cs typeface="Liberation Sans Narrow"/>
              </a:rPr>
              <a:t>koyar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marR="286081" indent="-351757">
              <a:lnSpc>
                <a:spcPct val="100400"/>
              </a:lnSpc>
              <a:spcBef>
                <a:spcPts val="451"/>
              </a:spcBef>
              <a:buFont typeface="Georgia"/>
              <a:buChar char=""/>
              <a:tabLst>
                <a:tab pos="362889" algn="l"/>
              </a:tabLst>
            </a:pPr>
            <a:r>
              <a:rPr sz="2000" dirty="0">
                <a:latin typeface="Liberation Sans Narrow"/>
                <a:cs typeface="Liberation Sans Narrow"/>
              </a:rPr>
              <a:t>Projenin </a:t>
            </a:r>
            <a:r>
              <a:rPr sz="2000" b="1" dirty="0">
                <a:latin typeface="Liberation Sans Narrow"/>
                <a:cs typeface="Liberation Sans Narrow"/>
              </a:rPr>
              <a:t>kapsamını belirler</a:t>
            </a:r>
            <a:r>
              <a:rPr sz="2000" dirty="0">
                <a:latin typeface="Liberation Sans Narrow"/>
                <a:cs typeface="Liberation Sans Narrow"/>
              </a:rPr>
              <a:t>,</a:t>
            </a:r>
            <a:r>
              <a:rPr sz="2000" spc="-79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sınırlarını  </a:t>
            </a:r>
            <a:r>
              <a:rPr sz="2000" spc="-13" dirty="0">
                <a:latin typeface="Liberation Sans Narrow"/>
                <a:cs typeface="Liberation Sans Narrow"/>
              </a:rPr>
              <a:t>tanımlar</a:t>
            </a:r>
            <a:r>
              <a:rPr sz="2000" spc="-13" dirty="0">
                <a:latin typeface="Liberation Sans Narrow"/>
                <a:cs typeface="Liberation Sans Narrow"/>
              </a:rPr>
              <a:t>.</a:t>
            </a:r>
            <a:endParaRPr sz="2000" dirty="0">
              <a:latin typeface="Liberation Sans Narrow"/>
              <a:cs typeface="Liberation Sans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15337" y="1046147"/>
            <a:ext cx="3922581" cy="4836877"/>
            <a:chOff x="6099047" y="1153668"/>
            <a:chExt cx="4587240" cy="5334000"/>
          </a:xfrm>
        </p:grpSpPr>
        <p:sp>
          <p:nvSpPr>
            <p:cNvPr id="7" name="object 7"/>
            <p:cNvSpPr/>
            <p:nvPr/>
          </p:nvSpPr>
          <p:spPr>
            <a:xfrm>
              <a:off x="7242047" y="3637978"/>
              <a:ext cx="1263929" cy="12174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7627" y="2264664"/>
              <a:ext cx="2353055" cy="1280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87867" y="1153668"/>
              <a:ext cx="2598420" cy="14188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33103" y="2564892"/>
              <a:ext cx="1554479" cy="16870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7627" y="4920996"/>
              <a:ext cx="2353055" cy="15666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9047" y="3525012"/>
              <a:ext cx="1563624" cy="1502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26067" y="4357116"/>
              <a:ext cx="1461515" cy="21198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955480" y="5961446"/>
            <a:ext cx="15040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5">
              <a:lnSpc>
                <a:spcPts val="1458"/>
              </a:lnSpc>
            </a:pPr>
            <a:fld id="{81D60167-4931-47E6-BA6A-407CBD079E47}" type="slidenum">
              <a:rPr dirty="0"/>
              <a:pPr marL="33395">
                <a:lnSpc>
                  <a:spcPts val="1458"/>
                </a:lnSpc>
              </a:pPr>
              <a:t>4</a:t>
            </a:fld>
            <a:endParaRPr dirty="0"/>
          </a:p>
        </p:txBody>
      </p:sp>
      <p:sp>
        <p:nvSpPr>
          <p:cNvPr id="16" name="Başlık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3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08293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sz="2100" b="1" spc="4" dirty="0" smtClean="0">
                <a:solidFill>
                  <a:srgbClr val="1F3864"/>
                </a:solidFill>
                <a:latin typeface="Carlito"/>
                <a:cs typeface="Carlito"/>
              </a:rPr>
              <a:t>GG</a:t>
            </a:r>
            <a:r>
              <a:rPr lang="tr-TR" sz="2100" b="1" spc="4" dirty="0" smtClean="0">
                <a:solidFill>
                  <a:srgbClr val="1F3864"/>
                </a:solidFill>
                <a:latin typeface="Carlito"/>
                <a:cs typeface="Carlito"/>
              </a:rPr>
              <a:t>Y</a:t>
            </a:r>
            <a:r>
              <a:rPr sz="2100" b="1" spc="4" dirty="0" smtClean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405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b="1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Analizleri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b="1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4501" y="434039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73981" y="1046147"/>
            <a:ext cx="3863937" cy="3357023"/>
            <a:chOff x="6167628" y="1153668"/>
            <a:chExt cx="4518660" cy="3702050"/>
          </a:xfrm>
        </p:grpSpPr>
        <p:sp>
          <p:nvSpPr>
            <p:cNvPr id="5" name="object 5"/>
            <p:cNvSpPr/>
            <p:nvPr/>
          </p:nvSpPr>
          <p:spPr>
            <a:xfrm>
              <a:off x="7242048" y="3637978"/>
              <a:ext cx="1263929" cy="12174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67628" y="2264664"/>
              <a:ext cx="2353055" cy="1280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87868" y="1153668"/>
              <a:ext cx="2598420" cy="14188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868" y="1368660"/>
            <a:ext cx="6737999" cy="430785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sz="2500" b="1" spc="4" dirty="0">
                <a:latin typeface="Arial"/>
                <a:cs typeface="Arial"/>
              </a:rPr>
              <a:t>İş </a:t>
            </a:r>
            <a:r>
              <a:rPr sz="2500" b="1" spc="-4" dirty="0">
                <a:latin typeface="Arial"/>
                <a:cs typeface="Arial"/>
              </a:rPr>
              <a:t>gerekçeleri; </a:t>
            </a:r>
            <a:r>
              <a:rPr sz="2500" dirty="0">
                <a:latin typeface="Arial"/>
                <a:cs typeface="Arial"/>
              </a:rPr>
              <a:t>(</a:t>
            </a:r>
            <a:r>
              <a:rPr sz="2500" b="1" dirty="0">
                <a:latin typeface="Arial"/>
                <a:cs typeface="Arial"/>
              </a:rPr>
              <a:t>PMBOK tarafından</a:t>
            </a:r>
            <a:r>
              <a:rPr sz="2500" b="1" spc="-57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tanımlanan</a:t>
            </a:r>
            <a:r>
              <a:rPr sz="2500" b="1" dirty="0">
                <a:latin typeface="Arial"/>
                <a:cs typeface="Arial"/>
              </a:rPr>
              <a:t>)</a:t>
            </a:r>
            <a:endParaRPr sz="2500" dirty="0">
              <a:latin typeface="Arial"/>
              <a:cs typeface="Arial"/>
            </a:endParaRPr>
          </a:p>
          <a:p>
            <a:pPr marL="707967" indent="-351757">
              <a:spcBef>
                <a:spcPts val="2305"/>
              </a:spcBef>
              <a:buFont typeface="Georgia"/>
              <a:buChar char=""/>
              <a:tabLst>
                <a:tab pos="708523" algn="l"/>
              </a:tabLst>
            </a:pPr>
            <a:r>
              <a:rPr sz="2500" b="1" spc="-267" dirty="0">
                <a:latin typeface="Arial"/>
                <a:cs typeface="Arial"/>
              </a:rPr>
              <a:t>Pazar</a:t>
            </a:r>
            <a:r>
              <a:rPr sz="2500" b="1" spc="-184" dirty="0">
                <a:latin typeface="Arial"/>
                <a:cs typeface="Arial"/>
              </a:rPr>
              <a:t> </a:t>
            </a:r>
            <a:r>
              <a:rPr sz="2500" b="1" spc="-167" dirty="0">
                <a:latin typeface="Arial"/>
                <a:cs typeface="Arial"/>
              </a:rPr>
              <a:t>talebi</a:t>
            </a:r>
            <a:endParaRPr sz="2500" dirty="0">
              <a:latin typeface="Arial"/>
              <a:cs typeface="Arial"/>
            </a:endParaRPr>
          </a:p>
          <a:p>
            <a:pPr marL="707967" indent="-351757">
              <a:spcBef>
                <a:spcPts val="736"/>
              </a:spcBef>
              <a:buFont typeface="Georgia"/>
              <a:buChar char=""/>
              <a:tabLst>
                <a:tab pos="708523" algn="l"/>
              </a:tabLst>
            </a:pPr>
            <a:r>
              <a:rPr sz="2500" b="1" spc="-276" dirty="0">
                <a:latin typeface="Arial"/>
                <a:cs typeface="Arial"/>
              </a:rPr>
              <a:t>Organizasyonun</a:t>
            </a:r>
            <a:r>
              <a:rPr sz="2500" b="1" spc="-193" dirty="0">
                <a:latin typeface="Arial"/>
                <a:cs typeface="Arial"/>
              </a:rPr>
              <a:t> </a:t>
            </a:r>
            <a:r>
              <a:rPr sz="2500" b="1" spc="-201" dirty="0">
                <a:latin typeface="Arial"/>
                <a:cs typeface="Arial"/>
              </a:rPr>
              <a:t>ihtiyacı</a:t>
            </a:r>
            <a:endParaRPr sz="2500" dirty="0">
              <a:latin typeface="Arial"/>
              <a:cs typeface="Arial"/>
            </a:endParaRPr>
          </a:p>
          <a:p>
            <a:pPr marL="707967" indent="-351757">
              <a:spcBef>
                <a:spcPts val="745"/>
              </a:spcBef>
              <a:buFont typeface="Georgia"/>
              <a:buChar char=""/>
              <a:tabLst>
                <a:tab pos="708523" algn="l"/>
              </a:tabLst>
            </a:pPr>
            <a:r>
              <a:rPr sz="2500" b="1" spc="-167" dirty="0">
                <a:latin typeface="Arial"/>
                <a:cs typeface="Arial"/>
              </a:rPr>
              <a:t>Müşterilerin</a:t>
            </a:r>
            <a:r>
              <a:rPr sz="2500" b="1" spc="-193" dirty="0">
                <a:latin typeface="Arial"/>
                <a:cs typeface="Arial"/>
              </a:rPr>
              <a:t> </a:t>
            </a:r>
            <a:r>
              <a:rPr sz="2500" b="1" spc="-167" dirty="0">
                <a:latin typeface="Arial"/>
                <a:cs typeface="Arial"/>
              </a:rPr>
              <a:t>talebi</a:t>
            </a:r>
            <a:endParaRPr sz="2500" dirty="0">
              <a:latin typeface="Arial"/>
              <a:cs typeface="Arial"/>
            </a:endParaRPr>
          </a:p>
          <a:p>
            <a:pPr marL="707967" indent="-351757">
              <a:spcBef>
                <a:spcPts val="749"/>
              </a:spcBef>
              <a:buFont typeface="Georgia"/>
              <a:buChar char=""/>
              <a:tabLst>
                <a:tab pos="708523" algn="l"/>
              </a:tabLst>
            </a:pPr>
            <a:r>
              <a:rPr sz="2500" b="1" spc="-245" dirty="0">
                <a:latin typeface="Arial"/>
                <a:cs typeface="Arial"/>
              </a:rPr>
              <a:t>Teknolojik</a:t>
            </a:r>
            <a:r>
              <a:rPr sz="2500" b="1" spc="-197" dirty="0">
                <a:latin typeface="Arial"/>
                <a:cs typeface="Arial"/>
              </a:rPr>
              <a:t> </a:t>
            </a:r>
            <a:r>
              <a:rPr sz="2500" b="1" spc="-162" dirty="0">
                <a:latin typeface="Arial"/>
                <a:cs typeface="Arial"/>
              </a:rPr>
              <a:t>ilerleme</a:t>
            </a:r>
            <a:endParaRPr sz="2500" dirty="0">
              <a:latin typeface="Arial"/>
              <a:cs typeface="Arial"/>
            </a:endParaRPr>
          </a:p>
          <a:p>
            <a:pPr marL="707967" indent="-351757">
              <a:spcBef>
                <a:spcPts val="732"/>
              </a:spcBef>
              <a:buFont typeface="Georgia"/>
              <a:buChar char=""/>
              <a:tabLst>
                <a:tab pos="708523" algn="l"/>
              </a:tabLst>
            </a:pPr>
            <a:r>
              <a:rPr sz="2500" b="1" spc="-337" dirty="0">
                <a:latin typeface="Arial"/>
                <a:cs typeface="Arial"/>
              </a:rPr>
              <a:t>Yasal</a:t>
            </a:r>
            <a:r>
              <a:rPr sz="2500" b="1" spc="-175" dirty="0">
                <a:latin typeface="Arial"/>
                <a:cs typeface="Arial"/>
              </a:rPr>
              <a:t> </a:t>
            </a:r>
            <a:r>
              <a:rPr sz="2500" b="1" spc="-210" dirty="0">
                <a:latin typeface="Arial"/>
                <a:cs typeface="Arial"/>
              </a:rPr>
              <a:t>zorunluluklar</a:t>
            </a:r>
            <a:endParaRPr sz="2500" dirty="0">
              <a:latin typeface="Arial"/>
              <a:cs typeface="Arial"/>
            </a:endParaRPr>
          </a:p>
          <a:p>
            <a:pPr marL="707967" indent="-351757">
              <a:spcBef>
                <a:spcPts val="749"/>
              </a:spcBef>
              <a:buFont typeface="Georgia"/>
              <a:buChar char=""/>
              <a:tabLst>
                <a:tab pos="708523" algn="l"/>
              </a:tabLst>
            </a:pPr>
            <a:r>
              <a:rPr sz="2500" b="1" spc="-250" dirty="0">
                <a:latin typeface="Arial"/>
                <a:cs typeface="Arial"/>
              </a:rPr>
              <a:t>Çevre </a:t>
            </a:r>
            <a:r>
              <a:rPr sz="2500" b="1" spc="-210" dirty="0">
                <a:latin typeface="Arial"/>
                <a:cs typeface="Arial"/>
              </a:rPr>
              <a:t>üzerindeki</a:t>
            </a:r>
            <a:r>
              <a:rPr sz="2500" b="1" spc="-149" dirty="0">
                <a:latin typeface="Arial"/>
                <a:cs typeface="Arial"/>
              </a:rPr>
              <a:t> etkiler</a:t>
            </a:r>
            <a:endParaRPr sz="2500" dirty="0">
              <a:latin typeface="Arial"/>
              <a:cs typeface="Arial"/>
            </a:endParaRPr>
          </a:p>
          <a:p>
            <a:pPr marL="707967" indent="-351757">
              <a:spcBef>
                <a:spcPts val="745"/>
              </a:spcBef>
              <a:buFont typeface="Georgia"/>
              <a:buChar char=""/>
              <a:tabLst>
                <a:tab pos="708523" algn="l"/>
              </a:tabLst>
            </a:pPr>
            <a:r>
              <a:rPr sz="2500" b="1" spc="-324" dirty="0">
                <a:latin typeface="Arial"/>
                <a:cs typeface="Arial"/>
              </a:rPr>
              <a:t>Sosyal</a:t>
            </a:r>
            <a:r>
              <a:rPr sz="2500" b="1" spc="-175" dirty="0">
                <a:latin typeface="Arial"/>
                <a:cs typeface="Arial"/>
              </a:rPr>
              <a:t> </a:t>
            </a:r>
            <a:r>
              <a:rPr sz="2500" b="1" spc="-241" dirty="0">
                <a:latin typeface="Arial"/>
                <a:cs typeface="Arial"/>
              </a:rPr>
              <a:t>gereksinim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15337" y="2325847"/>
            <a:ext cx="3667374" cy="3557407"/>
            <a:chOff x="6099047" y="2564892"/>
            <a:chExt cx="4288790" cy="3923029"/>
          </a:xfrm>
        </p:grpSpPr>
        <p:sp>
          <p:nvSpPr>
            <p:cNvPr id="11" name="object 11"/>
            <p:cNvSpPr/>
            <p:nvPr/>
          </p:nvSpPr>
          <p:spPr>
            <a:xfrm>
              <a:off x="8833103" y="2564892"/>
              <a:ext cx="1554479" cy="16870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67627" y="4920996"/>
              <a:ext cx="2353055" cy="15666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9047" y="3525012"/>
              <a:ext cx="1563624" cy="1502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26067" y="4357116"/>
              <a:ext cx="1461515" cy="21198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955480" y="5961446"/>
            <a:ext cx="15040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5">
              <a:lnSpc>
                <a:spcPts val="1458"/>
              </a:lnSpc>
            </a:pPr>
            <a:fld id="{81D60167-4931-47E6-BA6A-407CBD079E47}" type="slidenum">
              <a:rPr dirty="0"/>
              <a:pPr marL="33395">
                <a:lnSpc>
                  <a:spcPts val="1458"/>
                </a:lnSpc>
              </a:pPr>
              <a:t>5</a:t>
            </a:fld>
            <a:endParaRPr dirty="0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h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5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97" y="111084"/>
            <a:ext cx="4888565" cy="1525599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ts val="2559"/>
              </a:lnSpc>
              <a:spcBef>
                <a:spcPts val="96"/>
              </a:spcBef>
            </a:pP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GG 405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b="1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Analizleri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b="1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  <a:p>
            <a:pPr marL="11132">
              <a:lnSpc>
                <a:spcPts val="3296"/>
              </a:lnSpc>
            </a:pPr>
            <a:endParaRPr lang="tr-TR" sz="2800" b="1" dirty="0" smtClean="0">
              <a:solidFill>
                <a:srgbClr val="1F4D79"/>
              </a:solidFill>
              <a:latin typeface="Liberation Sans Narrow"/>
              <a:cs typeface="Liberation Sans Narrow"/>
            </a:endParaRPr>
          </a:p>
          <a:p>
            <a:pPr marL="11132">
              <a:lnSpc>
                <a:spcPts val="3296"/>
              </a:lnSpc>
            </a:pPr>
            <a:r>
              <a:rPr sz="2800" b="1" dirty="0" smtClean="0">
                <a:solidFill>
                  <a:srgbClr val="1F4D79"/>
                </a:solidFill>
                <a:latin typeface="Liberation Sans Narrow"/>
                <a:cs typeface="Liberation Sans Narrow"/>
              </a:rPr>
              <a:t>FİNANS</a:t>
            </a:r>
            <a:r>
              <a:rPr sz="2800" b="1" spc="-18" dirty="0" smtClean="0">
                <a:solidFill>
                  <a:srgbClr val="1F4D79"/>
                </a:solidFill>
                <a:latin typeface="Liberation Sans Narrow"/>
                <a:cs typeface="Liberation Sans Narrow"/>
              </a:rPr>
              <a:t> </a:t>
            </a:r>
            <a:r>
              <a:rPr sz="2800" b="1" spc="-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NEDİR?</a:t>
            </a:r>
            <a:endParaRPr sz="2800" dirty="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9362" y="497740"/>
            <a:ext cx="2887587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797" y="1897438"/>
            <a:ext cx="2449984" cy="3895989"/>
            <a:chOff x="94488" y="2092452"/>
            <a:chExt cx="2865120" cy="4296410"/>
          </a:xfrm>
        </p:grpSpPr>
        <p:sp>
          <p:nvSpPr>
            <p:cNvPr id="5" name="object 5"/>
            <p:cNvSpPr/>
            <p:nvPr/>
          </p:nvSpPr>
          <p:spPr>
            <a:xfrm>
              <a:off x="415354" y="4950357"/>
              <a:ext cx="2196366" cy="14306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488" y="4770120"/>
              <a:ext cx="2865120" cy="1618615"/>
            </a:xfrm>
            <a:custGeom>
              <a:avLst/>
              <a:gdLst/>
              <a:ahLst/>
              <a:cxnLst/>
              <a:rect l="l" t="t" r="r" b="b"/>
              <a:pathLst>
                <a:path w="2865120" h="1618614">
                  <a:moveTo>
                    <a:pt x="2865120" y="1618488"/>
                  </a:moveTo>
                  <a:lnTo>
                    <a:pt x="0" y="1618488"/>
                  </a:lnTo>
                  <a:lnTo>
                    <a:pt x="0" y="0"/>
                  </a:lnTo>
                  <a:lnTo>
                    <a:pt x="2865120" y="0"/>
                  </a:lnTo>
                  <a:lnTo>
                    <a:pt x="2865120" y="4572"/>
                  </a:lnTo>
                  <a:lnTo>
                    <a:pt x="7620" y="4572"/>
                  </a:lnTo>
                  <a:lnTo>
                    <a:pt x="3048" y="9144"/>
                  </a:lnTo>
                  <a:lnTo>
                    <a:pt x="7620" y="9144"/>
                  </a:lnTo>
                  <a:lnTo>
                    <a:pt x="7620" y="1610868"/>
                  </a:lnTo>
                  <a:lnTo>
                    <a:pt x="3048" y="1610868"/>
                  </a:lnTo>
                  <a:lnTo>
                    <a:pt x="7620" y="1615440"/>
                  </a:lnTo>
                  <a:lnTo>
                    <a:pt x="2865120" y="1615440"/>
                  </a:lnTo>
                  <a:lnTo>
                    <a:pt x="2865120" y="1618488"/>
                  </a:lnTo>
                  <a:close/>
                </a:path>
                <a:path w="2865120" h="1618614">
                  <a:moveTo>
                    <a:pt x="7620" y="9144"/>
                  </a:moveTo>
                  <a:lnTo>
                    <a:pt x="3048" y="9144"/>
                  </a:lnTo>
                  <a:lnTo>
                    <a:pt x="7620" y="4572"/>
                  </a:lnTo>
                  <a:lnTo>
                    <a:pt x="7620" y="9144"/>
                  </a:lnTo>
                  <a:close/>
                </a:path>
                <a:path w="2865120" h="1618614">
                  <a:moveTo>
                    <a:pt x="2855976" y="9144"/>
                  </a:moveTo>
                  <a:lnTo>
                    <a:pt x="7620" y="9144"/>
                  </a:lnTo>
                  <a:lnTo>
                    <a:pt x="7620" y="4572"/>
                  </a:lnTo>
                  <a:lnTo>
                    <a:pt x="2855976" y="4572"/>
                  </a:lnTo>
                  <a:lnTo>
                    <a:pt x="2855976" y="9144"/>
                  </a:lnTo>
                  <a:close/>
                </a:path>
                <a:path w="2865120" h="1618614">
                  <a:moveTo>
                    <a:pt x="2855976" y="1615440"/>
                  </a:moveTo>
                  <a:lnTo>
                    <a:pt x="2855976" y="4572"/>
                  </a:lnTo>
                  <a:lnTo>
                    <a:pt x="2860548" y="9144"/>
                  </a:lnTo>
                  <a:lnTo>
                    <a:pt x="2865120" y="9144"/>
                  </a:lnTo>
                  <a:lnTo>
                    <a:pt x="2865120" y="1610868"/>
                  </a:lnTo>
                  <a:lnTo>
                    <a:pt x="2860548" y="1610868"/>
                  </a:lnTo>
                  <a:lnTo>
                    <a:pt x="2855976" y="1615440"/>
                  </a:lnTo>
                  <a:close/>
                </a:path>
                <a:path w="2865120" h="1618614">
                  <a:moveTo>
                    <a:pt x="2865120" y="9144"/>
                  </a:moveTo>
                  <a:lnTo>
                    <a:pt x="2860548" y="9144"/>
                  </a:lnTo>
                  <a:lnTo>
                    <a:pt x="2855976" y="4572"/>
                  </a:lnTo>
                  <a:lnTo>
                    <a:pt x="2865120" y="4572"/>
                  </a:lnTo>
                  <a:lnTo>
                    <a:pt x="2865120" y="9144"/>
                  </a:lnTo>
                  <a:close/>
                </a:path>
                <a:path w="2865120" h="1618614">
                  <a:moveTo>
                    <a:pt x="7620" y="1615440"/>
                  </a:moveTo>
                  <a:lnTo>
                    <a:pt x="3048" y="1610868"/>
                  </a:lnTo>
                  <a:lnTo>
                    <a:pt x="7620" y="1610868"/>
                  </a:lnTo>
                  <a:lnTo>
                    <a:pt x="7620" y="1615440"/>
                  </a:lnTo>
                  <a:close/>
                </a:path>
                <a:path w="2865120" h="1618614">
                  <a:moveTo>
                    <a:pt x="2855976" y="1615440"/>
                  </a:moveTo>
                  <a:lnTo>
                    <a:pt x="7620" y="1615440"/>
                  </a:lnTo>
                  <a:lnTo>
                    <a:pt x="7620" y="1610868"/>
                  </a:lnTo>
                  <a:lnTo>
                    <a:pt x="2855976" y="1610868"/>
                  </a:lnTo>
                  <a:lnTo>
                    <a:pt x="2855976" y="1615440"/>
                  </a:lnTo>
                  <a:close/>
                </a:path>
                <a:path w="2865120" h="1618614">
                  <a:moveTo>
                    <a:pt x="2865120" y="1615440"/>
                  </a:moveTo>
                  <a:lnTo>
                    <a:pt x="2855976" y="1615440"/>
                  </a:lnTo>
                  <a:lnTo>
                    <a:pt x="2860548" y="1610868"/>
                  </a:lnTo>
                  <a:lnTo>
                    <a:pt x="2865120" y="1610868"/>
                  </a:lnTo>
                  <a:lnTo>
                    <a:pt x="2865120" y="1615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08" y="2101596"/>
              <a:ext cx="2848356" cy="283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488" y="2092452"/>
              <a:ext cx="2865120" cy="2856230"/>
            </a:xfrm>
            <a:custGeom>
              <a:avLst/>
              <a:gdLst/>
              <a:ahLst/>
              <a:cxnLst/>
              <a:rect l="l" t="t" r="r" b="b"/>
              <a:pathLst>
                <a:path w="2865120" h="2856229">
                  <a:moveTo>
                    <a:pt x="2865120" y="2855976"/>
                  </a:moveTo>
                  <a:lnTo>
                    <a:pt x="0" y="2855976"/>
                  </a:lnTo>
                  <a:lnTo>
                    <a:pt x="0" y="0"/>
                  </a:lnTo>
                  <a:lnTo>
                    <a:pt x="2865120" y="0"/>
                  </a:lnTo>
                  <a:lnTo>
                    <a:pt x="2865120" y="4572"/>
                  </a:lnTo>
                  <a:lnTo>
                    <a:pt x="7620" y="4572"/>
                  </a:lnTo>
                  <a:lnTo>
                    <a:pt x="3048" y="9144"/>
                  </a:lnTo>
                  <a:lnTo>
                    <a:pt x="7620" y="9144"/>
                  </a:lnTo>
                  <a:lnTo>
                    <a:pt x="7620" y="2848356"/>
                  </a:lnTo>
                  <a:lnTo>
                    <a:pt x="3048" y="2848356"/>
                  </a:lnTo>
                  <a:lnTo>
                    <a:pt x="7620" y="2851404"/>
                  </a:lnTo>
                  <a:lnTo>
                    <a:pt x="2865120" y="2851404"/>
                  </a:lnTo>
                  <a:lnTo>
                    <a:pt x="2865120" y="2855976"/>
                  </a:lnTo>
                  <a:close/>
                </a:path>
                <a:path w="2865120" h="2856229">
                  <a:moveTo>
                    <a:pt x="7620" y="9144"/>
                  </a:moveTo>
                  <a:lnTo>
                    <a:pt x="3048" y="9144"/>
                  </a:lnTo>
                  <a:lnTo>
                    <a:pt x="7620" y="4572"/>
                  </a:lnTo>
                  <a:lnTo>
                    <a:pt x="7620" y="9144"/>
                  </a:lnTo>
                  <a:close/>
                </a:path>
                <a:path w="2865120" h="2856229">
                  <a:moveTo>
                    <a:pt x="2855976" y="9144"/>
                  </a:moveTo>
                  <a:lnTo>
                    <a:pt x="7620" y="9144"/>
                  </a:lnTo>
                  <a:lnTo>
                    <a:pt x="7620" y="4572"/>
                  </a:lnTo>
                  <a:lnTo>
                    <a:pt x="2855976" y="4572"/>
                  </a:lnTo>
                  <a:lnTo>
                    <a:pt x="2855976" y="9144"/>
                  </a:lnTo>
                  <a:close/>
                </a:path>
                <a:path w="2865120" h="2856229">
                  <a:moveTo>
                    <a:pt x="2855976" y="2851404"/>
                  </a:moveTo>
                  <a:lnTo>
                    <a:pt x="2855976" y="4572"/>
                  </a:lnTo>
                  <a:lnTo>
                    <a:pt x="2860548" y="9144"/>
                  </a:lnTo>
                  <a:lnTo>
                    <a:pt x="2865120" y="9144"/>
                  </a:lnTo>
                  <a:lnTo>
                    <a:pt x="2865120" y="2848356"/>
                  </a:lnTo>
                  <a:lnTo>
                    <a:pt x="2860548" y="2848356"/>
                  </a:lnTo>
                  <a:lnTo>
                    <a:pt x="2855976" y="2851404"/>
                  </a:lnTo>
                  <a:close/>
                </a:path>
                <a:path w="2865120" h="2856229">
                  <a:moveTo>
                    <a:pt x="2865120" y="9144"/>
                  </a:moveTo>
                  <a:lnTo>
                    <a:pt x="2860548" y="9144"/>
                  </a:lnTo>
                  <a:lnTo>
                    <a:pt x="2855976" y="4572"/>
                  </a:lnTo>
                  <a:lnTo>
                    <a:pt x="2865120" y="4572"/>
                  </a:lnTo>
                  <a:lnTo>
                    <a:pt x="2865120" y="9144"/>
                  </a:lnTo>
                  <a:close/>
                </a:path>
                <a:path w="2865120" h="2856229">
                  <a:moveTo>
                    <a:pt x="7620" y="2851404"/>
                  </a:moveTo>
                  <a:lnTo>
                    <a:pt x="3048" y="2848356"/>
                  </a:lnTo>
                  <a:lnTo>
                    <a:pt x="7620" y="2848356"/>
                  </a:lnTo>
                  <a:lnTo>
                    <a:pt x="7620" y="2851404"/>
                  </a:lnTo>
                  <a:close/>
                </a:path>
                <a:path w="2865120" h="2856229">
                  <a:moveTo>
                    <a:pt x="2855976" y="2851404"/>
                  </a:moveTo>
                  <a:lnTo>
                    <a:pt x="7620" y="2851404"/>
                  </a:lnTo>
                  <a:lnTo>
                    <a:pt x="7620" y="2848356"/>
                  </a:lnTo>
                  <a:lnTo>
                    <a:pt x="2855976" y="2848356"/>
                  </a:lnTo>
                  <a:lnTo>
                    <a:pt x="2855976" y="2851404"/>
                  </a:lnTo>
                  <a:close/>
                </a:path>
                <a:path w="2865120" h="2856229">
                  <a:moveTo>
                    <a:pt x="2865120" y="2851404"/>
                  </a:moveTo>
                  <a:lnTo>
                    <a:pt x="2855976" y="2851404"/>
                  </a:lnTo>
                  <a:lnTo>
                    <a:pt x="2860548" y="2848356"/>
                  </a:lnTo>
                  <a:lnTo>
                    <a:pt x="2865120" y="2848356"/>
                  </a:lnTo>
                  <a:lnTo>
                    <a:pt x="2865120" y="2851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38870" y="1846471"/>
            <a:ext cx="4360233" cy="2235529"/>
          </a:xfrm>
          <a:prstGeom prst="rect">
            <a:avLst/>
          </a:prstGeom>
        </p:spPr>
        <p:txBody>
          <a:bodyPr vert="horz" wrap="square" lIns="0" tIns="128569" rIns="0" bIns="0" rtlCol="0">
            <a:spAutoFit/>
          </a:bodyPr>
          <a:lstStyle/>
          <a:p>
            <a:pPr marL="11132">
              <a:spcBef>
                <a:spcPts val="1012"/>
              </a:spcBef>
            </a:pPr>
            <a:r>
              <a:rPr sz="2200" spc="-333" dirty="0">
                <a:solidFill>
                  <a:srgbClr val="1F3864"/>
                </a:solidFill>
                <a:latin typeface="Georgia"/>
                <a:cs typeface="Georgia"/>
              </a:rPr>
              <a:t> 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Para</a:t>
            </a:r>
            <a:r>
              <a:rPr sz="2200" b="1" spc="-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tedavülü</a:t>
            </a:r>
            <a:endParaRPr sz="2200" dirty="0">
              <a:latin typeface="Liberation Sans Narrow"/>
              <a:cs typeface="Liberation Sans Narrow"/>
            </a:endParaRPr>
          </a:p>
          <a:p>
            <a:pPr marL="11132">
              <a:spcBef>
                <a:spcPts val="925"/>
              </a:spcBef>
            </a:pPr>
            <a:r>
              <a:rPr sz="2200" spc="-333" dirty="0">
                <a:solidFill>
                  <a:srgbClr val="1F3864"/>
                </a:solidFill>
                <a:latin typeface="Georgia"/>
                <a:cs typeface="Georgia"/>
              </a:rPr>
              <a:t> </a:t>
            </a:r>
            <a:r>
              <a:rPr sz="2200"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Kredi</a:t>
            </a:r>
            <a:r>
              <a:rPr sz="2200" b="1" spc="-26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-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döngüsü</a:t>
            </a:r>
            <a:endParaRPr sz="2200" dirty="0">
              <a:latin typeface="Liberation Sans Narrow"/>
              <a:cs typeface="Liberation Sans Narrow"/>
            </a:endParaRPr>
          </a:p>
          <a:p>
            <a:pPr marL="11132">
              <a:spcBef>
                <a:spcPts val="938"/>
              </a:spcBef>
            </a:pPr>
            <a:r>
              <a:rPr sz="2200" spc="-333" dirty="0">
                <a:solidFill>
                  <a:srgbClr val="1F3864"/>
                </a:solidFill>
                <a:latin typeface="Georgia"/>
                <a:cs typeface="Georgia"/>
              </a:rPr>
              <a:t> </a:t>
            </a:r>
            <a:r>
              <a:rPr sz="2200" b="1" spc="-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Yatırımlar</a:t>
            </a:r>
            <a:r>
              <a:rPr sz="2200" b="1" spc="-26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-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ve</a:t>
            </a:r>
            <a:endParaRPr sz="2200" dirty="0">
              <a:latin typeface="Liberation Sans Narrow"/>
              <a:cs typeface="Liberation Sans Narrow"/>
            </a:endParaRPr>
          </a:p>
          <a:p>
            <a:pPr marL="11132">
              <a:spcBef>
                <a:spcPts val="925"/>
              </a:spcBef>
            </a:pPr>
            <a:r>
              <a:rPr sz="2200" spc="-333" dirty="0">
                <a:solidFill>
                  <a:srgbClr val="1F3864"/>
                </a:solidFill>
                <a:latin typeface="Georgia"/>
                <a:cs typeface="Georgia"/>
              </a:rPr>
              <a:t> 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Bankacılık</a:t>
            </a:r>
            <a:r>
              <a:rPr sz="2200" b="1" spc="-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işlemlerini</a:t>
            </a:r>
            <a:endParaRPr sz="2200" dirty="0">
              <a:latin typeface="Liberation Sans Narrow"/>
              <a:cs typeface="Liberation Sans Narrow"/>
            </a:endParaRPr>
          </a:p>
          <a:p>
            <a:pPr marL="1415933">
              <a:spcBef>
                <a:spcPts val="408"/>
              </a:spcBef>
            </a:pP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kapsayan</a:t>
            </a:r>
            <a:r>
              <a:rPr sz="2200" b="1" spc="-22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-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sistemdir</a:t>
            </a:r>
            <a:r>
              <a:rPr sz="2200" b="1" spc="-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.</a:t>
            </a:r>
            <a:endParaRPr sz="2200" dirty="0">
              <a:latin typeface="Liberation Sans Narrow"/>
              <a:cs typeface="Liberation Sans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955480" y="5961446"/>
            <a:ext cx="15040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5">
              <a:lnSpc>
                <a:spcPts val="1458"/>
              </a:lnSpc>
            </a:pPr>
            <a:fld id="{81D60167-4931-47E6-BA6A-407CBD079E47}" type="slidenum">
              <a:rPr dirty="0"/>
              <a:pPr marL="33395">
                <a:lnSpc>
                  <a:spcPts val="1458"/>
                </a:lnSpc>
              </a:pPr>
              <a:t>6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723086" y="4356113"/>
            <a:ext cx="6342699" cy="84223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spcBef>
                <a:spcPts val="88"/>
              </a:spcBef>
              <a:tabLst>
                <a:tab pos="927258" algn="l"/>
                <a:tab pos="1486062" algn="l"/>
                <a:tab pos="2484005" algn="l"/>
                <a:tab pos="3126852" algn="l"/>
                <a:tab pos="4141493" algn="l"/>
                <a:tab pos="5170048" algn="l"/>
                <a:tab pos="5536833" algn="l"/>
              </a:tabLst>
            </a:pP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"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F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i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n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a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n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s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,	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p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a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ra	</a:t>
            </a:r>
            <a:r>
              <a:rPr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t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e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d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a</a:t>
            </a:r>
            <a:r>
              <a:rPr b="1" spc="-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</a:t>
            </a:r>
            <a:r>
              <a:rPr b="1" spc="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ü</a:t>
            </a:r>
            <a:r>
              <a:rPr b="1" spc="-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l</a:t>
            </a:r>
            <a:r>
              <a:rPr b="1" spc="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ü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,	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r</a:t>
            </a:r>
            <a:r>
              <a:rPr b="1" spc="-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e</a:t>
            </a:r>
            <a:r>
              <a:rPr b="1" spc="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d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i	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döngü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s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ü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,	</a:t>
            </a:r>
            <a:r>
              <a:rPr b="1" spc="-70" dirty="0">
                <a:solidFill>
                  <a:srgbClr val="1F3864"/>
                </a:solidFill>
                <a:latin typeface="Liberation Sans Narrow"/>
                <a:cs typeface="Liberation Sans Narrow"/>
              </a:rPr>
              <a:t>Y</a:t>
            </a:r>
            <a:r>
              <a:rPr b="1" spc="-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a</a:t>
            </a:r>
            <a:r>
              <a:rPr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t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ırıml</a:t>
            </a:r>
            <a:r>
              <a:rPr b="1" spc="-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a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r	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e	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B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a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n</a:t>
            </a:r>
            <a:r>
              <a:rPr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kac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ılık  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işlemlerini 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kapsayan sistemdir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" (Brigham &amp; 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Houston </a:t>
            </a:r>
            <a:r>
              <a:rPr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2013,</a:t>
            </a:r>
            <a:r>
              <a:rPr b="1" spc="5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p.4)</a:t>
            </a:r>
            <a:endParaRPr dirty="0"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643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12412"/>
            <a:ext cx="9143457" cy="3457791"/>
            <a:chOff x="0" y="2770632"/>
            <a:chExt cx="10692765" cy="3813175"/>
          </a:xfrm>
        </p:grpSpPr>
        <p:sp>
          <p:nvSpPr>
            <p:cNvPr id="3" name="object 3"/>
            <p:cNvSpPr/>
            <p:nvPr/>
          </p:nvSpPr>
          <p:spPr>
            <a:xfrm>
              <a:off x="99060" y="2770632"/>
              <a:ext cx="10464165" cy="3495040"/>
            </a:xfrm>
            <a:custGeom>
              <a:avLst/>
              <a:gdLst/>
              <a:ahLst/>
              <a:cxnLst/>
              <a:rect l="l" t="t" r="r" b="b"/>
              <a:pathLst>
                <a:path w="10464165" h="3495040">
                  <a:moveTo>
                    <a:pt x="868680" y="3486912"/>
                  </a:moveTo>
                  <a:lnTo>
                    <a:pt x="815340" y="3377184"/>
                  </a:lnTo>
                  <a:lnTo>
                    <a:pt x="842772" y="3363468"/>
                  </a:lnTo>
                  <a:lnTo>
                    <a:pt x="891667" y="3464052"/>
                  </a:lnTo>
                  <a:lnTo>
                    <a:pt x="882396" y="3464052"/>
                  </a:lnTo>
                  <a:lnTo>
                    <a:pt x="882396" y="3480054"/>
                  </a:lnTo>
                  <a:lnTo>
                    <a:pt x="868680" y="3486912"/>
                  </a:lnTo>
                  <a:close/>
                </a:path>
                <a:path w="10464165" h="3495040">
                  <a:moveTo>
                    <a:pt x="882396" y="3480054"/>
                  </a:moveTo>
                  <a:lnTo>
                    <a:pt x="882396" y="3464052"/>
                  </a:lnTo>
                  <a:lnTo>
                    <a:pt x="891667" y="3464052"/>
                  </a:lnTo>
                  <a:lnTo>
                    <a:pt x="896112" y="3473196"/>
                  </a:lnTo>
                  <a:lnTo>
                    <a:pt x="882396" y="3480054"/>
                  </a:lnTo>
                  <a:close/>
                </a:path>
                <a:path w="10464165" h="3495040">
                  <a:moveTo>
                    <a:pt x="982980" y="3494532"/>
                  </a:moveTo>
                  <a:lnTo>
                    <a:pt x="882396" y="3494532"/>
                  </a:lnTo>
                  <a:lnTo>
                    <a:pt x="882396" y="3480054"/>
                  </a:lnTo>
                  <a:lnTo>
                    <a:pt x="896112" y="3473196"/>
                  </a:lnTo>
                  <a:lnTo>
                    <a:pt x="891667" y="3464052"/>
                  </a:lnTo>
                  <a:lnTo>
                    <a:pt x="982980" y="3464052"/>
                  </a:lnTo>
                  <a:lnTo>
                    <a:pt x="982980" y="3494532"/>
                  </a:lnTo>
                  <a:close/>
                </a:path>
                <a:path w="10464165" h="3495040">
                  <a:moveTo>
                    <a:pt x="774192" y="3294888"/>
                  </a:moveTo>
                  <a:lnTo>
                    <a:pt x="719328" y="3185160"/>
                  </a:lnTo>
                  <a:lnTo>
                    <a:pt x="746760" y="3171444"/>
                  </a:lnTo>
                  <a:lnTo>
                    <a:pt x="801624" y="3281172"/>
                  </a:lnTo>
                  <a:lnTo>
                    <a:pt x="774192" y="3294888"/>
                  </a:lnTo>
                  <a:close/>
                </a:path>
                <a:path w="10464165" h="3495040">
                  <a:moveTo>
                    <a:pt x="678180" y="3102864"/>
                  </a:moveTo>
                  <a:lnTo>
                    <a:pt x="623316" y="2993136"/>
                  </a:lnTo>
                  <a:lnTo>
                    <a:pt x="650748" y="2979420"/>
                  </a:lnTo>
                  <a:lnTo>
                    <a:pt x="705612" y="3089148"/>
                  </a:lnTo>
                  <a:lnTo>
                    <a:pt x="678180" y="3102864"/>
                  </a:lnTo>
                  <a:close/>
                </a:path>
                <a:path w="10464165" h="3495040">
                  <a:moveTo>
                    <a:pt x="582168" y="2910840"/>
                  </a:moveTo>
                  <a:lnTo>
                    <a:pt x="527304" y="2801112"/>
                  </a:lnTo>
                  <a:lnTo>
                    <a:pt x="554736" y="2787396"/>
                  </a:lnTo>
                  <a:lnTo>
                    <a:pt x="609600" y="2897124"/>
                  </a:lnTo>
                  <a:lnTo>
                    <a:pt x="582168" y="2910840"/>
                  </a:lnTo>
                  <a:close/>
                </a:path>
                <a:path w="10464165" h="3495040">
                  <a:moveTo>
                    <a:pt x="486156" y="2718816"/>
                  </a:moveTo>
                  <a:lnTo>
                    <a:pt x="431292" y="2609088"/>
                  </a:lnTo>
                  <a:lnTo>
                    <a:pt x="458724" y="2595372"/>
                  </a:lnTo>
                  <a:lnTo>
                    <a:pt x="513588" y="2705100"/>
                  </a:lnTo>
                  <a:lnTo>
                    <a:pt x="486156" y="2718816"/>
                  </a:lnTo>
                  <a:close/>
                </a:path>
                <a:path w="10464165" h="3495040">
                  <a:moveTo>
                    <a:pt x="390144" y="2528316"/>
                  </a:moveTo>
                  <a:lnTo>
                    <a:pt x="335280" y="2418588"/>
                  </a:lnTo>
                  <a:lnTo>
                    <a:pt x="362712" y="2404872"/>
                  </a:lnTo>
                  <a:lnTo>
                    <a:pt x="417576" y="2514600"/>
                  </a:lnTo>
                  <a:lnTo>
                    <a:pt x="390144" y="2528316"/>
                  </a:lnTo>
                  <a:close/>
                </a:path>
                <a:path w="10464165" h="3495040">
                  <a:moveTo>
                    <a:pt x="294132" y="2336292"/>
                  </a:moveTo>
                  <a:lnTo>
                    <a:pt x="239268" y="2226564"/>
                  </a:lnTo>
                  <a:lnTo>
                    <a:pt x="266700" y="2212848"/>
                  </a:lnTo>
                  <a:lnTo>
                    <a:pt x="321564" y="2322576"/>
                  </a:lnTo>
                  <a:lnTo>
                    <a:pt x="294132" y="2336292"/>
                  </a:lnTo>
                  <a:close/>
                </a:path>
                <a:path w="10464165" h="3495040">
                  <a:moveTo>
                    <a:pt x="198120" y="2144268"/>
                  </a:moveTo>
                  <a:lnTo>
                    <a:pt x="143256" y="2034540"/>
                  </a:lnTo>
                  <a:lnTo>
                    <a:pt x="170688" y="2020824"/>
                  </a:lnTo>
                  <a:lnTo>
                    <a:pt x="225552" y="2130552"/>
                  </a:lnTo>
                  <a:lnTo>
                    <a:pt x="198120" y="2144268"/>
                  </a:lnTo>
                  <a:close/>
                </a:path>
                <a:path w="10464165" h="3495040">
                  <a:moveTo>
                    <a:pt x="102108" y="1952244"/>
                  </a:moveTo>
                  <a:lnTo>
                    <a:pt x="47244" y="1842516"/>
                  </a:lnTo>
                  <a:lnTo>
                    <a:pt x="74676" y="1828800"/>
                  </a:lnTo>
                  <a:lnTo>
                    <a:pt x="129540" y="1938528"/>
                  </a:lnTo>
                  <a:lnTo>
                    <a:pt x="102108" y="1952244"/>
                  </a:lnTo>
                  <a:close/>
                </a:path>
                <a:path w="10464165" h="3495040">
                  <a:moveTo>
                    <a:pt x="6096" y="1760220"/>
                  </a:moveTo>
                  <a:lnTo>
                    <a:pt x="0" y="1748028"/>
                  </a:lnTo>
                  <a:lnTo>
                    <a:pt x="54864" y="1636776"/>
                  </a:lnTo>
                  <a:lnTo>
                    <a:pt x="82296" y="1650492"/>
                  </a:lnTo>
                  <a:lnTo>
                    <a:pt x="37338" y="1740408"/>
                  </a:lnTo>
                  <a:lnTo>
                    <a:pt x="30480" y="1740408"/>
                  </a:lnTo>
                  <a:lnTo>
                    <a:pt x="30480" y="1748028"/>
                  </a:lnTo>
                  <a:lnTo>
                    <a:pt x="6096" y="1760220"/>
                  </a:lnTo>
                  <a:close/>
                </a:path>
                <a:path w="10464165" h="3495040">
                  <a:moveTo>
                    <a:pt x="30480" y="1748028"/>
                  </a:moveTo>
                  <a:lnTo>
                    <a:pt x="30480" y="1740408"/>
                  </a:lnTo>
                  <a:lnTo>
                    <a:pt x="33528" y="1746504"/>
                  </a:lnTo>
                  <a:lnTo>
                    <a:pt x="30480" y="1748028"/>
                  </a:lnTo>
                  <a:close/>
                </a:path>
                <a:path w="10464165" h="3495040">
                  <a:moveTo>
                    <a:pt x="30480" y="1754124"/>
                  </a:moveTo>
                  <a:lnTo>
                    <a:pt x="30480" y="1748028"/>
                  </a:lnTo>
                  <a:lnTo>
                    <a:pt x="33528" y="1746504"/>
                  </a:lnTo>
                  <a:lnTo>
                    <a:pt x="30480" y="1740408"/>
                  </a:lnTo>
                  <a:lnTo>
                    <a:pt x="37338" y="1740408"/>
                  </a:lnTo>
                  <a:lnTo>
                    <a:pt x="30480" y="1754124"/>
                  </a:lnTo>
                  <a:close/>
                </a:path>
                <a:path w="10464165" h="3495040">
                  <a:moveTo>
                    <a:pt x="123444" y="1568196"/>
                  </a:moveTo>
                  <a:lnTo>
                    <a:pt x="96012" y="1554480"/>
                  </a:lnTo>
                  <a:lnTo>
                    <a:pt x="150876" y="1444752"/>
                  </a:lnTo>
                  <a:lnTo>
                    <a:pt x="178308" y="1458468"/>
                  </a:lnTo>
                  <a:lnTo>
                    <a:pt x="123444" y="1568196"/>
                  </a:lnTo>
                  <a:close/>
                </a:path>
                <a:path w="10464165" h="3495040">
                  <a:moveTo>
                    <a:pt x="219456" y="1377696"/>
                  </a:moveTo>
                  <a:lnTo>
                    <a:pt x="192024" y="1363980"/>
                  </a:lnTo>
                  <a:lnTo>
                    <a:pt x="246888" y="1254252"/>
                  </a:lnTo>
                  <a:lnTo>
                    <a:pt x="274320" y="1267968"/>
                  </a:lnTo>
                  <a:lnTo>
                    <a:pt x="219456" y="1377696"/>
                  </a:lnTo>
                  <a:close/>
                </a:path>
                <a:path w="10464165" h="3495040">
                  <a:moveTo>
                    <a:pt x="315468" y="1185672"/>
                  </a:moveTo>
                  <a:lnTo>
                    <a:pt x="288036" y="1171956"/>
                  </a:lnTo>
                  <a:lnTo>
                    <a:pt x="342900" y="1062228"/>
                  </a:lnTo>
                  <a:lnTo>
                    <a:pt x="370332" y="1075944"/>
                  </a:lnTo>
                  <a:lnTo>
                    <a:pt x="315468" y="1185672"/>
                  </a:lnTo>
                  <a:close/>
                </a:path>
                <a:path w="10464165" h="3495040">
                  <a:moveTo>
                    <a:pt x="411480" y="993648"/>
                  </a:moveTo>
                  <a:lnTo>
                    <a:pt x="384048" y="979932"/>
                  </a:lnTo>
                  <a:lnTo>
                    <a:pt x="438912" y="870204"/>
                  </a:lnTo>
                  <a:lnTo>
                    <a:pt x="466344" y="883920"/>
                  </a:lnTo>
                  <a:lnTo>
                    <a:pt x="411480" y="993648"/>
                  </a:lnTo>
                  <a:close/>
                </a:path>
                <a:path w="10464165" h="3495040">
                  <a:moveTo>
                    <a:pt x="507492" y="801624"/>
                  </a:moveTo>
                  <a:lnTo>
                    <a:pt x="480060" y="787908"/>
                  </a:lnTo>
                  <a:lnTo>
                    <a:pt x="534924" y="678180"/>
                  </a:lnTo>
                  <a:lnTo>
                    <a:pt x="562356" y="691896"/>
                  </a:lnTo>
                  <a:lnTo>
                    <a:pt x="507492" y="801624"/>
                  </a:lnTo>
                  <a:close/>
                </a:path>
                <a:path w="10464165" h="3495040">
                  <a:moveTo>
                    <a:pt x="603504" y="609600"/>
                  </a:moveTo>
                  <a:lnTo>
                    <a:pt x="576072" y="595884"/>
                  </a:lnTo>
                  <a:lnTo>
                    <a:pt x="630936" y="486156"/>
                  </a:lnTo>
                  <a:lnTo>
                    <a:pt x="658368" y="499872"/>
                  </a:lnTo>
                  <a:lnTo>
                    <a:pt x="603504" y="609600"/>
                  </a:lnTo>
                  <a:close/>
                </a:path>
                <a:path w="10464165" h="3495040">
                  <a:moveTo>
                    <a:pt x="699516" y="417576"/>
                  </a:moveTo>
                  <a:lnTo>
                    <a:pt x="672084" y="403860"/>
                  </a:lnTo>
                  <a:lnTo>
                    <a:pt x="726948" y="295656"/>
                  </a:lnTo>
                  <a:lnTo>
                    <a:pt x="754380" y="309372"/>
                  </a:lnTo>
                  <a:lnTo>
                    <a:pt x="699516" y="417576"/>
                  </a:lnTo>
                  <a:close/>
                </a:path>
                <a:path w="10464165" h="3495040">
                  <a:moveTo>
                    <a:pt x="795528" y="227076"/>
                  </a:moveTo>
                  <a:lnTo>
                    <a:pt x="768096" y="213360"/>
                  </a:lnTo>
                  <a:lnTo>
                    <a:pt x="822960" y="103632"/>
                  </a:lnTo>
                  <a:lnTo>
                    <a:pt x="850392" y="117348"/>
                  </a:lnTo>
                  <a:lnTo>
                    <a:pt x="795528" y="227076"/>
                  </a:lnTo>
                  <a:close/>
                </a:path>
                <a:path w="10464165" h="3495040">
                  <a:moveTo>
                    <a:pt x="882396" y="30480"/>
                  </a:moveTo>
                  <a:lnTo>
                    <a:pt x="864108" y="21336"/>
                  </a:lnTo>
                  <a:lnTo>
                    <a:pt x="873252" y="0"/>
                  </a:lnTo>
                  <a:lnTo>
                    <a:pt x="992124" y="0"/>
                  </a:lnTo>
                  <a:lnTo>
                    <a:pt x="992124" y="22860"/>
                  </a:lnTo>
                  <a:lnTo>
                    <a:pt x="896112" y="22860"/>
                  </a:lnTo>
                  <a:lnTo>
                    <a:pt x="882396" y="30480"/>
                  </a:lnTo>
                  <a:close/>
                </a:path>
                <a:path w="10464165" h="3495040">
                  <a:moveTo>
                    <a:pt x="891540" y="35052"/>
                  </a:moveTo>
                  <a:lnTo>
                    <a:pt x="882396" y="30480"/>
                  </a:lnTo>
                  <a:lnTo>
                    <a:pt x="896112" y="22860"/>
                  </a:lnTo>
                  <a:lnTo>
                    <a:pt x="891540" y="35052"/>
                  </a:lnTo>
                  <a:close/>
                </a:path>
                <a:path w="10464165" h="3495040">
                  <a:moveTo>
                    <a:pt x="992124" y="30480"/>
                  </a:moveTo>
                  <a:lnTo>
                    <a:pt x="893254" y="30480"/>
                  </a:lnTo>
                  <a:lnTo>
                    <a:pt x="896112" y="22860"/>
                  </a:lnTo>
                  <a:lnTo>
                    <a:pt x="992124" y="22860"/>
                  </a:lnTo>
                  <a:lnTo>
                    <a:pt x="992124" y="30480"/>
                  </a:lnTo>
                  <a:close/>
                </a:path>
                <a:path w="10464165" h="3495040">
                  <a:moveTo>
                    <a:pt x="1207008" y="30480"/>
                  </a:moveTo>
                  <a:lnTo>
                    <a:pt x="1083564" y="30480"/>
                  </a:lnTo>
                  <a:lnTo>
                    <a:pt x="1083564" y="0"/>
                  </a:lnTo>
                  <a:lnTo>
                    <a:pt x="1207008" y="0"/>
                  </a:lnTo>
                  <a:lnTo>
                    <a:pt x="1207008" y="30480"/>
                  </a:lnTo>
                  <a:close/>
                </a:path>
                <a:path w="10464165" h="3495040">
                  <a:moveTo>
                    <a:pt x="1420368" y="30480"/>
                  </a:moveTo>
                  <a:lnTo>
                    <a:pt x="1298448" y="30480"/>
                  </a:lnTo>
                  <a:lnTo>
                    <a:pt x="1298448" y="0"/>
                  </a:lnTo>
                  <a:lnTo>
                    <a:pt x="1420368" y="0"/>
                  </a:lnTo>
                  <a:lnTo>
                    <a:pt x="1420368" y="30480"/>
                  </a:lnTo>
                  <a:close/>
                </a:path>
                <a:path w="10464165" h="3495040">
                  <a:moveTo>
                    <a:pt x="1635252" y="30480"/>
                  </a:moveTo>
                  <a:lnTo>
                    <a:pt x="1513332" y="30480"/>
                  </a:lnTo>
                  <a:lnTo>
                    <a:pt x="1513332" y="0"/>
                  </a:lnTo>
                  <a:lnTo>
                    <a:pt x="1635252" y="0"/>
                  </a:lnTo>
                  <a:lnTo>
                    <a:pt x="1635252" y="30480"/>
                  </a:lnTo>
                  <a:close/>
                </a:path>
                <a:path w="10464165" h="3495040">
                  <a:moveTo>
                    <a:pt x="1850136" y="30480"/>
                  </a:moveTo>
                  <a:lnTo>
                    <a:pt x="1726692" y="30480"/>
                  </a:lnTo>
                  <a:lnTo>
                    <a:pt x="1726692" y="0"/>
                  </a:lnTo>
                  <a:lnTo>
                    <a:pt x="1850136" y="0"/>
                  </a:lnTo>
                  <a:lnTo>
                    <a:pt x="1850136" y="30480"/>
                  </a:lnTo>
                  <a:close/>
                </a:path>
                <a:path w="10464165" h="3495040">
                  <a:moveTo>
                    <a:pt x="2063496" y="30480"/>
                  </a:moveTo>
                  <a:lnTo>
                    <a:pt x="1941576" y="30480"/>
                  </a:lnTo>
                  <a:lnTo>
                    <a:pt x="1941576" y="0"/>
                  </a:lnTo>
                  <a:lnTo>
                    <a:pt x="2063496" y="0"/>
                  </a:lnTo>
                  <a:lnTo>
                    <a:pt x="2063496" y="30480"/>
                  </a:lnTo>
                  <a:close/>
                </a:path>
                <a:path w="10464165" h="3495040">
                  <a:moveTo>
                    <a:pt x="2278380" y="30480"/>
                  </a:moveTo>
                  <a:lnTo>
                    <a:pt x="2156460" y="30480"/>
                  </a:lnTo>
                  <a:lnTo>
                    <a:pt x="2156460" y="0"/>
                  </a:lnTo>
                  <a:lnTo>
                    <a:pt x="2278380" y="0"/>
                  </a:lnTo>
                  <a:lnTo>
                    <a:pt x="2278380" y="30480"/>
                  </a:lnTo>
                  <a:close/>
                </a:path>
                <a:path w="10464165" h="3495040">
                  <a:moveTo>
                    <a:pt x="2493264" y="30480"/>
                  </a:moveTo>
                  <a:lnTo>
                    <a:pt x="2369820" y="30480"/>
                  </a:lnTo>
                  <a:lnTo>
                    <a:pt x="2369820" y="0"/>
                  </a:lnTo>
                  <a:lnTo>
                    <a:pt x="2493264" y="0"/>
                  </a:lnTo>
                  <a:lnTo>
                    <a:pt x="2493264" y="30480"/>
                  </a:lnTo>
                  <a:close/>
                </a:path>
                <a:path w="10464165" h="3495040">
                  <a:moveTo>
                    <a:pt x="2706624" y="30480"/>
                  </a:moveTo>
                  <a:lnTo>
                    <a:pt x="2584704" y="30480"/>
                  </a:lnTo>
                  <a:lnTo>
                    <a:pt x="2584704" y="0"/>
                  </a:lnTo>
                  <a:lnTo>
                    <a:pt x="2706624" y="0"/>
                  </a:lnTo>
                  <a:lnTo>
                    <a:pt x="2706624" y="30480"/>
                  </a:lnTo>
                  <a:close/>
                </a:path>
                <a:path w="10464165" h="3495040">
                  <a:moveTo>
                    <a:pt x="2921508" y="30480"/>
                  </a:moveTo>
                  <a:lnTo>
                    <a:pt x="2799588" y="30480"/>
                  </a:lnTo>
                  <a:lnTo>
                    <a:pt x="2799588" y="0"/>
                  </a:lnTo>
                  <a:lnTo>
                    <a:pt x="2921508" y="0"/>
                  </a:lnTo>
                  <a:lnTo>
                    <a:pt x="2921508" y="30480"/>
                  </a:lnTo>
                  <a:close/>
                </a:path>
                <a:path w="10464165" h="3495040">
                  <a:moveTo>
                    <a:pt x="3136392" y="30480"/>
                  </a:moveTo>
                  <a:lnTo>
                    <a:pt x="3012948" y="30480"/>
                  </a:lnTo>
                  <a:lnTo>
                    <a:pt x="3012948" y="0"/>
                  </a:lnTo>
                  <a:lnTo>
                    <a:pt x="3136392" y="0"/>
                  </a:lnTo>
                  <a:lnTo>
                    <a:pt x="3136392" y="30480"/>
                  </a:lnTo>
                  <a:close/>
                </a:path>
                <a:path w="10464165" h="3495040">
                  <a:moveTo>
                    <a:pt x="3349752" y="30480"/>
                  </a:moveTo>
                  <a:lnTo>
                    <a:pt x="3227832" y="30480"/>
                  </a:lnTo>
                  <a:lnTo>
                    <a:pt x="3227832" y="0"/>
                  </a:lnTo>
                  <a:lnTo>
                    <a:pt x="3349752" y="0"/>
                  </a:lnTo>
                  <a:lnTo>
                    <a:pt x="3349752" y="30480"/>
                  </a:lnTo>
                  <a:close/>
                </a:path>
                <a:path w="10464165" h="3495040">
                  <a:moveTo>
                    <a:pt x="3564636" y="30480"/>
                  </a:moveTo>
                  <a:lnTo>
                    <a:pt x="3442716" y="30480"/>
                  </a:lnTo>
                  <a:lnTo>
                    <a:pt x="3442716" y="0"/>
                  </a:lnTo>
                  <a:lnTo>
                    <a:pt x="3564636" y="0"/>
                  </a:lnTo>
                  <a:lnTo>
                    <a:pt x="3564636" y="30480"/>
                  </a:lnTo>
                  <a:close/>
                </a:path>
                <a:path w="10464165" h="3495040">
                  <a:moveTo>
                    <a:pt x="3779520" y="30480"/>
                  </a:moveTo>
                  <a:lnTo>
                    <a:pt x="3656076" y="30480"/>
                  </a:lnTo>
                  <a:lnTo>
                    <a:pt x="3656076" y="0"/>
                  </a:lnTo>
                  <a:lnTo>
                    <a:pt x="3779520" y="0"/>
                  </a:lnTo>
                  <a:lnTo>
                    <a:pt x="3779520" y="30480"/>
                  </a:lnTo>
                  <a:close/>
                </a:path>
                <a:path w="10464165" h="3495040">
                  <a:moveTo>
                    <a:pt x="3994404" y="30480"/>
                  </a:moveTo>
                  <a:lnTo>
                    <a:pt x="3870960" y="30480"/>
                  </a:lnTo>
                  <a:lnTo>
                    <a:pt x="3870960" y="0"/>
                  </a:lnTo>
                  <a:lnTo>
                    <a:pt x="3994404" y="0"/>
                  </a:lnTo>
                  <a:lnTo>
                    <a:pt x="3994404" y="30480"/>
                  </a:lnTo>
                  <a:close/>
                </a:path>
                <a:path w="10464165" h="3495040">
                  <a:moveTo>
                    <a:pt x="4207764" y="30480"/>
                  </a:moveTo>
                  <a:lnTo>
                    <a:pt x="4085844" y="30480"/>
                  </a:lnTo>
                  <a:lnTo>
                    <a:pt x="4085844" y="0"/>
                  </a:lnTo>
                  <a:lnTo>
                    <a:pt x="4207764" y="0"/>
                  </a:lnTo>
                  <a:lnTo>
                    <a:pt x="4207764" y="30480"/>
                  </a:lnTo>
                  <a:close/>
                </a:path>
                <a:path w="10464165" h="3495040">
                  <a:moveTo>
                    <a:pt x="4422648" y="30480"/>
                  </a:moveTo>
                  <a:lnTo>
                    <a:pt x="4299204" y="30480"/>
                  </a:lnTo>
                  <a:lnTo>
                    <a:pt x="4299204" y="0"/>
                  </a:lnTo>
                  <a:lnTo>
                    <a:pt x="4422648" y="0"/>
                  </a:lnTo>
                  <a:lnTo>
                    <a:pt x="4422648" y="30480"/>
                  </a:lnTo>
                  <a:close/>
                </a:path>
                <a:path w="10464165" h="3495040">
                  <a:moveTo>
                    <a:pt x="4637532" y="30480"/>
                  </a:moveTo>
                  <a:lnTo>
                    <a:pt x="4514088" y="30480"/>
                  </a:lnTo>
                  <a:lnTo>
                    <a:pt x="4514088" y="0"/>
                  </a:lnTo>
                  <a:lnTo>
                    <a:pt x="4637532" y="0"/>
                  </a:lnTo>
                  <a:lnTo>
                    <a:pt x="4637532" y="30480"/>
                  </a:lnTo>
                  <a:close/>
                </a:path>
                <a:path w="10464165" h="3495040">
                  <a:moveTo>
                    <a:pt x="4850892" y="30480"/>
                  </a:moveTo>
                  <a:lnTo>
                    <a:pt x="4728972" y="30480"/>
                  </a:lnTo>
                  <a:lnTo>
                    <a:pt x="4728972" y="0"/>
                  </a:lnTo>
                  <a:lnTo>
                    <a:pt x="4850892" y="0"/>
                  </a:lnTo>
                  <a:lnTo>
                    <a:pt x="4850892" y="30480"/>
                  </a:lnTo>
                  <a:close/>
                </a:path>
                <a:path w="10464165" h="3495040">
                  <a:moveTo>
                    <a:pt x="5065776" y="30480"/>
                  </a:moveTo>
                  <a:lnTo>
                    <a:pt x="4943856" y="30480"/>
                  </a:lnTo>
                  <a:lnTo>
                    <a:pt x="4943856" y="0"/>
                  </a:lnTo>
                  <a:lnTo>
                    <a:pt x="5065776" y="0"/>
                  </a:lnTo>
                  <a:lnTo>
                    <a:pt x="5065776" y="30480"/>
                  </a:lnTo>
                  <a:close/>
                </a:path>
                <a:path w="10464165" h="3495040">
                  <a:moveTo>
                    <a:pt x="5280660" y="30480"/>
                  </a:moveTo>
                  <a:lnTo>
                    <a:pt x="5157216" y="30480"/>
                  </a:lnTo>
                  <a:lnTo>
                    <a:pt x="5157216" y="0"/>
                  </a:lnTo>
                  <a:lnTo>
                    <a:pt x="5280660" y="0"/>
                  </a:lnTo>
                  <a:lnTo>
                    <a:pt x="5280660" y="30480"/>
                  </a:lnTo>
                  <a:close/>
                </a:path>
                <a:path w="10464165" h="3495040">
                  <a:moveTo>
                    <a:pt x="5494020" y="30480"/>
                  </a:moveTo>
                  <a:lnTo>
                    <a:pt x="5372100" y="30480"/>
                  </a:lnTo>
                  <a:lnTo>
                    <a:pt x="5372100" y="0"/>
                  </a:lnTo>
                  <a:lnTo>
                    <a:pt x="5494020" y="0"/>
                  </a:lnTo>
                  <a:lnTo>
                    <a:pt x="5494020" y="30480"/>
                  </a:lnTo>
                  <a:close/>
                </a:path>
                <a:path w="10464165" h="3495040">
                  <a:moveTo>
                    <a:pt x="5708904" y="30480"/>
                  </a:moveTo>
                  <a:lnTo>
                    <a:pt x="5586984" y="30480"/>
                  </a:lnTo>
                  <a:lnTo>
                    <a:pt x="5586984" y="0"/>
                  </a:lnTo>
                  <a:lnTo>
                    <a:pt x="5708904" y="0"/>
                  </a:lnTo>
                  <a:lnTo>
                    <a:pt x="5708904" y="30480"/>
                  </a:lnTo>
                  <a:close/>
                </a:path>
                <a:path w="10464165" h="3495040">
                  <a:moveTo>
                    <a:pt x="5923788" y="30480"/>
                  </a:moveTo>
                  <a:lnTo>
                    <a:pt x="5800344" y="30480"/>
                  </a:lnTo>
                  <a:lnTo>
                    <a:pt x="5800344" y="0"/>
                  </a:lnTo>
                  <a:lnTo>
                    <a:pt x="5923788" y="0"/>
                  </a:lnTo>
                  <a:lnTo>
                    <a:pt x="5923788" y="30480"/>
                  </a:lnTo>
                  <a:close/>
                </a:path>
                <a:path w="10464165" h="3495040">
                  <a:moveTo>
                    <a:pt x="6137148" y="30480"/>
                  </a:moveTo>
                  <a:lnTo>
                    <a:pt x="6015228" y="30480"/>
                  </a:lnTo>
                  <a:lnTo>
                    <a:pt x="6015228" y="0"/>
                  </a:lnTo>
                  <a:lnTo>
                    <a:pt x="6137148" y="0"/>
                  </a:lnTo>
                  <a:lnTo>
                    <a:pt x="6137148" y="30480"/>
                  </a:lnTo>
                  <a:close/>
                </a:path>
                <a:path w="10464165" h="3495040">
                  <a:moveTo>
                    <a:pt x="6352032" y="30480"/>
                  </a:moveTo>
                  <a:lnTo>
                    <a:pt x="6230112" y="30480"/>
                  </a:lnTo>
                  <a:lnTo>
                    <a:pt x="6230112" y="0"/>
                  </a:lnTo>
                  <a:lnTo>
                    <a:pt x="6352032" y="0"/>
                  </a:lnTo>
                  <a:lnTo>
                    <a:pt x="6352032" y="30480"/>
                  </a:lnTo>
                  <a:close/>
                </a:path>
                <a:path w="10464165" h="3495040">
                  <a:moveTo>
                    <a:pt x="6566916" y="30480"/>
                  </a:moveTo>
                  <a:lnTo>
                    <a:pt x="6443472" y="30480"/>
                  </a:lnTo>
                  <a:lnTo>
                    <a:pt x="6443472" y="0"/>
                  </a:lnTo>
                  <a:lnTo>
                    <a:pt x="6566916" y="0"/>
                  </a:lnTo>
                  <a:lnTo>
                    <a:pt x="6566916" y="30480"/>
                  </a:lnTo>
                  <a:close/>
                </a:path>
                <a:path w="10464165" h="3495040">
                  <a:moveTo>
                    <a:pt x="6780276" y="30480"/>
                  </a:moveTo>
                  <a:lnTo>
                    <a:pt x="6658356" y="30480"/>
                  </a:lnTo>
                  <a:lnTo>
                    <a:pt x="6658356" y="0"/>
                  </a:lnTo>
                  <a:lnTo>
                    <a:pt x="6780276" y="0"/>
                  </a:lnTo>
                  <a:lnTo>
                    <a:pt x="6780276" y="30480"/>
                  </a:lnTo>
                  <a:close/>
                </a:path>
                <a:path w="10464165" h="3495040">
                  <a:moveTo>
                    <a:pt x="6995160" y="30480"/>
                  </a:moveTo>
                  <a:lnTo>
                    <a:pt x="6873240" y="30480"/>
                  </a:lnTo>
                  <a:lnTo>
                    <a:pt x="6873240" y="0"/>
                  </a:lnTo>
                  <a:lnTo>
                    <a:pt x="6995160" y="0"/>
                  </a:lnTo>
                  <a:lnTo>
                    <a:pt x="6995160" y="30480"/>
                  </a:lnTo>
                  <a:close/>
                </a:path>
                <a:path w="10464165" h="3495040">
                  <a:moveTo>
                    <a:pt x="7210044" y="30480"/>
                  </a:moveTo>
                  <a:lnTo>
                    <a:pt x="7086600" y="30480"/>
                  </a:lnTo>
                  <a:lnTo>
                    <a:pt x="7086600" y="0"/>
                  </a:lnTo>
                  <a:lnTo>
                    <a:pt x="7210044" y="0"/>
                  </a:lnTo>
                  <a:lnTo>
                    <a:pt x="7210044" y="30480"/>
                  </a:lnTo>
                  <a:close/>
                </a:path>
                <a:path w="10464165" h="3495040">
                  <a:moveTo>
                    <a:pt x="7423404" y="30480"/>
                  </a:moveTo>
                  <a:lnTo>
                    <a:pt x="7301484" y="30480"/>
                  </a:lnTo>
                  <a:lnTo>
                    <a:pt x="7301484" y="0"/>
                  </a:lnTo>
                  <a:lnTo>
                    <a:pt x="7423404" y="0"/>
                  </a:lnTo>
                  <a:lnTo>
                    <a:pt x="7423404" y="30480"/>
                  </a:lnTo>
                  <a:close/>
                </a:path>
                <a:path w="10464165" h="3495040">
                  <a:moveTo>
                    <a:pt x="7638288" y="30480"/>
                  </a:moveTo>
                  <a:lnTo>
                    <a:pt x="7516368" y="30480"/>
                  </a:lnTo>
                  <a:lnTo>
                    <a:pt x="7516368" y="0"/>
                  </a:lnTo>
                  <a:lnTo>
                    <a:pt x="7638288" y="0"/>
                  </a:lnTo>
                  <a:lnTo>
                    <a:pt x="7638288" y="30480"/>
                  </a:lnTo>
                  <a:close/>
                </a:path>
                <a:path w="10464165" h="3495040">
                  <a:moveTo>
                    <a:pt x="7853172" y="30480"/>
                  </a:moveTo>
                  <a:lnTo>
                    <a:pt x="7729728" y="30480"/>
                  </a:lnTo>
                  <a:lnTo>
                    <a:pt x="7729728" y="0"/>
                  </a:lnTo>
                  <a:lnTo>
                    <a:pt x="7853172" y="0"/>
                  </a:lnTo>
                  <a:lnTo>
                    <a:pt x="7853172" y="30480"/>
                  </a:lnTo>
                  <a:close/>
                </a:path>
                <a:path w="10464165" h="3495040">
                  <a:moveTo>
                    <a:pt x="8066532" y="30480"/>
                  </a:moveTo>
                  <a:lnTo>
                    <a:pt x="7944612" y="30480"/>
                  </a:lnTo>
                  <a:lnTo>
                    <a:pt x="7944612" y="0"/>
                  </a:lnTo>
                  <a:lnTo>
                    <a:pt x="8066532" y="0"/>
                  </a:lnTo>
                  <a:lnTo>
                    <a:pt x="8066532" y="30480"/>
                  </a:lnTo>
                  <a:close/>
                </a:path>
                <a:path w="10464165" h="3495040">
                  <a:moveTo>
                    <a:pt x="8281416" y="30480"/>
                  </a:moveTo>
                  <a:lnTo>
                    <a:pt x="8159496" y="30480"/>
                  </a:lnTo>
                  <a:lnTo>
                    <a:pt x="8159496" y="0"/>
                  </a:lnTo>
                  <a:lnTo>
                    <a:pt x="8281416" y="0"/>
                  </a:lnTo>
                  <a:lnTo>
                    <a:pt x="8281416" y="30480"/>
                  </a:lnTo>
                  <a:close/>
                </a:path>
                <a:path w="10464165" h="3495040">
                  <a:moveTo>
                    <a:pt x="8496300" y="30480"/>
                  </a:moveTo>
                  <a:lnTo>
                    <a:pt x="8372856" y="30480"/>
                  </a:lnTo>
                  <a:lnTo>
                    <a:pt x="8372856" y="0"/>
                  </a:lnTo>
                  <a:lnTo>
                    <a:pt x="8496300" y="0"/>
                  </a:lnTo>
                  <a:lnTo>
                    <a:pt x="8496300" y="30480"/>
                  </a:lnTo>
                  <a:close/>
                </a:path>
                <a:path w="10464165" h="3495040">
                  <a:moveTo>
                    <a:pt x="8709660" y="30480"/>
                  </a:moveTo>
                  <a:lnTo>
                    <a:pt x="8587740" y="30480"/>
                  </a:lnTo>
                  <a:lnTo>
                    <a:pt x="8587740" y="0"/>
                  </a:lnTo>
                  <a:lnTo>
                    <a:pt x="8709660" y="0"/>
                  </a:lnTo>
                  <a:lnTo>
                    <a:pt x="8709660" y="30480"/>
                  </a:lnTo>
                  <a:close/>
                </a:path>
                <a:path w="10464165" h="3495040">
                  <a:moveTo>
                    <a:pt x="8924544" y="30480"/>
                  </a:moveTo>
                  <a:lnTo>
                    <a:pt x="8802624" y="30480"/>
                  </a:lnTo>
                  <a:lnTo>
                    <a:pt x="8802624" y="0"/>
                  </a:lnTo>
                  <a:lnTo>
                    <a:pt x="8924544" y="0"/>
                  </a:lnTo>
                  <a:lnTo>
                    <a:pt x="8924544" y="30480"/>
                  </a:lnTo>
                  <a:close/>
                </a:path>
                <a:path w="10464165" h="3495040">
                  <a:moveTo>
                    <a:pt x="9139428" y="30480"/>
                  </a:moveTo>
                  <a:lnTo>
                    <a:pt x="9015984" y="30480"/>
                  </a:lnTo>
                  <a:lnTo>
                    <a:pt x="9015984" y="0"/>
                  </a:lnTo>
                  <a:lnTo>
                    <a:pt x="9139428" y="0"/>
                  </a:lnTo>
                  <a:lnTo>
                    <a:pt x="9139428" y="30480"/>
                  </a:lnTo>
                  <a:close/>
                </a:path>
                <a:path w="10464165" h="3495040">
                  <a:moveTo>
                    <a:pt x="9352788" y="30480"/>
                  </a:moveTo>
                  <a:lnTo>
                    <a:pt x="9230868" y="30480"/>
                  </a:lnTo>
                  <a:lnTo>
                    <a:pt x="9230868" y="0"/>
                  </a:lnTo>
                  <a:lnTo>
                    <a:pt x="9352788" y="0"/>
                  </a:lnTo>
                  <a:lnTo>
                    <a:pt x="9352788" y="30480"/>
                  </a:lnTo>
                  <a:close/>
                </a:path>
                <a:path w="10464165" h="3495040">
                  <a:moveTo>
                    <a:pt x="9567672" y="30480"/>
                  </a:moveTo>
                  <a:lnTo>
                    <a:pt x="9445752" y="30480"/>
                  </a:lnTo>
                  <a:lnTo>
                    <a:pt x="9445752" y="0"/>
                  </a:lnTo>
                  <a:lnTo>
                    <a:pt x="9567672" y="0"/>
                  </a:lnTo>
                  <a:lnTo>
                    <a:pt x="9567672" y="30480"/>
                  </a:lnTo>
                  <a:close/>
                </a:path>
                <a:path w="10464165" h="3495040">
                  <a:moveTo>
                    <a:pt x="9669780" y="184404"/>
                  </a:moveTo>
                  <a:lnTo>
                    <a:pt x="9614916" y="74676"/>
                  </a:lnTo>
                  <a:lnTo>
                    <a:pt x="9642348" y="60960"/>
                  </a:lnTo>
                  <a:lnTo>
                    <a:pt x="9697212" y="170688"/>
                  </a:lnTo>
                  <a:lnTo>
                    <a:pt x="9669780" y="184404"/>
                  </a:lnTo>
                  <a:close/>
                </a:path>
                <a:path w="10464165" h="3495040">
                  <a:moveTo>
                    <a:pt x="9764268" y="374904"/>
                  </a:moveTo>
                  <a:lnTo>
                    <a:pt x="9709404" y="265176"/>
                  </a:lnTo>
                  <a:lnTo>
                    <a:pt x="9736836" y="251460"/>
                  </a:lnTo>
                  <a:lnTo>
                    <a:pt x="9791700" y="361188"/>
                  </a:lnTo>
                  <a:lnTo>
                    <a:pt x="9764268" y="374904"/>
                  </a:lnTo>
                  <a:close/>
                </a:path>
                <a:path w="10464165" h="3495040">
                  <a:moveTo>
                    <a:pt x="9860280" y="566928"/>
                  </a:moveTo>
                  <a:lnTo>
                    <a:pt x="9805416" y="457200"/>
                  </a:lnTo>
                  <a:lnTo>
                    <a:pt x="9832848" y="443484"/>
                  </a:lnTo>
                  <a:lnTo>
                    <a:pt x="9887712" y="553212"/>
                  </a:lnTo>
                  <a:lnTo>
                    <a:pt x="9860280" y="566928"/>
                  </a:lnTo>
                  <a:close/>
                </a:path>
                <a:path w="10464165" h="3495040">
                  <a:moveTo>
                    <a:pt x="9956292" y="758952"/>
                  </a:moveTo>
                  <a:lnTo>
                    <a:pt x="9901428" y="649224"/>
                  </a:lnTo>
                  <a:lnTo>
                    <a:pt x="9928860" y="635508"/>
                  </a:lnTo>
                  <a:lnTo>
                    <a:pt x="9983724" y="745236"/>
                  </a:lnTo>
                  <a:lnTo>
                    <a:pt x="9956292" y="758952"/>
                  </a:lnTo>
                  <a:close/>
                </a:path>
                <a:path w="10464165" h="3495040">
                  <a:moveTo>
                    <a:pt x="10052304" y="950976"/>
                  </a:moveTo>
                  <a:lnTo>
                    <a:pt x="9997440" y="841248"/>
                  </a:lnTo>
                  <a:lnTo>
                    <a:pt x="10024872" y="827532"/>
                  </a:lnTo>
                  <a:lnTo>
                    <a:pt x="10079736" y="937260"/>
                  </a:lnTo>
                  <a:lnTo>
                    <a:pt x="10052304" y="950976"/>
                  </a:lnTo>
                  <a:close/>
                </a:path>
                <a:path w="10464165" h="3495040">
                  <a:moveTo>
                    <a:pt x="10148316" y="1143000"/>
                  </a:moveTo>
                  <a:lnTo>
                    <a:pt x="10093452" y="1033272"/>
                  </a:lnTo>
                  <a:lnTo>
                    <a:pt x="10120884" y="1019556"/>
                  </a:lnTo>
                  <a:lnTo>
                    <a:pt x="10175748" y="1129284"/>
                  </a:lnTo>
                  <a:lnTo>
                    <a:pt x="10148316" y="1143000"/>
                  </a:lnTo>
                  <a:close/>
                </a:path>
                <a:path w="10464165" h="3495040">
                  <a:moveTo>
                    <a:pt x="10244328" y="1333500"/>
                  </a:moveTo>
                  <a:lnTo>
                    <a:pt x="10189464" y="1225296"/>
                  </a:lnTo>
                  <a:lnTo>
                    <a:pt x="10216896" y="1211580"/>
                  </a:lnTo>
                  <a:lnTo>
                    <a:pt x="10271760" y="1321308"/>
                  </a:lnTo>
                  <a:lnTo>
                    <a:pt x="10244328" y="1333500"/>
                  </a:lnTo>
                  <a:close/>
                </a:path>
                <a:path w="10464165" h="3495040">
                  <a:moveTo>
                    <a:pt x="10340340" y="1525524"/>
                  </a:moveTo>
                  <a:lnTo>
                    <a:pt x="10285476" y="1415796"/>
                  </a:lnTo>
                  <a:lnTo>
                    <a:pt x="10312908" y="1402080"/>
                  </a:lnTo>
                  <a:lnTo>
                    <a:pt x="10367772" y="1511808"/>
                  </a:lnTo>
                  <a:lnTo>
                    <a:pt x="10340340" y="1525524"/>
                  </a:lnTo>
                  <a:close/>
                </a:path>
                <a:path w="10464165" h="3495040">
                  <a:moveTo>
                    <a:pt x="10436352" y="1717548"/>
                  </a:moveTo>
                  <a:lnTo>
                    <a:pt x="10381488" y="1607820"/>
                  </a:lnTo>
                  <a:lnTo>
                    <a:pt x="10408920" y="1594104"/>
                  </a:lnTo>
                  <a:lnTo>
                    <a:pt x="10463784" y="1703832"/>
                  </a:lnTo>
                  <a:lnTo>
                    <a:pt x="10436352" y="1717548"/>
                  </a:lnTo>
                  <a:close/>
                </a:path>
                <a:path w="10464165" h="3495040">
                  <a:moveTo>
                    <a:pt x="10404348" y="1909572"/>
                  </a:moveTo>
                  <a:lnTo>
                    <a:pt x="10376916" y="1895856"/>
                  </a:lnTo>
                  <a:lnTo>
                    <a:pt x="10431780" y="1786128"/>
                  </a:lnTo>
                  <a:lnTo>
                    <a:pt x="10459212" y="1799844"/>
                  </a:lnTo>
                  <a:lnTo>
                    <a:pt x="10404348" y="1909572"/>
                  </a:lnTo>
                  <a:close/>
                </a:path>
                <a:path w="10464165" h="3495040">
                  <a:moveTo>
                    <a:pt x="10308336" y="2101596"/>
                  </a:moveTo>
                  <a:lnTo>
                    <a:pt x="10280904" y="2087880"/>
                  </a:lnTo>
                  <a:lnTo>
                    <a:pt x="10335768" y="1978152"/>
                  </a:lnTo>
                  <a:lnTo>
                    <a:pt x="10363200" y="1991868"/>
                  </a:lnTo>
                  <a:lnTo>
                    <a:pt x="10308336" y="2101596"/>
                  </a:lnTo>
                  <a:close/>
                </a:path>
                <a:path w="10464165" h="3495040">
                  <a:moveTo>
                    <a:pt x="10212324" y="2293620"/>
                  </a:moveTo>
                  <a:lnTo>
                    <a:pt x="10184892" y="2279904"/>
                  </a:lnTo>
                  <a:lnTo>
                    <a:pt x="10239756" y="2170176"/>
                  </a:lnTo>
                  <a:lnTo>
                    <a:pt x="10267188" y="2183892"/>
                  </a:lnTo>
                  <a:lnTo>
                    <a:pt x="10212324" y="2293620"/>
                  </a:lnTo>
                  <a:close/>
                </a:path>
                <a:path w="10464165" h="3495040">
                  <a:moveTo>
                    <a:pt x="10116312" y="2484120"/>
                  </a:moveTo>
                  <a:lnTo>
                    <a:pt x="10088880" y="2470404"/>
                  </a:lnTo>
                  <a:lnTo>
                    <a:pt x="10143744" y="2362200"/>
                  </a:lnTo>
                  <a:lnTo>
                    <a:pt x="10171176" y="2375916"/>
                  </a:lnTo>
                  <a:lnTo>
                    <a:pt x="10116312" y="2484120"/>
                  </a:lnTo>
                  <a:close/>
                </a:path>
                <a:path w="10464165" h="3495040">
                  <a:moveTo>
                    <a:pt x="10020300" y="2676144"/>
                  </a:moveTo>
                  <a:lnTo>
                    <a:pt x="9992868" y="2662428"/>
                  </a:lnTo>
                  <a:lnTo>
                    <a:pt x="10047732" y="2552700"/>
                  </a:lnTo>
                  <a:lnTo>
                    <a:pt x="10075164" y="2566416"/>
                  </a:lnTo>
                  <a:lnTo>
                    <a:pt x="10020300" y="2676144"/>
                  </a:lnTo>
                  <a:close/>
                </a:path>
                <a:path w="10464165" h="3495040">
                  <a:moveTo>
                    <a:pt x="9924288" y="2868168"/>
                  </a:moveTo>
                  <a:lnTo>
                    <a:pt x="9896856" y="2854452"/>
                  </a:lnTo>
                  <a:lnTo>
                    <a:pt x="9951720" y="2744724"/>
                  </a:lnTo>
                  <a:lnTo>
                    <a:pt x="9979152" y="2758440"/>
                  </a:lnTo>
                  <a:lnTo>
                    <a:pt x="9924288" y="2868168"/>
                  </a:lnTo>
                  <a:close/>
                </a:path>
                <a:path w="10464165" h="3495040">
                  <a:moveTo>
                    <a:pt x="9829800" y="3060192"/>
                  </a:moveTo>
                  <a:lnTo>
                    <a:pt x="9802368" y="3046476"/>
                  </a:lnTo>
                  <a:lnTo>
                    <a:pt x="9857232" y="2936748"/>
                  </a:lnTo>
                  <a:lnTo>
                    <a:pt x="9883140" y="2950464"/>
                  </a:lnTo>
                  <a:lnTo>
                    <a:pt x="9829800" y="3060192"/>
                  </a:lnTo>
                  <a:close/>
                </a:path>
                <a:path w="10464165" h="3495040">
                  <a:moveTo>
                    <a:pt x="9733788" y="3252216"/>
                  </a:moveTo>
                  <a:lnTo>
                    <a:pt x="9706356" y="3238500"/>
                  </a:lnTo>
                  <a:lnTo>
                    <a:pt x="9761220" y="3128772"/>
                  </a:lnTo>
                  <a:lnTo>
                    <a:pt x="9788652" y="3142488"/>
                  </a:lnTo>
                  <a:lnTo>
                    <a:pt x="9733788" y="3252216"/>
                  </a:lnTo>
                  <a:close/>
                </a:path>
                <a:path w="10464165" h="3495040">
                  <a:moveTo>
                    <a:pt x="9637776" y="3444240"/>
                  </a:moveTo>
                  <a:lnTo>
                    <a:pt x="9610344" y="3430524"/>
                  </a:lnTo>
                  <a:lnTo>
                    <a:pt x="9665208" y="3320796"/>
                  </a:lnTo>
                  <a:lnTo>
                    <a:pt x="9692640" y="3334512"/>
                  </a:lnTo>
                  <a:lnTo>
                    <a:pt x="9637776" y="3444240"/>
                  </a:lnTo>
                  <a:close/>
                </a:path>
                <a:path w="10464165" h="3495040">
                  <a:moveTo>
                    <a:pt x="9558528" y="3494532"/>
                  </a:moveTo>
                  <a:lnTo>
                    <a:pt x="9435084" y="3494532"/>
                  </a:lnTo>
                  <a:lnTo>
                    <a:pt x="9435084" y="3464052"/>
                  </a:lnTo>
                  <a:lnTo>
                    <a:pt x="9558528" y="3464052"/>
                  </a:lnTo>
                  <a:lnTo>
                    <a:pt x="9558528" y="3494532"/>
                  </a:lnTo>
                  <a:close/>
                </a:path>
                <a:path w="10464165" h="3495040">
                  <a:moveTo>
                    <a:pt x="9343644" y="3494532"/>
                  </a:moveTo>
                  <a:lnTo>
                    <a:pt x="9221724" y="3494532"/>
                  </a:lnTo>
                  <a:lnTo>
                    <a:pt x="9221724" y="3464052"/>
                  </a:lnTo>
                  <a:lnTo>
                    <a:pt x="9343644" y="3464052"/>
                  </a:lnTo>
                  <a:lnTo>
                    <a:pt x="9343644" y="3494532"/>
                  </a:lnTo>
                  <a:close/>
                </a:path>
                <a:path w="10464165" h="3495040">
                  <a:moveTo>
                    <a:pt x="9128760" y="3494532"/>
                  </a:moveTo>
                  <a:lnTo>
                    <a:pt x="9006840" y="3494532"/>
                  </a:lnTo>
                  <a:lnTo>
                    <a:pt x="9006840" y="3464052"/>
                  </a:lnTo>
                  <a:lnTo>
                    <a:pt x="9128760" y="3464052"/>
                  </a:lnTo>
                  <a:lnTo>
                    <a:pt x="9128760" y="3494532"/>
                  </a:lnTo>
                  <a:close/>
                </a:path>
                <a:path w="10464165" h="3495040">
                  <a:moveTo>
                    <a:pt x="8915400" y="3494532"/>
                  </a:moveTo>
                  <a:lnTo>
                    <a:pt x="8791956" y="3494532"/>
                  </a:lnTo>
                  <a:lnTo>
                    <a:pt x="8791956" y="3464052"/>
                  </a:lnTo>
                  <a:lnTo>
                    <a:pt x="8915400" y="3464052"/>
                  </a:lnTo>
                  <a:lnTo>
                    <a:pt x="8915400" y="3494532"/>
                  </a:lnTo>
                  <a:close/>
                </a:path>
                <a:path w="10464165" h="3495040">
                  <a:moveTo>
                    <a:pt x="8700516" y="3494532"/>
                  </a:moveTo>
                  <a:lnTo>
                    <a:pt x="8578596" y="3494532"/>
                  </a:lnTo>
                  <a:lnTo>
                    <a:pt x="8578596" y="3464052"/>
                  </a:lnTo>
                  <a:lnTo>
                    <a:pt x="8700516" y="3464052"/>
                  </a:lnTo>
                  <a:lnTo>
                    <a:pt x="8700516" y="3494532"/>
                  </a:lnTo>
                  <a:close/>
                </a:path>
                <a:path w="10464165" h="3495040">
                  <a:moveTo>
                    <a:pt x="8485632" y="3494532"/>
                  </a:moveTo>
                  <a:lnTo>
                    <a:pt x="8363712" y="3494532"/>
                  </a:lnTo>
                  <a:lnTo>
                    <a:pt x="8363712" y="3464052"/>
                  </a:lnTo>
                  <a:lnTo>
                    <a:pt x="8485632" y="3464052"/>
                  </a:lnTo>
                  <a:lnTo>
                    <a:pt x="8485632" y="3494532"/>
                  </a:lnTo>
                  <a:close/>
                </a:path>
                <a:path w="10464165" h="3495040">
                  <a:moveTo>
                    <a:pt x="8272272" y="3494532"/>
                  </a:moveTo>
                  <a:lnTo>
                    <a:pt x="8148828" y="3494532"/>
                  </a:lnTo>
                  <a:lnTo>
                    <a:pt x="8148828" y="3464052"/>
                  </a:lnTo>
                  <a:lnTo>
                    <a:pt x="8272272" y="3464052"/>
                  </a:lnTo>
                  <a:lnTo>
                    <a:pt x="8272272" y="3494532"/>
                  </a:lnTo>
                  <a:close/>
                </a:path>
                <a:path w="10464165" h="3495040">
                  <a:moveTo>
                    <a:pt x="8057388" y="3494532"/>
                  </a:moveTo>
                  <a:lnTo>
                    <a:pt x="7935468" y="3494532"/>
                  </a:lnTo>
                  <a:lnTo>
                    <a:pt x="7935468" y="3464052"/>
                  </a:lnTo>
                  <a:lnTo>
                    <a:pt x="8057388" y="3464052"/>
                  </a:lnTo>
                  <a:lnTo>
                    <a:pt x="8057388" y="3494532"/>
                  </a:lnTo>
                  <a:close/>
                </a:path>
                <a:path w="10464165" h="3495040">
                  <a:moveTo>
                    <a:pt x="7842504" y="3494532"/>
                  </a:moveTo>
                  <a:lnTo>
                    <a:pt x="7720584" y="3494532"/>
                  </a:lnTo>
                  <a:lnTo>
                    <a:pt x="7720584" y="3464052"/>
                  </a:lnTo>
                  <a:lnTo>
                    <a:pt x="7842504" y="3464052"/>
                  </a:lnTo>
                  <a:lnTo>
                    <a:pt x="7842504" y="3494532"/>
                  </a:lnTo>
                  <a:close/>
                </a:path>
                <a:path w="10464165" h="3495040">
                  <a:moveTo>
                    <a:pt x="7629144" y="3494532"/>
                  </a:moveTo>
                  <a:lnTo>
                    <a:pt x="7505700" y="3494532"/>
                  </a:lnTo>
                  <a:lnTo>
                    <a:pt x="7505700" y="3464052"/>
                  </a:lnTo>
                  <a:lnTo>
                    <a:pt x="7629144" y="3464052"/>
                  </a:lnTo>
                  <a:lnTo>
                    <a:pt x="7629144" y="3494532"/>
                  </a:lnTo>
                  <a:close/>
                </a:path>
                <a:path w="10464165" h="3495040">
                  <a:moveTo>
                    <a:pt x="7414260" y="3494532"/>
                  </a:moveTo>
                  <a:lnTo>
                    <a:pt x="7292340" y="3494532"/>
                  </a:lnTo>
                  <a:lnTo>
                    <a:pt x="7292340" y="3464052"/>
                  </a:lnTo>
                  <a:lnTo>
                    <a:pt x="7414260" y="3464052"/>
                  </a:lnTo>
                  <a:lnTo>
                    <a:pt x="7414260" y="3494532"/>
                  </a:lnTo>
                  <a:close/>
                </a:path>
                <a:path w="10464165" h="3495040">
                  <a:moveTo>
                    <a:pt x="7199376" y="3494532"/>
                  </a:moveTo>
                  <a:lnTo>
                    <a:pt x="7077456" y="3494532"/>
                  </a:lnTo>
                  <a:lnTo>
                    <a:pt x="7077456" y="3464052"/>
                  </a:lnTo>
                  <a:lnTo>
                    <a:pt x="7199376" y="3464052"/>
                  </a:lnTo>
                  <a:lnTo>
                    <a:pt x="7199376" y="3494532"/>
                  </a:lnTo>
                  <a:close/>
                </a:path>
                <a:path w="10464165" h="3495040">
                  <a:moveTo>
                    <a:pt x="6986016" y="3494532"/>
                  </a:moveTo>
                  <a:lnTo>
                    <a:pt x="6862572" y="3494532"/>
                  </a:lnTo>
                  <a:lnTo>
                    <a:pt x="6862572" y="3464052"/>
                  </a:lnTo>
                  <a:lnTo>
                    <a:pt x="6986016" y="3464052"/>
                  </a:lnTo>
                  <a:lnTo>
                    <a:pt x="6986016" y="3494532"/>
                  </a:lnTo>
                  <a:close/>
                </a:path>
                <a:path w="10464165" h="3495040">
                  <a:moveTo>
                    <a:pt x="6771132" y="3494532"/>
                  </a:moveTo>
                  <a:lnTo>
                    <a:pt x="6649212" y="3494532"/>
                  </a:lnTo>
                  <a:lnTo>
                    <a:pt x="6649212" y="3464052"/>
                  </a:lnTo>
                  <a:lnTo>
                    <a:pt x="6771132" y="3464052"/>
                  </a:lnTo>
                  <a:lnTo>
                    <a:pt x="6771132" y="3494532"/>
                  </a:lnTo>
                  <a:close/>
                </a:path>
                <a:path w="10464165" h="3495040">
                  <a:moveTo>
                    <a:pt x="6556248" y="3494532"/>
                  </a:moveTo>
                  <a:lnTo>
                    <a:pt x="6434328" y="3494532"/>
                  </a:lnTo>
                  <a:lnTo>
                    <a:pt x="6434328" y="3464052"/>
                  </a:lnTo>
                  <a:lnTo>
                    <a:pt x="6556248" y="3464052"/>
                  </a:lnTo>
                  <a:lnTo>
                    <a:pt x="6556248" y="3494532"/>
                  </a:lnTo>
                  <a:close/>
                </a:path>
                <a:path w="10464165" h="3495040">
                  <a:moveTo>
                    <a:pt x="6342888" y="3494532"/>
                  </a:moveTo>
                  <a:lnTo>
                    <a:pt x="6219444" y="3494532"/>
                  </a:lnTo>
                  <a:lnTo>
                    <a:pt x="6219444" y="3464052"/>
                  </a:lnTo>
                  <a:lnTo>
                    <a:pt x="6342888" y="3464052"/>
                  </a:lnTo>
                  <a:lnTo>
                    <a:pt x="6342888" y="3494532"/>
                  </a:lnTo>
                  <a:close/>
                </a:path>
                <a:path w="10464165" h="3495040">
                  <a:moveTo>
                    <a:pt x="6128004" y="3494532"/>
                  </a:moveTo>
                  <a:lnTo>
                    <a:pt x="6006084" y="3494532"/>
                  </a:lnTo>
                  <a:lnTo>
                    <a:pt x="6006084" y="3464052"/>
                  </a:lnTo>
                  <a:lnTo>
                    <a:pt x="6128004" y="3464052"/>
                  </a:lnTo>
                  <a:lnTo>
                    <a:pt x="6128004" y="3494532"/>
                  </a:lnTo>
                  <a:close/>
                </a:path>
                <a:path w="10464165" h="3495040">
                  <a:moveTo>
                    <a:pt x="5913120" y="3494532"/>
                  </a:moveTo>
                  <a:lnTo>
                    <a:pt x="5791200" y="3494532"/>
                  </a:lnTo>
                  <a:lnTo>
                    <a:pt x="5791200" y="3464052"/>
                  </a:lnTo>
                  <a:lnTo>
                    <a:pt x="5913120" y="3464052"/>
                  </a:lnTo>
                  <a:lnTo>
                    <a:pt x="5913120" y="3494532"/>
                  </a:lnTo>
                  <a:close/>
                </a:path>
                <a:path w="10464165" h="3495040">
                  <a:moveTo>
                    <a:pt x="5699760" y="3494532"/>
                  </a:moveTo>
                  <a:lnTo>
                    <a:pt x="5576316" y="3494532"/>
                  </a:lnTo>
                  <a:lnTo>
                    <a:pt x="5576316" y="3464052"/>
                  </a:lnTo>
                  <a:lnTo>
                    <a:pt x="5699760" y="3464052"/>
                  </a:lnTo>
                  <a:lnTo>
                    <a:pt x="5699760" y="3494532"/>
                  </a:lnTo>
                  <a:close/>
                </a:path>
                <a:path w="10464165" h="3495040">
                  <a:moveTo>
                    <a:pt x="5484876" y="3494532"/>
                  </a:moveTo>
                  <a:lnTo>
                    <a:pt x="5361432" y="3494532"/>
                  </a:lnTo>
                  <a:lnTo>
                    <a:pt x="5361432" y="3464052"/>
                  </a:lnTo>
                  <a:lnTo>
                    <a:pt x="5484876" y="3464052"/>
                  </a:lnTo>
                  <a:lnTo>
                    <a:pt x="5484876" y="3494532"/>
                  </a:lnTo>
                  <a:close/>
                </a:path>
                <a:path w="10464165" h="3495040">
                  <a:moveTo>
                    <a:pt x="5269992" y="3494532"/>
                  </a:moveTo>
                  <a:lnTo>
                    <a:pt x="5148072" y="3494532"/>
                  </a:lnTo>
                  <a:lnTo>
                    <a:pt x="5148072" y="3464052"/>
                  </a:lnTo>
                  <a:lnTo>
                    <a:pt x="5269992" y="3464052"/>
                  </a:lnTo>
                  <a:lnTo>
                    <a:pt x="5269992" y="3494532"/>
                  </a:lnTo>
                  <a:close/>
                </a:path>
                <a:path w="10464165" h="3495040">
                  <a:moveTo>
                    <a:pt x="5056632" y="3494532"/>
                  </a:moveTo>
                  <a:lnTo>
                    <a:pt x="4933188" y="3494532"/>
                  </a:lnTo>
                  <a:lnTo>
                    <a:pt x="4933188" y="3464052"/>
                  </a:lnTo>
                  <a:lnTo>
                    <a:pt x="5056632" y="3464052"/>
                  </a:lnTo>
                  <a:lnTo>
                    <a:pt x="5056632" y="3494532"/>
                  </a:lnTo>
                  <a:close/>
                </a:path>
                <a:path w="10464165" h="3495040">
                  <a:moveTo>
                    <a:pt x="4841748" y="3494532"/>
                  </a:moveTo>
                  <a:lnTo>
                    <a:pt x="4718304" y="3494532"/>
                  </a:lnTo>
                  <a:lnTo>
                    <a:pt x="4718304" y="3464052"/>
                  </a:lnTo>
                  <a:lnTo>
                    <a:pt x="4841748" y="3464052"/>
                  </a:lnTo>
                  <a:lnTo>
                    <a:pt x="4841748" y="3494532"/>
                  </a:lnTo>
                  <a:close/>
                </a:path>
                <a:path w="10464165" h="3495040">
                  <a:moveTo>
                    <a:pt x="4626864" y="3494532"/>
                  </a:moveTo>
                  <a:lnTo>
                    <a:pt x="4504944" y="3494532"/>
                  </a:lnTo>
                  <a:lnTo>
                    <a:pt x="4504944" y="3464052"/>
                  </a:lnTo>
                  <a:lnTo>
                    <a:pt x="4626864" y="3464052"/>
                  </a:lnTo>
                  <a:lnTo>
                    <a:pt x="4626864" y="3494532"/>
                  </a:lnTo>
                  <a:close/>
                </a:path>
                <a:path w="10464165" h="3495040">
                  <a:moveTo>
                    <a:pt x="4411980" y="3494532"/>
                  </a:moveTo>
                  <a:lnTo>
                    <a:pt x="4290060" y="3494532"/>
                  </a:lnTo>
                  <a:lnTo>
                    <a:pt x="4290060" y="3464052"/>
                  </a:lnTo>
                  <a:lnTo>
                    <a:pt x="4411980" y="3464052"/>
                  </a:lnTo>
                  <a:lnTo>
                    <a:pt x="4411980" y="3494532"/>
                  </a:lnTo>
                  <a:close/>
                </a:path>
                <a:path w="10464165" h="3495040">
                  <a:moveTo>
                    <a:pt x="4198620" y="3494532"/>
                  </a:moveTo>
                  <a:lnTo>
                    <a:pt x="4075176" y="3494532"/>
                  </a:lnTo>
                  <a:lnTo>
                    <a:pt x="4075176" y="3464052"/>
                  </a:lnTo>
                  <a:lnTo>
                    <a:pt x="4198620" y="3464052"/>
                  </a:lnTo>
                  <a:lnTo>
                    <a:pt x="4198620" y="3494532"/>
                  </a:lnTo>
                  <a:close/>
                </a:path>
                <a:path w="10464165" h="3495040">
                  <a:moveTo>
                    <a:pt x="3983736" y="3494532"/>
                  </a:moveTo>
                  <a:lnTo>
                    <a:pt x="3861816" y="3494532"/>
                  </a:lnTo>
                  <a:lnTo>
                    <a:pt x="3861816" y="3464052"/>
                  </a:lnTo>
                  <a:lnTo>
                    <a:pt x="3983736" y="3464052"/>
                  </a:lnTo>
                  <a:lnTo>
                    <a:pt x="3983736" y="3494532"/>
                  </a:lnTo>
                  <a:close/>
                </a:path>
                <a:path w="10464165" h="3495040">
                  <a:moveTo>
                    <a:pt x="3768852" y="3494532"/>
                  </a:moveTo>
                  <a:lnTo>
                    <a:pt x="3646932" y="3494532"/>
                  </a:lnTo>
                  <a:lnTo>
                    <a:pt x="3646932" y="3464052"/>
                  </a:lnTo>
                  <a:lnTo>
                    <a:pt x="3768852" y="3464052"/>
                  </a:lnTo>
                  <a:lnTo>
                    <a:pt x="3768852" y="3494532"/>
                  </a:lnTo>
                  <a:close/>
                </a:path>
                <a:path w="10464165" h="3495040">
                  <a:moveTo>
                    <a:pt x="3555492" y="3494532"/>
                  </a:moveTo>
                  <a:lnTo>
                    <a:pt x="3432048" y="3494532"/>
                  </a:lnTo>
                  <a:lnTo>
                    <a:pt x="3432048" y="3464052"/>
                  </a:lnTo>
                  <a:lnTo>
                    <a:pt x="3555492" y="3464052"/>
                  </a:lnTo>
                  <a:lnTo>
                    <a:pt x="3555492" y="3494532"/>
                  </a:lnTo>
                  <a:close/>
                </a:path>
                <a:path w="10464165" h="3495040">
                  <a:moveTo>
                    <a:pt x="3340608" y="3494532"/>
                  </a:moveTo>
                  <a:lnTo>
                    <a:pt x="3218688" y="3494532"/>
                  </a:lnTo>
                  <a:lnTo>
                    <a:pt x="3218688" y="3464052"/>
                  </a:lnTo>
                  <a:lnTo>
                    <a:pt x="3340608" y="3464052"/>
                  </a:lnTo>
                  <a:lnTo>
                    <a:pt x="3340608" y="3494532"/>
                  </a:lnTo>
                  <a:close/>
                </a:path>
                <a:path w="10464165" h="3495040">
                  <a:moveTo>
                    <a:pt x="3125724" y="3494532"/>
                  </a:moveTo>
                  <a:lnTo>
                    <a:pt x="3003804" y="3494532"/>
                  </a:lnTo>
                  <a:lnTo>
                    <a:pt x="3003804" y="3464052"/>
                  </a:lnTo>
                  <a:lnTo>
                    <a:pt x="3125724" y="3464052"/>
                  </a:lnTo>
                  <a:lnTo>
                    <a:pt x="3125724" y="3494532"/>
                  </a:lnTo>
                  <a:close/>
                </a:path>
                <a:path w="10464165" h="3495040">
                  <a:moveTo>
                    <a:pt x="2912364" y="3494532"/>
                  </a:moveTo>
                  <a:lnTo>
                    <a:pt x="2788920" y="3494532"/>
                  </a:lnTo>
                  <a:lnTo>
                    <a:pt x="2788920" y="3464052"/>
                  </a:lnTo>
                  <a:lnTo>
                    <a:pt x="2912364" y="3464052"/>
                  </a:lnTo>
                  <a:lnTo>
                    <a:pt x="2912364" y="3494532"/>
                  </a:lnTo>
                  <a:close/>
                </a:path>
                <a:path w="10464165" h="3495040">
                  <a:moveTo>
                    <a:pt x="2697480" y="3494532"/>
                  </a:moveTo>
                  <a:lnTo>
                    <a:pt x="2575560" y="3494532"/>
                  </a:lnTo>
                  <a:lnTo>
                    <a:pt x="2575560" y="3464052"/>
                  </a:lnTo>
                  <a:lnTo>
                    <a:pt x="2697480" y="3464052"/>
                  </a:lnTo>
                  <a:lnTo>
                    <a:pt x="2697480" y="3494532"/>
                  </a:lnTo>
                  <a:close/>
                </a:path>
                <a:path w="10464165" h="3495040">
                  <a:moveTo>
                    <a:pt x="2482596" y="3494532"/>
                  </a:moveTo>
                  <a:lnTo>
                    <a:pt x="2360676" y="3494532"/>
                  </a:lnTo>
                  <a:lnTo>
                    <a:pt x="2360676" y="3464052"/>
                  </a:lnTo>
                  <a:lnTo>
                    <a:pt x="2482596" y="3464052"/>
                  </a:lnTo>
                  <a:lnTo>
                    <a:pt x="2482596" y="3494532"/>
                  </a:lnTo>
                  <a:close/>
                </a:path>
                <a:path w="10464165" h="3495040">
                  <a:moveTo>
                    <a:pt x="2269236" y="3494532"/>
                  </a:moveTo>
                  <a:lnTo>
                    <a:pt x="2145792" y="3494532"/>
                  </a:lnTo>
                  <a:lnTo>
                    <a:pt x="2145792" y="3464052"/>
                  </a:lnTo>
                  <a:lnTo>
                    <a:pt x="2269236" y="3464052"/>
                  </a:lnTo>
                  <a:lnTo>
                    <a:pt x="2269236" y="3494532"/>
                  </a:lnTo>
                  <a:close/>
                </a:path>
                <a:path w="10464165" h="3495040">
                  <a:moveTo>
                    <a:pt x="2054352" y="3494532"/>
                  </a:moveTo>
                  <a:lnTo>
                    <a:pt x="1932432" y="3494532"/>
                  </a:lnTo>
                  <a:lnTo>
                    <a:pt x="1932432" y="3464052"/>
                  </a:lnTo>
                  <a:lnTo>
                    <a:pt x="2054352" y="3464052"/>
                  </a:lnTo>
                  <a:lnTo>
                    <a:pt x="2054352" y="3494532"/>
                  </a:lnTo>
                  <a:close/>
                </a:path>
                <a:path w="10464165" h="3495040">
                  <a:moveTo>
                    <a:pt x="1839468" y="3494532"/>
                  </a:moveTo>
                  <a:lnTo>
                    <a:pt x="1717548" y="3494532"/>
                  </a:lnTo>
                  <a:lnTo>
                    <a:pt x="1717548" y="3464052"/>
                  </a:lnTo>
                  <a:lnTo>
                    <a:pt x="1839468" y="3464052"/>
                  </a:lnTo>
                  <a:lnTo>
                    <a:pt x="1839468" y="3494532"/>
                  </a:lnTo>
                  <a:close/>
                </a:path>
                <a:path w="10464165" h="3495040">
                  <a:moveTo>
                    <a:pt x="1626108" y="3494532"/>
                  </a:moveTo>
                  <a:lnTo>
                    <a:pt x="1502664" y="3494532"/>
                  </a:lnTo>
                  <a:lnTo>
                    <a:pt x="1502664" y="3464052"/>
                  </a:lnTo>
                  <a:lnTo>
                    <a:pt x="1626108" y="3464052"/>
                  </a:lnTo>
                  <a:lnTo>
                    <a:pt x="1626108" y="3494532"/>
                  </a:lnTo>
                  <a:close/>
                </a:path>
                <a:path w="10464165" h="3495040">
                  <a:moveTo>
                    <a:pt x="1411224" y="3494532"/>
                  </a:moveTo>
                  <a:lnTo>
                    <a:pt x="1289304" y="3494532"/>
                  </a:lnTo>
                  <a:lnTo>
                    <a:pt x="1289304" y="3464052"/>
                  </a:lnTo>
                  <a:lnTo>
                    <a:pt x="1411224" y="3464052"/>
                  </a:lnTo>
                  <a:lnTo>
                    <a:pt x="1411224" y="3494532"/>
                  </a:lnTo>
                  <a:close/>
                </a:path>
                <a:path w="10464165" h="3495040">
                  <a:moveTo>
                    <a:pt x="1196340" y="3494532"/>
                  </a:moveTo>
                  <a:lnTo>
                    <a:pt x="1074420" y="3494532"/>
                  </a:lnTo>
                  <a:lnTo>
                    <a:pt x="1074420" y="3464052"/>
                  </a:lnTo>
                  <a:lnTo>
                    <a:pt x="1196340" y="3464052"/>
                  </a:lnTo>
                  <a:lnTo>
                    <a:pt x="1196340" y="3494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4064" y="4287011"/>
              <a:ext cx="713740" cy="471170"/>
            </a:xfrm>
            <a:custGeom>
              <a:avLst/>
              <a:gdLst/>
              <a:ahLst/>
              <a:cxnLst/>
              <a:rect l="l" t="t" r="r" b="b"/>
              <a:pathLst>
                <a:path w="713739" h="471170">
                  <a:moveTo>
                    <a:pt x="713232" y="236232"/>
                  </a:moveTo>
                  <a:lnTo>
                    <a:pt x="708685" y="231660"/>
                  </a:lnTo>
                  <a:lnTo>
                    <a:pt x="492163" y="13716"/>
                  </a:lnTo>
                  <a:lnTo>
                    <a:pt x="478536" y="0"/>
                  </a:lnTo>
                  <a:lnTo>
                    <a:pt x="478536" y="118872"/>
                  </a:lnTo>
                  <a:lnTo>
                    <a:pt x="0" y="118872"/>
                  </a:lnTo>
                  <a:lnTo>
                    <a:pt x="0" y="352056"/>
                  </a:lnTo>
                  <a:lnTo>
                    <a:pt x="478536" y="352056"/>
                  </a:lnTo>
                  <a:lnTo>
                    <a:pt x="478536" y="470928"/>
                  </a:lnTo>
                  <a:lnTo>
                    <a:pt x="492252" y="457212"/>
                  </a:lnTo>
                  <a:lnTo>
                    <a:pt x="710184" y="239280"/>
                  </a:lnTo>
                  <a:lnTo>
                    <a:pt x="713232" y="236232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2592" y="5487924"/>
              <a:ext cx="4451985" cy="1076325"/>
            </a:xfrm>
            <a:custGeom>
              <a:avLst/>
              <a:gdLst/>
              <a:ahLst/>
              <a:cxnLst/>
              <a:rect l="l" t="t" r="r" b="b"/>
              <a:pathLst>
                <a:path w="4451984" h="1076325">
                  <a:moveTo>
                    <a:pt x="4287012" y="1075944"/>
                  </a:moveTo>
                  <a:lnTo>
                    <a:pt x="164592" y="1075944"/>
                  </a:lnTo>
                  <a:lnTo>
                    <a:pt x="146304" y="1072896"/>
                  </a:lnTo>
                  <a:lnTo>
                    <a:pt x="96012" y="1054608"/>
                  </a:lnTo>
                  <a:lnTo>
                    <a:pt x="53340" y="1022604"/>
                  </a:lnTo>
                  <a:lnTo>
                    <a:pt x="22860" y="981456"/>
                  </a:lnTo>
                  <a:lnTo>
                    <a:pt x="4572" y="931164"/>
                  </a:lnTo>
                  <a:lnTo>
                    <a:pt x="0" y="893064"/>
                  </a:lnTo>
                  <a:lnTo>
                    <a:pt x="0" y="182880"/>
                  </a:lnTo>
                  <a:lnTo>
                    <a:pt x="9144" y="129540"/>
                  </a:lnTo>
                  <a:lnTo>
                    <a:pt x="32004" y="80772"/>
                  </a:lnTo>
                  <a:lnTo>
                    <a:pt x="80772" y="32004"/>
                  </a:lnTo>
                  <a:lnTo>
                    <a:pt x="129540" y="9144"/>
                  </a:lnTo>
                  <a:lnTo>
                    <a:pt x="182880" y="0"/>
                  </a:lnTo>
                  <a:lnTo>
                    <a:pt x="4268724" y="0"/>
                  </a:lnTo>
                  <a:lnTo>
                    <a:pt x="4287012" y="1524"/>
                  </a:lnTo>
                  <a:lnTo>
                    <a:pt x="4305300" y="4572"/>
                  </a:lnTo>
                  <a:lnTo>
                    <a:pt x="4323588" y="9144"/>
                  </a:lnTo>
                  <a:lnTo>
                    <a:pt x="4331970" y="12192"/>
                  </a:lnTo>
                  <a:lnTo>
                    <a:pt x="166116" y="12192"/>
                  </a:lnTo>
                  <a:lnTo>
                    <a:pt x="147828" y="15240"/>
                  </a:lnTo>
                  <a:lnTo>
                    <a:pt x="149352" y="15240"/>
                  </a:lnTo>
                  <a:lnTo>
                    <a:pt x="132588" y="19812"/>
                  </a:lnTo>
                  <a:lnTo>
                    <a:pt x="120015" y="24384"/>
                  </a:lnTo>
                  <a:lnTo>
                    <a:pt x="117348" y="24384"/>
                  </a:lnTo>
                  <a:lnTo>
                    <a:pt x="100584" y="32004"/>
                  </a:lnTo>
                  <a:lnTo>
                    <a:pt x="102108" y="32004"/>
                  </a:lnTo>
                  <a:lnTo>
                    <a:pt x="86868" y="41148"/>
                  </a:lnTo>
                  <a:lnTo>
                    <a:pt x="73152" y="50292"/>
                  </a:lnTo>
                  <a:lnTo>
                    <a:pt x="74676" y="50292"/>
                  </a:lnTo>
                  <a:lnTo>
                    <a:pt x="60960" y="62484"/>
                  </a:lnTo>
                  <a:lnTo>
                    <a:pt x="62484" y="62484"/>
                  </a:lnTo>
                  <a:lnTo>
                    <a:pt x="50292" y="74676"/>
                  </a:lnTo>
                  <a:lnTo>
                    <a:pt x="42164" y="86868"/>
                  </a:lnTo>
                  <a:lnTo>
                    <a:pt x="41148" y="86868"/>
                  </a:lnTo>
                  <a:lnTo>
                    <a:pt x="32004" y="102108"/>
                  </a:lnTo>
                  <a:lnTo>
                    <a:pt x="25146" y="115824"/>
                  </a:lnTo>
                  <a:lnTo>
                    <a:pt x="24384" y="115824"/>
                  </a:lnTo>
                  <a:lnTo>
                    <a:pt x="18288" y="132588"/>
                  </a:lnTo>
                  <a:lnTo>
                    <a:pt x="19812" y="132588"/>
                  </a:lnTo>
                  <a:lnTo>
                    <a:pt x="15655" y="147828"/>
                  </a:lnTo>
                  <a:lnTo>
                    <a:pt x="15240" y="147828"/>
                  </a:lnTo>
                  <a:lnTo>
                    <a:pt x="12192" y="166116"/>
                  </a:lnTo>
                  <a:lnTo>
                    <a:pt x="10795" y="182880"/>
                  </a:lnTo>
                  <a:lnTo>
                    <a:pt x="10668" y="182880"/>
                  </a:lnTo>
                  <a:lnTo>
                    <a:pt x="10668" y="893064"/>
                  </a:lnTo>
                  <a:lnTo>
                    <a:pt x="12192" y="911352"/>
                  </a:lnTo>
                  <a:lnTo>
                    <a:pt x="15240" y="928116"/>
                  </a:lnTo>
                  <a:lnTo>
                    <a:pt x="19812" y="944880"/>
                  </a:lnTo>
                  <a:lnTo>
                    <a:pt x="18288" y="944880"/>
                  </a:lnTo>
                  <a:lnTo>
                    <a:pt x="24384" y="960120"/>
                  </a:lnTo>
                  <a:lnTo>
                    <a:pt x="32004" y="975360"/>
                  </a:lnTo>
                  <a:lnTo>
                    <a:pt x="41148" y="990600"/>
                  </a:lnTo>
                  <a:lnTo>
                    <a:pt x="42164" y="990600"/>
                  </a:lnTo>
                  <a:lnTo>
                    <a:pt x="50292" y="1002792"/>
                  </a:lnTo>
                  <a:lnTo>
                    <a:pt x="62484" y="1014984"/>
                  </a:lnTo>
                  <a:lnTo>
                    <a:pt x="60960" y="1014984"/>
                  </a:lnTo>
                  <a:lnTo>
                    <a:pt x="74676" y="1025652"/>
                  </a:lnTo>
                  <a:lnTo>
                    <a:pt x="73152" y="1025652"/>
                  </a:lnTo>
                  <a:lnTo>
                    <a:pt x="86868" y="1036320"/>
                  </a:lnTo>
                  <a:lnTo>
                    <a:pt x="102108" y="1045464"/>
                  </a:lnTo>
                  <a:lnTo>
                    <a:pt x="103936" y="1045464"/>
                  </a:lnTo>
                  <a:lnTo>
                    <a:pt x="117348" y="1051560"/>
                  </a:lnTo>
                  <a:lnTo>
                    <a:pt x="115824" y="1051560"/>
                  </a:lnTo>
                  <a:lnTo>
                    <a:pt x="132588" y="1057656"/>
                  </a:lnTo>
                  <a:lnTo>
                    <a:pt x="149352" y="1062228"/>
                  </a:lnTo>
                  <a:lnTo>
                    <a:pt x="147828" y="1062228"/>
                  </a:lnTo>
                  <a:lnTo>
                    <a:pt x="166116" y="1065276"/>
                  </a:lnTo>
                  <a:lnTo>
                    <a:pt x="4331970" y="1065276"/>
                  </a:lnTo>
                  <a:lnTo>
                    <a:pt x="4323588" y="1068324"/>
                  </a:lnTo>
                  <a:lnTo>
                    <a:pt x="4305300" y="1072896"/>
                  </a:lnTo>
                  <a:lnTo>
                    <a:pt x="4287012" y="1075944"/>
                  </a:lnTo>
                  <a:close/>
                </a:path>
                <a:path w="4451984" h="1076325">
                  <a:moveTo>
                    <a:pt x="4335780" y="25908"/>
                  </a:moveTo>
                  <a:lnTo>
                    <a:pt x="4319016" y="19812"/>
                  </a:lnTo>
                  <a:lnTo>
                    <a:pt x="4320540" y="19812"/>
                  </a:lnTo>
                  <a:lnTo>
                    <a:pt x="4303776" y="15240"/>
                  </a:lnTo>
                  <a:lnTo>
                    <a:pt x="4285488" y="12192"/>
                  </a:lnTo>
                  <a:lnTo>
                    <a:pt x="4331970" y="12192"/>
                  </a:lnTo>
                  <a:lnTo>
                    <a:pt x="4340352" y="15240"/>
                  </a:lnTo>
                  <a:lnTo>
                    <a:pt x="4355592" y="22860"/>
                  </a:lnTo>
                  <a:lnTo>
                    <a:pt x="4358132" y="24384"/>
                  </a:lnTo>
                  <a:lnTo>
                    <a:pt x="4335780" y="24384"/>
                  </a:lnTo>
                  <a:lnTo>
                    <a:pt x="4335780" y="25908"/>
                  </a:lnTo>
                  <a:close/>
                </a:path>
                <a:path w="4451984" h="1076325">
                  <a:moveTo>
                    <a:pt x="115824" y="25908"/>
                  </a:moveTo>
                  <a:lnTo>
                    <a:pt x="117348" y="24384"/>
                  </a:lnTo>
                  <a:lnTo>
                    <a:pt x="120015" y="24384"/>
                  </a:lnTo>
                  <a:lnTo>
                    <a:pt x="115824" y="25908"/>
                  </a:lnTo>
                  <a:close/>
                </a:path>
                <a:path w="4451984" h="1076325">
                  <a:moveTo>
                    <a:pt x="4425696" y="88392"/>
                  </a:moveTo>
                  <a:lnTo>
                    <a:pt x="4411980" y="88392"/>
                  </a:lnTo>
                  <a:lnTo>
                    <a:pt x="4401312" y="74676"/>
                  </a:lnTo>
                  <a:lnTo>
                    <a:pt x="4390644" y="62484"/>
                  </a:lnTo>
                  <a:lnTo>
                    <a:pt x="4378452" y="50292"/>
                  </a:lnTo>
                  <a:lnTo>
                    <a:pt x="4351020" y="32004"/>
                  </a:lnTo>
                  <a:lnTo>
                    <a:pt x="4335780" y="24384"/>
                  </a:lnTo>
                  <a:lnTo>
                    <a:pt x="4358132" y="24384"/>
                  </a:lnTo>
                  <a:lnTo>
                    <a:pt x="4370832" y="32004"/>
                  </a:lnTo>
                  <a:lnTo>
                    <a:pt x="4398264" y="53340"/>
                  </a:lnTo>
                  <a:lnTo>
                    <a:pt x="4410456" y="67056"/>
                  </a:lnTo>
                  <a:lnTo>
                    <a:pt x="4421124" y="80772"/>
                  </a:lnTo>
                  <a:lnTo>
                    <a:pt x="4425696" y="88392"/>
                  </a:lnTo>
                  <a:close/>
                </a:path>
                <a:path w="4451984" h="1076325">
                  <a:moveTo>
                    <a:pt x="41148" y="88392"/>
                  </a:moveTo>
                  <a:lnTo>
                    <a:pt x="41148" y="86868"/>
                  </a:lnTo>
                  <a:lnTo>
                    <a:pt x="42164" y="86868"/>
                  </a:lnTo>
                  <a:lnTo>
                    <a:pt x="41148" y="88392"/>
                  </a:lnTo>
                  <a:close/>
                </a:path>
                <a:path w="4451984" h="1076325">
                  <a:moveTo>
                    <a:pt x="4427220" y="117348"/>
                  </a:moveTo>
                  <a:lnTo>
                    <a:pt x="4419600" y="102108"/>
                  </a:lnTo>
                  <a:lnTo>
                    <a:pt x="4410456" y="86868"/>
                  </a:lnTo>
                  <a:lnTo>
                    <a:pt x="4411980" y="88392"/>
                  </a:lnTo>
                  <a:lnTo>
                    <a:pt x="4425696" y="88392"/>
                  </a:lnTo>
                  <a:lnTo>
                    <a:pt x="4430268" y="96012"/>
                  </a:lnTo>
                  <a:lnTo>
                    <a:pt x="4437888" y="112776"/>
                  </a:lnTo>
                  <a:lnTo>
                    <a:pt x="4438996" y="115824"/>
                  </a:lnTo>
                  <a:lnTo>
                    <a:pt x="4427220" y="115824"/>
                  </a:lnTo>
                  <a:lnTo>
                    <a:pt x="4427220" y="117348"/>
                  </a:lnTo>
                  <a:close/>
                </a:path>
                <a:path w="4451984" h="1076325">
                  <a:moveTo>
                    <a:pt x="24384" y="117348"/>
                  </a:moveTo>
                  <a:lnTo>
                    <a:pt x="24384" y="115824"/>
                  </a:lnTo>
                  <a:lnTo>
                    <a:pt x="25146" y="115824"/>
                  </a:lnTo>
                  <a:lnTo>
                    <a:pt x="24384" y="117348"/>
                  </a:lnTo>
                  <a:close/>
                </a:path>
                <a:path w="4451984" h="1076325">
                  <a:moveTo>
                    <a:pt x="4448810" y="149352"/>
                  </a:moveTo>
                  <a:lnTo>
                    <a:pt x="4437888" y="149352"/>
                  </a:lnTo>
                  <a:lnTo>
                    <a:pt x="4433316" y="132588"/>
                  </a:lnTo>
                  <a:lnTo>
                    <a:pt x="4427220" y="115824"/>
                  </a:lnTo>
                  <a:lnTo>
                    <a:pt x="4438996" y="115824"/>
                  </a:lnTo>
                  <a:lnTo>
                    <a:pt x="4443984" y="129540"/>
                  </a:lnTo>
                  <a:lnTo>
                    <a:pt x="4448556" y="146304"/>
                  </a:lnTo>
                  <a:lnTo>
                    <a:pt x="4448810" y="149352"/>
                  </a:lnTo>
                  <a:close/>
                </a:path>
                <a:path w="4451984" h="1076325">
                  <a:moveTo>
                    <a:pt x="15240" y="149352"/>
                  </a:moveTo>
                  <a:lnTo>
                    <a:pt x="15240" y="147828"/>
                  </a:lnTo>
                  <a:lnTo>
                    <a:pt x="15655" y="147828"/>
                  </a:lnTo>
                  <a:lnTo>
                    <a:pt x="15240" y="149352"/>
                  </a:lnTo>
                  <a:close/>
                </a:path>
                <a:path w="4451984" h="1076325">
                  <a:moveTo>
                    <a:pt x="4410456" y="990600"/>
                  </a:moveTo>
                  <a:lnTo>
                    <a:pt x="4419600" y="975360"/>
                  </a:lnTo>
                  <a:lnTo>
                    <a:pt x="4427220" y="960120"/>
                  </a:lnTo>
                  <a:lnTo>
                    <a:pt x="4433316" y="944880"/>
                  </a:lnTo>
                  <a:lnTo>
                    <a:pt x="4437888" y="928116"/>
                  </a:lnTo>
                  <a:lnTo>
                    <a:pt x="4436364" y="928116"/>
                  </a:lnTo>
                  <a:lnTo>
                    <a:pt x="4439412" y="911352"/>
                  </a:lnTo>
                  <a:lnTo>
                    <a:pt x="4440936" y="893064"/>
                  </a:lnTo>
                  <a:lnTo>
                    <a:pt x="4440936" y="182880"/>
                  </a:lnTo>
                  <a:lnTo>
                    <a:pt x="4440809" y="182880"/>
                  </a:lnTo>
                  <a:lnTo>
                    <a:pt x="4439412" y="166116"/>
                  </a:lnTo>
                  <a:lnTo>
                    <a:pt x="4436364" y="147828"/>
                  </a:lnTo>
                  <a:lnTo>
                    <a:pt x="4437888" y="149352"/>
                  </a:lnTo>
                  <a:lnTo>
                    <a:pt x="4448810" y="149352"/>
                  </a:lnTo>
                  <a:lnTo>
                    <a:pt x="4451604" y="182880"/>
                  </a:lnTo>
                  <a:lnTo>
                    <a:pt x="4451604" y="893064"/>
                  </a:lnTo>
                  <a:lnTo>
                    <a:pt x="4448556" y="931164"/>
                  </a:lnTo>
                  <a:lnTo>
                    <a:pt x="4430268" y="981456"/>
                  </a:lnTo>
                  <a:lnTo>
                    <a:pt x="4425696" y="989076"/>
                  </a:lnTo>
                  <a:lnTo>
                    <a:pt x="4411980" y="989076"/>
                  </a:lnTo>
                  <a:lnTo>
                    <a:pt x="4410456" y="990600"/>
                  </a:lnTo>
                  <a:close/>
                </a:path>
                <a:path w="4451984" h="1076325">
                  <a:moveTo>
                    <a:pt x="10668" y="184404"/>
                  </a:moveTo>
                  <a:lnTo>
                    <a:pt x="10668" y="182880"/>
                  </a:lnTo>
                  <a:lnTo>
                    <a:pt x="10795" y="182880"/>
                  </a:lnTo>
                  <a:lnTo>
                    <a:pt x="10668" y="184404"/>
                  </a:lnTo>
                  <a:close/>
                </a:path>
                <a:path w="4451984" h="1076325">
                  <a:moveTo>
                    <a:pt x="4440936" y="184404"/>
                  </a:moveTo>
                  <a:lnTo>
                    <a:pt x="4440809" y="182880"/>
                  </a:lnTo>
                  <a:lnTo>
                    <a:pt x="4440936" y="182880"/>
                  </a:lnTo>
                  <a:lnTo>
                    <a:pt x="4440936" y="184404"/>
                  </a:lnTo>
                  <a:close/>
                </a:path>
                <a:path w="4451984" h="1076325">
                  <a:moveTo>
                    <a:pt x="42164" y="990600"/>
                  </a:moveTo>
                  <a:lnTo>
                    <a:pt x="41148" y="990600"/>
                  </a:lnTo>
                  <a:lnTo>
                    <a:pt x="41148" y="989076"/>
                  </a:lnTo>
                  <a:lnTo>
                    <a:pt x="42164" y="990600"/>
                  </a:lnTo>
                  <a:close/>
                </a:path>
                <a:path w="4451984" h="1076325">
                  <a:moveTo>
                    <a:pt x="4370832" y="1045464"/>
                  </a:moveTo>
                  <a:lnTo>
                    <a:pt x="4351020" y="1045464"/>
                  </a:lnTo>
                  <a:lnTo>
                    <a:pt x="4364736" y="1036320"/>
                  </a:lnTo>
                  <a:lnTo>
                    <a:pt x="4378452" y="1025652"/>
                  </a:lnTo>
                  <a:lnTo>
                    <a:pt x="4390644" y="1014984"/>
                  </a:lnTo>
                  <a:lnTo>
                    <a:pt x="4401312" y="1002792"/>
                  </a:lnTo>
                  <a:lnTo>
                    <a:pt x="4411980" y="989076"/>
                  </a:lnTo>
                  <a:lnTo>
                    <a:pt x="4425696" y="989076"/>
                  </a:lnTo>
                  <a:lnTo>
                    <a:pt x="4421124" y="996696"/>
                  </a:lnTo>
                  <a:lnTo>
                    <a:pt x="4410456" y="1010412"/>
                  </a:lnTo>
                  <a:lnTo>
                    <a:pt x="4398264" y="1022604"/>
                  </a:lnTo>
                  <a:lnTo>
                    <a:pt x="4384548" y="1034796"/>
                  </a:lnTo>
                  <a:lnTo>
                    <a:pt x="4370832" y="1045464"/>
                  </a:lnTo>
                  <a:close/>
                </a:path>
                <a:path w="4451984" h="1076325">
                  <a:moveTo>
                    <a:pt x="103936" y="1045464"/>
                  </a:moveTo>
                  <a:lnTo>
                    <a:pt x="102108" y="1045464"/>
                  </a:lnTo>
                  <a:lnTo>
                    <a:pt x="100584" y="1043940"/>
                  </a:lnTo>
                  <a:lnTo>
                    <a:pt x="103936" y="1045464"/>
                  </a:lnTo>
                  <a:close/>
                </a:path>
                <a:path w="4451984" h="1076325">
                  <a:moveTo>
                    <a:pt x="4331970" y="1065276"/>
                  </a:moveTo>
                  <a:lnTo>
                    <a:pt x="4285488" y="1065276"/>
                  </a:lnTo>
                  <a:lnTo>
                    <a:pt x="4303776" y="1062228"/>
                  </a:lnTo>
                  <a:lnTo>
                    <a:pt x="4320540" y="1057656"/>
                  </a:lnTo>
                  <a:lnTo>
                    <a:pt x="4319016" y="1057656"/>
                  </a:lnTo>
                  <a:lnTo>
                    <a:pt x="4335780" y="1051560"/>
                  </a:lnTo>
                  <a:lnTo>
                    <a:pt x="4351020" y="1043940"/>
                  </a:lnTo>
                  <a:lnTo>
                    <a:pt x="4351020" y="1045464"/>
                  </a:lnTo>
                  <a:lnTo>
                    <a:pt x="4370832" y="1045464"/>
                  </a:lnTo>
                  <a:lnTo>
                    <a:pt x="4355592" y="1054608"/>
                  </a:lnTo>
                  <a:lnTo>
                    <a:pt x="4340352" y="1062228"/>
                  </a:lnTo>
                  <a:lnTo>
                    <a:pt x="4331970" y="1065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" y="285433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ct val="100000"/>
              </a:lnSpc>
              <a:spcBef>
                <a:spcPts val="96"/>
              </a:spcBef>
            </a:pPr>
            <a:r>
              <a:rPr sz="2100" spc="4" dirty="0">
                <a:solidFill>
                  <a:srgbClr val="1F3864"/>
                </a:solidFill>
                <a:latin typeface="Carlito"/>
                <a:cs typeface="Carlito"/>
              </a:rPr>
              <a:t>GG 405 </a:t>
            </a:r>
            <a:r>
              <a:rPr sz="2100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spc="-4" dirty="0">
                <a:solidFill>
                  <a:srgbClr val="1F3864"/>
                </a:solidFill>
                <a:latin typeface="Carlito"/>
                <a:cs typeface="Carlito"/>
              </a:rPr>
              <a:t>Analizleri </a:t>
            </a:r>
            <a:r>
              <a:rPr sz="2100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7079" y="578159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5377" y="5314668"/>
            <a:ext cx="284636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5"/>
              </a:lnSpc>
            </a:pPr>
            <a:r>
              <a:rPr sz="2800" b="1" spc="-9" dirty="0">
                <a:latin typeface="Carlito"/>
                <a:cs typeface="Carlito"/>
              </a:rPr>
              <a:t>FİNANSAL</a:t>
            </a:r>
            <a:r>
              <a:rPr sz="2800" b="1" spc="-13" dirty="0">
                <a:latin typeface="Carlito"/>
                <a:cs typeface="Carlito"/>
              </a:rPr>
              <a:t> </a:t>
            </a:r>
            <a:r>
              <a:rPr sz="2800" b="1" spc="-18" dirty="0">
                <a:latin typeface="Carlito"/>
                <a:cs typeface="Carlito"/>
              </a:rPr>
              <a:t>YÖNETİM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18172" y="3522628"/>
            <a:ext cx="3973622" cy="2382738"/>
            <a:chOff x="3529584" y="3884676"/>
            <a:chExt cx="4646930" cy="2627630"/>
          </a:xfrm>
        </p:grpSpPr>
        <p:sp>
          <p:nvSpPr>
            <p:cNvPr id="10" name="object 10"/>
            <p:cNvSpPr/>
            <p:nvPr/>
          </p:nvSpPr>
          <p:spPr>
            <a:xfrm>
              <a:off x="3529584" y="5661660"/>
              <a:ext cx="3816096" cy="850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17136" y="3884676"/>
              <a:ext cx="1676400" cy="1417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4080" y="4003548"/>
              <a:ext cx="2197607" cy="10728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2556" y="4002024"/>
              <a:ext cx="2204085" cy="1076325"/>
            </a:xfrm>
            <a:custGeom>
              <a:avLst/>
              <a:gdLst/>
              <a:ahLst/>
              <a:cxnLst/>
              <a:rect l="l" t="t" r="r" b="b"/>
              <a:pathLst>
                <a:path w="2204084" h="1076325">
                  <a:moveTo>
                    <a:pt x="2039112" y="1075944"/>
                  </a:moveTo>
                  <a:lnTo>
                    <a:pt x="164592" y="1075944"/>
                  </a:lnTo>
                  <a:lnTo>
                    <a:pt x="146304" y="1072896"/>
                  </a:lnTo>
                  <a:lnTo>
                    <a:pt x="96012" y="1054608"/>
                  </a:lnTo>
                  <a:lnTo>
                    <a:pt x="53340" y="1022604"/>
                  </a:lnTo>
                  <a:lnTo>
                    <a:pt x="21336" y="979932"/>
                  </a:lnTo>
                  <a:lnTo>
                    <a:pt x="3048" y="929640"/>
                  </a:lnTo>
                  <a:lnTo>
                    <a:pt x="0" y="893064"/>
                  </a:lnTo>
                  <a:lnTo>
                    <a:pt x="0" y="182880"/>
                  </a:lnTo>
                  <a:lnTo>
                    <a:pt x="7620" y="129540"/>
                  </a:lnTo>
                  <a:lnTo>
                    <a:pt x="30480" y="80772"/>
                  </a:lnTo>
                  <a:lnTo>
                    <a:pt x="80772" y="32004"/>
                  </a:lnTo>
                  <a:lnTo>
                    <a:pt x="128016" y="9144"/>
                  </a:lnTo>
                  <a:lnTo>
                    <a:pt x="182880" y="0"/>
                  </a:lnTo>
                  <a:lnTo>
                    <a:pt x="2020824" y="0"/>
                  </a:lnTo>
                  <a:lnTo>
                    <a:pt x="2039112" y="1524"/>
                  </a:lnTo>
                  <a:lnTo>
                    <a:pt x="2057400" y="4572"/>
                  </a:lnTo>
                  <a:lnTo>
                    <a:pt x="2075688" y="9144"/>
                  </a:lnTo>
                  <a:lnTo>
                    <a:pt x="2079879" y="10668"/>
                  </a:lnTo>
                  <a:lnTo>
                    <a:pt x="182880" y="10668"/>
                  </a:lnTo>
                  <a:lnTo>
                    <a:pt x="164592" y="12192"/>
                  </a:lnTo>
                  <a:lnTo>
                    <a:pt x="166116" y="12192"/>
                  </a:lnTo>
                  <a:lnTo>
                    <a:pt x="147828" y="15240"/>
                  </a:lnTo>
                  <a:lnTo>
                    <a:pt x="149352" y="15240"/>
                  </a:lnTo>
                  <a:lnTo>
                    <a:pt x="137160" y="18288"/>
                  </a:lnTo>
                  <a:lnTo>
                    <a:pt x="132588" y="18288"/>
                  </a:lnTo>
                  <a:lnTo>
                    <a:pt x="115824" y="24384"/>
                  </a:lnTo>
                  <a:lnTo>
                    <a:pt x="100584" y="32004"/>
                  </a:lnTo>
                  <a:lnTo>
                    <a:pt x="102108" y="32004"/>
                  </a:lnTo>
                  <a:lnTo>
                    <a:pt x="86868" y="41148"/>
                  </a:lnTo>
                  <a:lnTo>
                    <a:pt x="73152" y="50292"/>
                  </a:lnTo>
                  <a:lnTo>
                    <a:pt x="74676" y="50292"/>
                  </a:lnTo>
                  <a:lnTo>
                    <a:pt x="62674" y="60960"/>
                  </a:lnTo>
                  <a:lnTo>
                    <a:pt x="60960" y="60960"/>
                  </a:lnTo>
                  <a:lnTo>
                    <a:pt x="51477" y="73152"/>
                  </a:lnTo>
                  <a:lnTo>
                    <a:pt x="50292" y="73152"/>
                  </a:lnTo>
                  <a:lnTo>
                    <a:pt x="39624" y="86868"/>
                  </a:lnTo>
                  <a:lnTo>
                    <a:pt x="41148" y="86868"/>
                  </a:lnTo>
                  <a:lnTo>
                    <a:pt x="32918" y="100584"/>
                  </a:lnTo>
                  <a:lnTo>
                    <a:pt x="32004" y="100584"/>
                  </a:lnTo>
                  <a:lnTo>
                    <a:pt x="25076" y="115824"/>
                  </a:lnTo>
                  <a:lnTo>
                    <a:pt x="24384" y="115824"/>
                  </a:lnTo>
                  <a:lnTo>
                    <a:pt x="18288" y="132588"/>
                  </a:lnTo>
                  <a:lnTo>
                    <a:pt x="15517" y="147828"/>
                  </a:lnTo>
                  <a:lnTo>
                    <a:pt x="15240" y="147828"/>
                  </a:lnTo>
                  <a:lnTo>
                    <a:pt x="12192" y="166116"/>
                  </a:lnTo>
                  <a:lnTo>
                    <a:pt x="10668" y="182880"/>
                  </a:lnTo>
                  <a:lnTo>
                    <a:pt x="10668" y="893064"/>
                  </a:lnTo>
                  <a:lnTo>
                    <a:pt x="18288" y="944880"/>
                  </a:lnTo>
                  <a:lnTo>
                    <a:pt x="41148" y="989076"/>
                  </a:lnTo>
                  <a:lnTo>
                    <a:pt x="39624" y="989076"/>
                  </a:lnTo>
                  <a:lnTo>
                    <a:pt x="50292" y="1002792"/>
                  </a:lnTo>
                  <a:lnTo>
                    <a:pt x="60960" y="1014984"/>
                  </a:lnTo>
                  <a:lnTo>
                    <a:pt x="74676" y="1025652"/>
                  </a:lnTo>
                  <a:lnTo>
                    <a:pt x="73152" y="1025652"/>
                  </a:lnTo>
                  <a:lnTo>
                    <a:pt x="86868" y="1036320"/>
                  </a:lnTo>
                  <a:lnTo>
                    <a:pt x="102108" y="1043940"/>
                  </a:lnTo>
                  <a:lnTo>
                    <a:pt x="100584" y="1043940"/>
                  </a:lnTo>
                  <a:lnTo>
                    <a:pt x="115824" y="1051560"/>
                  </a:lnTo>
                  <a:lnTo>
                    <a:pt x="132588" y="1057656"/>
                  </a:lnTo>
                  <a:lnTo>
                    <a:pt x="131064" y="1057656"/>
                  </a:lnTo>
                  <a:lnTo>
                    <a:pt x="149352" y="1062228"/>
                  </a:lnTo>
                  <a:lnTo>
                    <a:pt x="147828" y="1062228"/>
                  </a:lnTo>
                  <a:lnTo>
                    <a:pt x="166116" y="1063752"/>
                  </a:lnTo>
                  <a:lnTo>
                    <a:pt x="164592" y="1063752"/>
                  </a:lnTo>
                  <a:lnTo>
                    <a:pt x="182880" y="1065276"/>
                  </a:lnTo>
                  <a:lnTo>
                    <a:pt x="2084070" y="1065276"/>
                  </a:lnTo>
                  <a:lnTo>
                    <a:pt x="2075688" y="1068324"/>
                  </a:lnTo>
                  <a:lnTo>
                    <a:pt x="2057400" y="1072896"/>
                  </a:lnTo>
                  <a:lnTo>
                    <a:pt x="2039112" y="1075944"/>
                  </a:lnTo>
                  <a:close/>
                </a:path>
                <a:path w="2204084" h="1076325">
                  <a:moveTo>
                    <a:pt x="2072640" y="19812"/>
                  </a:moveTo>
                  <a:lnTo>
                    <a:pt x="2054352" y="15240"/>
                  </a:lnTo>
                  <a:lnTo>
                    <a:pt x="2055876" y="15240"/>
                  </a:lnTo>
                  <a:lnTo>
                    <a:pt x="2037588" y="12192"/>
                  </a:lnTo>
                  <a:lnTo>
                    <a:pt x="2039112" y="12192"/>
                  </a:lnTo>
                  <a:lnTo>
                    <a:pt x="2020824" y="10668"/>
                  </a:lnTo>
                  <a:lnTo>
                    <a:pt x="2079879" y="10668"/>
                  </a:lnTo>
                  <a:lnTo>
                    <a:pt x="2092452" y="15240"/>
                  </a:lnTo>
                  <a:lnTo>
                    <a:pt x="2098548" y="18288"/>
                  </a:lnTo>
                  <a:lnTo>
                    <a:pt x="2071116" y="18288"/>
                  </a:lnTo>
                  <a:lnTo>
                    <a:pt x="2072640" y="19812"/>
                  </a:lnTo>
                  <a:close/>
                </a:path>
                <a:path w="2204084" h="1076325">
                  <a:moveTo>
                    <a:pt x="131064" y="19812"/>
                  </a:moveTo>
                  <a:lnTo>
                    <a:pt x="132588" y="18288"/>
                  </a:lnTo>
                  <a:lnTo>
                    <a:pt x="137160" y="18288"/>
                  </a:lnTo>
                  <a:lnTo>
                    <a:pt x="131064" y="19812"/>
                  </a:lnTo>
                  <a:close/>
                </a:path>
                <a:path w="2204084" h="1076325">
                  <a:moveTo>
                    <a:pt x="2142744" y="62484"/>
                  </a:moveTo>
                  <a:lnTo>
                    <a:pt x="2130552" y="50292"/>
                  </a:lnTo>
                  <a:lnTo>
                    <a:pt x="2103120" y="32004"/>
                  </a:lnTo>
                  <a:lnTo>
                    <a:pt x="2087880" y="24384"/>
                  </a:lnTo>
                  <a:lnTo>
                    <a:pt x="2071116" y="18288"/>
                  </a:lnTo>
                  <a:lnTo>
                    <a:pt x="2098548" y="18288"/>
                  </a:lnTo>
                  <a:lnTo>
                    <a:pt x="2107692" y="22860"/>
                  </a:lnTo>
                  <a:lnTo>
                    <a:pt x="2122932" y="32004"/>
                  </a:lnTo>
                  <a:lnTo>
                    <a:pt x="2150364" y="53340"/>
                  </a:lnTo>
                  <a:lnTo>
                    <a:pt x="2157137" y="60960"/>
                  </a:lnTo>
                  <a:lnTo>
                    <a:pt x="2142744" y="60960"/>
                  </a:lnTo>
                  <a:lnTo>
                    <a:pt x="2142744" y="62484"/>
                  </a:lnTo>
                  <a:close/>
                </a:path>
                <a:path w="2204084" h="1076325">
                  <a:moveTo>
                    <a:pt x="60960" y="62484"/>
                  </a:moveTo>
                  <a:lnTo>
                    <a:pt x="60960" y="60960"/>
                  </a:lnTo>
                  <a:lnTo>
                    <a:pt x="62674" y="60960"/>
                  </a:lnTo>
                  <a:lnTo>
                    <a:pt x="60960" y="62484"/>
                  </a:lnTo>
                  <a:close/>
                </a:path>
                <a:path w="2204084" h="1076325">
                  <a:moveTo>
                    <a:pt x="2153412" y="74676"/>
                  </a:moveTo>
                  <a:lnTo>
                    <a:pt x="2142744" y="60960"/>
                  </a:lnTo>
                  <a:lnTo>
                    <a:pt x="2157137" y="60960"/>
                  </a:lnTo>
                  <a:lnTo>
                    <a:pt x="2162556" y="67056"/>
                  </a:lnTo>
                  <a:lnTo>
                    <a:pt x="2167297" y="73152"/>
                  </a:lnTo>
                  <a:lnTo>
                    <a:pt x="2153412" y="73152"/>
                  </a:lnTo>
                  <a:lnTo>
                    <a:pt x="2153412" y="74676"/>
                  </a:lnTo>
                  <a:close/>
                </a:path>
                <a:path w="2204084" h="1076325">
                  <a:moveTo>
                    <a:pt x="50292" y="74676"/>
                  </a:moveTo>
                  <a:lnTo>
                    <a:pt x="50292" y="73152"/>
                  </a:lnTo>
                  <a:lnTo>
                    <a:pt x="51477" y="73152"/>
                  </a:lnTo>
                  <a:lnTo>
                    <a:pt x="50292" y="74676"/>
                  </a:lnTo>
                  <a:close/>
                </a:path>
                <a:path w="2204084" h="1076325">
                  <a:moveTo>
                    <a:pt x="2171700" y="102108"/>
                  </a:moveTo>
                  <a:lnTo>
                    <a:pt x="2162556" y="86868"/>
                  </a:lnTo>
                  <a:lnTo>
                    <a:pt x="2164080" y="86868"/>
                  </a:lnTo>
                  <a:lnTo>
                    <a:pt x="2153412" y="73152"/>
                  </a:lnTo>
                  <a:lnTo>
                    <a:pt x="2167297" y="73152"/>
                  </a:lnTo>
                  <a:lnTo>
                    <a:pt x="2173224" y="80772"/>
                  </a:lnTo>
                  <a:lnTo>
                    <a:pt x="2182368" y="96012"/>
                  </a:lnTo>
                  <a:lnTo>
                    <a:pt x="2184446" y="100584"/>
                  </a:lnTo>
                  <a:lnTo>
                    <a:pt x="2171700" y="100584"/>
                  </a:lnTo>
                  <a:lnTo>
                    <a:pt x="2171700" y="102108"/>
                  </a:lnTo>
                  <a:close/>
                </a:path>
                <a:path w="2204084" h="1076325">
                  <a:moveTo>
                    <a:pt x="32004" y="102108"/>
                  </a:moveTo>
                  <a:lnTo>
                    <a:pt x="32004" y="100584"/>
                  </a:lnTo>
                  <a:lnTo>
                    <a:pt x="32918" y="100584"/>
                  </a:lnTo>
                  <a:lnTo>
                    <a:pt x="32004" y="102108"/>
                  </a:lnTo>
                  <a:close/>
                </a:path>
                <a:path w="2204084" h="1076325">
                  <a:moveTo>
                    <a:pt x="2179320" y="117348"/>
                  </a:moveTo>
                  <a:lnTo>
                    <a:pt x="2171700" y="100584"/>
                  </a:lnTo>
                  <a:lnTo>
                    <a:pt x="2184446" y="100584"/>
                  </a:lnTo>
                  <a:lnTo>
                    <a:pt x="2189988" y="112776"/>
                  </a:lnTo>
                  <a:lnTo>
                    <a:pt x="2191096" y="115824"/>
                  </a:lnTo>
                  <a:lnTo>
                    <a:pt x="2179320" y="115824"/>
                  </a:lnTo>
                  <a:lnTo>
                    <a:pt x="2179320" y="117348"/>
                  </a:lnTo>
                  <a:close/>
                </a:path>
                <a:path w="2204084" h="1076325">
                  <a:moveTo>
                    <a:pt x="24384" y="117348"/>
                  </a:moveTo>
                  <a:lnTo>
                    <a:pt x="24384" y="115824"/>
                  </a:lnTo>
                  <a:lnTo>
                    <a:pt x="25076" y="115824"/>
                  </a:lnTo>
                  <a:lnTo>
                    <a:pt x="24384" y="117348"/>
                  </a:lnTo>
                  <a:close/>
                </a:path>
                <a:path w="2204084" h="1076325">
                  <a:moveTo>
                    <a:pt x="2188464" y="149352"/>
                  </a:moveTo>
                  <a:lnTo>
                    <a:pt x="2185416" y="132588"/>
                  </a:lnTo>
                  <a:lnTo>
                    <a:pt x="2179320" y="115824"/>
                  </a:lnTo>
                  <a:lnTo>
                    <a:pt x="2191096" y="115824"/>
                  </a:lnTo>
                  <a:lnTo>
                    <a:pt x="2196084" y="129540"/>
                  </a:lnTo>
                  <a:lnTo>
                    <a:pt x="2200656" y="146304"/>
                  </a:lnTo>
                  <a:lnTo>
                    <a:pt x="2200783" y="147828"/>
                  </a:lnTo>
                  <a:lnTo>
                    <a:pt x="2188464" y="147828"/>
                  </a:lnTo>
                  <a:lnTo>
                    <a:pt x="2188464" y="149352"/>
                  </a:lnTo>
                  <a:close/>
                </a:path>
                <a:path w="2204084" h="1076325">
                  <a:moveTo>
                    <a:pt x="15240" y="149352"/>
                  </a:moveTo>
                  <a:lnTo>
                    <a:pt x="15240" y="147828"/>
                  </a:lnTo>
                  <a:lnTo>
                    <a:pt x="15517" y="147828"/>
                  </a:lnTo>
                  <a:lnTo>
                    <a:pt x="15240" y="149352"/>
                  </a:lnTo>
                  <a:close/>
                </a:path>
                <a:path w="2204084" h="1076325">
                  <a:moveTo>
                    <a:pt x="2084070" y="1065276"/>
                  </a:moveTo>
                  <a:lnTo>
                    <a:pt x="2020824" y="1065276"/>
                  </a:lnTo>
                  <a:lnTo>
                    <a:pt x="2039112" y="1063752"/>
                  </a:lnTo>
                  <a:lnTo>
                    <a:pt x="2037588" y="1063752"/>
                  </a:lnTo>
                  <a:lnTo>
                    <a:pt x="2055876" y="1062228"/>
                  </a:lnTo>
                  <a:lnTo>
                    <a:pt x="2054352" y="1062228"/>
                  </a:lnTo>
                  <a:lnTo>
                    <a:pt x="2072640" y="1057656"/>
                  </a:lnTo>
                  <a:lnTo>
                    <a:pt x="2071116" y="1057656"/>
                  </a:lnTo>
                  <a:lnTo>
                    <a:pt x="2087880" y="1051560"/>
                  </a:lnTo>
                  <a:lnTo>
                    <a:pt x="2103120" y="1043940"/>
                  </a:lnTo>
                  <a:lnTo>
                    <a:pt x="2142744" y="1014984"/>
                  </a:lnTo>
                  <a:lnTo>
                    <a:pt x="2164080" y="989076"/>
                  </a:lnTo>
                  <a:lnTo>
                    <a:pt x="2162556" y="989076"/>
                  </a:lnTo>
                  <a:lnTo>
                    <a:pt x="2171700" y="975360"/>
                  </a:lnTo>
                  <a:lnTo>
                    <a:pt x="2179320" y="960120"/>
                  </a:lnTo>
                  <a:lnTo>
                    <a:pt x="2185416" y="944880"/>
                  </a:lnTo>
                  <a:lnTo>
                    <a:pt x="2191512" y="911352"/>
                  </a:lnTo>
                  <a:lnTo>
                    <a:pt x="2193036" y="893064"/>
                  </a:lnTo>
                  <a:lnTo>
                    <a:pt x="2193036" y="182880"/>
                  </a:lnTo>
                  <a:lnTo>
                    <a:pt x="2191512" y="166116"/>
                  </a:lnTo>
                  <a:lnTo>
                    <a:pt x="2188464" y="147828"/>
                  </a:lnTo>
                  <a:lnTo>
                    <a:pt x="2200783" y="147828"/>
                  </a:lnTo>
                  <a:lnTo>
                    <a:pt x="2203704" y="182880"/>
                  </a:lnTo>
                  <a:lnTo>
                    <a:pt x="2203704" y="893064"/>
                  </a:lnTo>
                  <a:lnTo>
                    <a:pt x="2196084" y="947928"/>
                  </a:lnTo>
                  <a:lnTo>
                    <a:pt x="2173224" y="995172"/>
                  </a:lnTo>
                  <a:lnTo>
                    <a:pt x="2136648" y="1034796"/>
                  </a:lnTo>
                  <a:lnTo>
                    <a:pt x="2092452" y="1062228"/>
                  </a:lnTo>
                  <a:lnTo>
                    <a:pt x="2084070" y="10652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1745" y="1400782"/>
            <a:ext cx="8294759" cy="1213174"/>
          </a:xfrm>
          <a:prstGeom prst="rect">
            <a:avLst/>
          </a:prstGeom>
        </p:spPr>
        <p:txBody>
          <a:bodyPr vert="horz" wrap="square" lIns="0" tIns="58441" rIns="0" bIns="0" rtlCol="0">
            <a:spAutoFit/>
          </a:bodyPr>
          <a:lstStyle/>
          <a:p>
            <a:pPr marL="2506268" marR="4453" indent="-2495694">
              <a:lnSpc>
                <a:spcPts val="2989"/>
              </a:lnSpc>
              <a:spcBef>
                <a:spcPts val="460"/>
              </a:spcBef>
            </a:pPr>
            <a:r>
              <a:rPr sz="2800" b="1" dirty="0">
                <a:solidFill>
                  <a:srgbClr val="1F4D79"/>
                </a:solidFill>
                <a:latin typeface="Liberation Sans Narrow"/>
                <a:cs typeface="Liberation Sans Narrow"/>
              </a:rPr>
              <a:t>AMAÇ: Gelecekte beklenen nakit akışlarının </a:t>
            </a:r>
            <a:r>
              <a:rPr sz="2800" b="1" spc="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bugünkü </a:t>
            </a:r>
            <a:r>
              <a:rPr sz="2800" b="1" spc="-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değerini  azami seviyeye </a:t>
            </a:r>
            <a:r>
              <a:rPr sz="2800" b="1" dirty="0">
                <a:solidFill>
                  <a:srgbClr val="1F4D79"/>
                </a:solidFill>
                <a:latin typeface="Liberation Sans Narrow"/>
                <a:cs typeface="Liberation Sans Narrow"/>
              </a:rPr>
              <a:t>çıkarmak.</a:t>
            </a:r>
            <a:endParaRPr sz="2800"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7924" y="3748858"/>
            <a:ext cx="74227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5"/>
              </a:lnSpc>
            </a:pPr>
            <a:r>
              <a:rPr sz="2800" b="1" spc="-22" dirty="0">
                <a:latin typeface="Carlito"/>
                <a:cs typeface="Carlito"/>
              </a:rPr>
              <a:t>K</a:t>
            </a:r>
            <a:r>
              <a:rPr sz="2800" b="1" spc="-44" dirty="0">
                <a:latin typeface="Carlito"/>
                <a:cs typeface="Carlito"/>
              </a:rPr>
              <a:t>r</a:t>
            </a:r>
            <a:r>
              <a:rPr sz="2800" b="1" spc="-13" dirty="0">
                <a:latin typeface="Carlito"/>
                <a:cs typeface="Carlito"/>
              </a:rPr>
              <a:t>e</a:t>
            </a:r>
            <a:r>
              <a:rPr sz="2800" b="1" spc="9" dirty="0">
                <a:latin typeface="Carlito"/>
                <a:cs typeface="Carlito"/>
              </a:rPr>
              <a:t>d</a:t>
            </a:r>
            <a:r>
              <a:rPr sz="2800" b="1" dirty="0">
                <a:latin typeface="Carlito"/>
                <a:cs typeface="Carlito"/>
              </a:rPr>
              <a:t>i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68154" y="3569616"/>
            <a:ext cx="1238024" cy="768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39447" y="4185610"/>
            <a:ext cx="121901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5"/>
              </a:lnSpc>
            </a:pPr>
            <a:r>
              <a:rPr sz="2800" b="1" spc="9" dirty="0">
                <a:latin typeface="Carlito"/>
                <a:cs typeface="Carlito"/>
              </a:rPr>
              <a:t>d</a:t>
            </a:r>
            <a:r>
              <a:rPr sz="2800" b="1" spc="-22" dirty="0">
                <a:latin typeface="Carlito"/>
                <a:cs typeface="Carlito"/>
              </a:rPr>
              <a:t>ö</a:t>
            </a:r>
            <a:r>
              <a:rPr sz="2800" b="1" spc="9" dirty="0">
                <a:latin typeface="Carlito"/>
                <a:cs typeface="Carlito"/>
              </a:rPr>
              <a:t>n</a:t>
            </a:r>
            <a:r>
              <a:rPr sz="2800" b="1" spc="-13" dirty="0">
                <a:latin typeface="Carlito"/>
                <a:cs typeface="Carlito"/>
              </a:rPr>
              <a:t>g</a:t>
            </a:r>
            <a:r>
              <a:rPr sz="2800" b="1" spc="9" dirty="0">
                <a:latin typeface="Carlito"/>
                <a:cs typeface="Carlito"/>
              </a:rPr>
              <a:t>ü</a:t>
            </a:r>
            <a:r>
              <a:rPr sz="2800" b="1" dirty="0">
                <a:latin typeface="Carlito"/>
                <a:cs typeface="Carlito"/>
              </a:rPr>
              <a:t>sü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488" y="3753416"/>
            <a:ext cx="6828678" cy="1021502"/>
            <a:chOff x="42671" y="4139184"/>
            <a:chExt cx="7985759" cy="1126490"/>
          </a:xfrm>
        </p:grpSpPr>
        <p:sp>
          <p:nvSpPr>
            <p:cNvPr id="19" name="object 19"/>
            <p:cNvSpPr/>
            <p:nvPr/>
          </p:nvSpPr>
          <p:spPr>
            <a:xfrm>
              <a:off x="6117336" y="4418076"/>
              <a:ext cx="1911095" cy="847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19" y="4140708"/>
              <a:ext cx="1578864" cy="7589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671" y="4139184"/>
              <a:ext cx="1583690" cy="765175"/>
            </a:xfrm>
            <a:custGeom>
              <a:avLst/>
              <a:gdLst/>
              <a:ahLst/>
              <a:cxnLst/>
              <a:rect l="l" t="t" r="r" b="b"/>
              <a:pathLst>
                <a:path w="1583689" h="765175">
                  <a:moveTo>
                    <a:pt x="1466088" y="765048"/>
                  </a:moveTo>
                  <a:lnTo>
                    <a:pt x="118872" y="765048"/>
                  </a:lnTo>
                  <a:lnTo>
                    <a:pt x="105156" y="762000"/>
                  </a:lnTo>
                  <a:lnTo>
                    <a:pt x="57912" y="742188"/>
                  </a:lnTo>
                  <a:lnTo>
                    <a:pt x="22860" y="707136"/>
                  </a:lnTo>
                  <a:lnTo>
                    <a:pt x="3048" y="659892"/>
                  </a:lnTo>
                  <a:lnTo>
                    <a:pt x="0" y="633984"/>
                  </a:lnTo>
                  <a:lnTo>
                    <a:pt x="0" y="131064"/>
                  </a:lnTo>
                  <a:lnTo>
                    <a:pt x="1524" y="118872"/>
                  </a:lnTo>
                  <a:lnTo>
                    <a:pt x="3048" y="105156"/>
                  </a:lnTo>
                  <a:lnTo>
                    <a:pt x="16764" y="68580"/>
                  </a:lnTo>
                  <a:lnTo>
                    <a:pt x="48768" y="30480"/>
                  </a:lnTo>
                  <a:lnTo>
                    <a:pt x="70104" y="16764"/>
                  </a:lnTo>
                  <a:lnTo>
                    <a:pt x="80772" y="10668"/>
                  </a:lnTo>
                  <a:lnTo>
                    <a:pt x="92964" y="6096"/>
                  </a:lnTo>
                  <a:lnTo>
                    <a:pt x="105156" y="3048"/>
                  </a:lnTo>
                  <a:lnTo>
                    <a:pt x="118872" y="1524"/>
                  </a:lnTo>
                  <a:lnTo>
                    <a:pt x="131064" y="0"/>
                  </a:lnTo>
                  <a:lnTo>
                    <a:pt x="1452372" y="0"/>
                  </a:lnTo>
                  <a:lnTo>
                    <a:pt x="1479804" y="3048"/>
                  </a:lnTo>
                  <a:lnTo>
                    <a:pt x="1491996" y="6096"/>
                  </a:lnTo>
                  <a:lnTo>
                    <a:pt x="1504188" y="10668"/>
                  </a:lnTo>
                  <a:lnTo>
                    <a:pt x="1506855" y="12192"/>
                  </a:lnTo>
                  <a:lnTo>
                    <a:pt x="120396" y="12192"/>
                  </a:lnTo>
                  <a:lnTo>
                    <a:pt x="106680" y="13716"/>
                  </a:lnTo>
                  <a:lnTo>
                    <a:pt x="108204" y="13716"/>
                  </a:lnTo>
                  <a:lnTo>
                    <a:pt x="96012" y="16764"/>
                  </a:lnTo>
                  <a:lnTo>
                    <a:pt x="74676" y="25908"/>
                  </a:lnTo>
                  <a:lnTo>
                    <a:pt x="64008" y="32004"/>
                  </a:lnTo>
                  <a:lnTo>
                    <a:pt x="65532" y="32004"/>
                  </a:lnTo>
                  <a:lnTo>
                    <a:pt x="54864" y="39624"/>
                  </a:lnTo>
                  <a:lnTo>
                    <a:pt x="56388" y="39624"/>
                  </a:lnTo>
                  <a:lnTo>
                    <a:pt x="47244" y="47244"/>
                  </a:lnTo>
                  <a:lnTo>
                    <a:pt x="39624" y="54864"/>
                  </a:lnTo>
                  <a:lnTo>
                    <a:pt x="33092" y="64008"/>
                  </a:lnTo>
                  <a:lnTo>
                    <a:pt x="32004" y="64008"/>
                  </a:lnTo>
                  <a:lnTo>
                    <a:pt x="25908" y="74676"/>
                  </a:lnTo>
                  <a:lnTo>
                    <a:pt x="16764" y="96012"/>
                  </a:lnTo>
                  <a:lnTo>
                    <a:pt x="14097" y="106680"/>
                  </a:lnTo>
                  <a:lnTo>
                    <a:pt x="13716" y="106680"/>
                  </a:lnTo>
                  <a:lnTo>
                    <a:pt x="12361" y="118872"/>
                  </a:lnTo>
                  <a:lnTo>
                    <a:pt x="12192" y="118872"/>
                  </a:lnTo>
                  <a:lnTo>
                    <a:pt x="12192" y="646176"/>
                  </a:lnTo>
                  <a:lnTo>
                    <a:pt x="13716" y="658368"/>
                  </a:lnTo>
                  <a:lnTo>
                    <a:pt x="16764" y="670560"/>
                  </a:lnTo>
                  <a:lnTo>
                    <a:pt x="17335" y="670560"/>
                  </a:lnTo>
                  <a:lnTo>
                    <a:pt x="21336" y="681228"/>
                  </a:lnTo>
                  <a:lnTo>
                    <a:pt x="25908" y="691896"/>
                  </a:lnTo>
                  <a:lnTo>
                    <a:pt x="26778" y="691896"/>
                  </a:lnTo>
                  <a:lnTo>
                    <a:pt x="32004" y="701040"/>
                  </a:lnTo>
                  <a:lnTo>
                    <a:pt x="47244" y="719328"/>
                  </a:lnTo>
                  <a:lnTo>
                    <a:pt x="56388" y="726948"/>
                  </a:lnTo>
                  <a:lnTo>
                    <a:pt x="54864" y="726948"/>
                  </a:lnTo>
                  <a:lnTo>
                    <a:pt x="65532" y="733044"/>
                  </a:lnTo>
                  <a:lnTo>
                    <a:pt x="64008" y="733044"/>
                  </a:lnTo>
                  <a:lnTo>
                    <a:pt x="85344" y="745236"/>
                  </a:lnTo>
                  <a:lnTo>
                    <a:pt x="88900" y="745236"/>
                  </a:lnTo>
                  <a:lnTo>
                    <a:pt x="96012" y="748284"/>
                  </a:lnTo>
                  <a:lnTo>
                    <a:pt x="108204" y="751332"/>
                  </a:lnTo>
                  <a:lnTo>
                    <a:pt x="106680" y="751332"/>
                  </a:lnTo>
                  <a:lnTo>
                    <a:pt x="120396" y="752856"/>
                  </a:lnTo>
                  <a:lnTo>
                    <a:pt x="118872" y="752856"/>
                  </a:lnTo>
                  <a:lnTo>
                    <a:pt x="132588" y="754380"/>
                  </a:lnTo>
                  <a:lnTo>
                    <a:pt x="1504188" y="754380"/>
                  </a:lnTo>
                  <a:lnTo>
                    <a:pt x="1491996" y="758952"/>
                  </a:lnTo>
                  <a:lnTo>
                    <a:pt x="1479804" y="762000"/>
                  </a:lnTo>
                  <a:lnTo>
                    <a:pt x="1466088" y="765048"/>
                  </a:lnTo>
                  <a:close/>
                </a:path>
                <a:path w="1583689" h="765175">
                  <a:moveTo>
                    <a:pt x="1528572" y="39624"/>
                  </a:moveTo>
                  <a:lnTo>
                    <a:pt x="1519428" y="32004"/>
                  </a:lnTo>
                  <a:lnTo>
                    <a:pt x="1510284" y="25908"/>
                  </a:lnTo>
                  <a:lnTo>
                    <a:pt x="1499616" y="21336"/>
                  </a:lnTo>
                  <a:lnTo>
                    <a:pt x="1487424" y="16764"/>
                  </a:lnTo>
                  <a:lnTo>
                    <a:pt x="1488948" y="16764"/>
                  </a:lnTo>
                  <a:lnTo>
                    <a:pt x="1476756" y="13716"/>
                  </a:lnTo>
                  <a:lnTo>
                    <a:pt x="1464564" y="12192"/>
                  </a:lnTo>
                  <a:lnTo>
                    <a:pt x="1506855" y="12192"/>
                  </a:lnTo>
                  <a:lnTo>
                    <a:pt x="1525524" y="22860"/>
                  </a:lnTo>
                  <a:lnTo>
                    <a:pt x="1536192" y="30480"/>
                  </a:lnTo>
                  <a:lnTo>
                    <a:pt x="1543812" y="38100"/>
                  </a:lnTo>
                  <a:lnTo>
                    <a:pt x="1528572" y="38100"/>
                  </a:lnTo>
                  <a:lnTo>
                    <a:pt x="1528572" y="39624"/>
                  </a:lnTo>
                  <a:close/>
                </a:path>
                <a:path w="1583689" h="765175">
                  <a:moveTo>
                    <a:pt x="1566454" y="65532"/>
                  </a:moveTo>
                  <a:lnTo>
                    <a:pt x="1552956" y="65532"/>
                  </a:lnTo>
                  <a:lnTo>
                    <a:pt x="1545336" y="54864"/>
                  </a:lnTo>
                  <a:lnTo>
                    <a:pt x="1528572" y="38100"/>
                  </a:lnTo>
                  <a:lnTo>
                    <a:pt x="1543812" y="38100"/>
                  </a:lnTo>
                  <a:lnTo>
                    <a:pt x="1554480" y="48768"/>
                  </a:lnTo>
                  <a:lnTo>
                    <a:pt x="1562100" y="57912"/>
                  </a:lnTo>
                  <a:lnTo>
                    <a:pt x="1566454" y="65532"/>
                  </a:lnTo>
                  <a:close/>
                </a:path>
                <a:path w="1583689" h="765175">
                  <a:moveTo>
                    <a:pt x="32004" y="65532"/>
                  </a:moveTo>
                  <a:lnTo>
                    <a:pt x="32004" y="64008"/>
                  </a:lnTo>
                  <a:lnTo>
                    <a:pt x="33092" y="64008"/>
                  </a:lnTo>
                  <a:lnTo>
                    <a:pt x="32004" y="65532"/>
                  </a:lnTo>
                  <a:close/>
                </a:path>
                <a:path w="1583689" h="765175">
                  <a:moveTo>
                    <a:pt x="1569720" y="108204"/>
                  </a:moveTo>
                  <a:lnTo>
                    <a:pt x="1566672" y="96012"/>
                  </a:lnTo>
                  <a:lnTo>
                    <a:pt x="1568196" y="96012"/>
                  </a:lnTo>
                  <a:lnTo>
                    <a:pt x="1563624" y="85344"/>
                  </a:lnTo>
                  <a:lnTo>
                    <a:pt x="1557528" y="74676"/>
                  </a:lnTo>
                  <a:lnTo>
                    <a:pt x="1559052" y="74676"/>
                  </a:lnTo>
                  <a:lnTo>
                    <a:pt x="1551432" y="64008"/>
                  </a:lnTo>
                  <a:lnTo>
                    <a:pt x="1552956" y="65532"/>
                  </a:lnTo>
                  <a:lnTo>
                    <a:pt x="1566454" y="65532"/>
                  </a:lnTo>
                  <a:lnTo>
                    <a:pt x="1568196" y="68580"/>
                  </a:lnTo>
                  <a:lnTo>
                    <a:pt x="1574292" y="80772"/>
                  </a:lnTo>
                  <a:lnTo>
                    <a:pt x="1577340" y="92964"/>
                  </a:lnTo>
                  <a:lnTo>
                    <a:pt x="1581912" y="105156"/>
                  </a:lnTo>
                  <a:lnTo>
                    <a:pt x="1582081" y="106680"/>
                  </a:lnTo>
                  <a:lnTo>
                    <a:pt x="1569720" y="106680"/>
                  </a:lnTo>
                  <a:lnTo>
                    <a:pt x="1569720" y="108204"/>
                  </a:lnTo>
                  <a:close/>
                </a:path>
                <a:path w="1583689" h="765175">
                  <a:moveTo>
                    <a:pt x="13716" y="108204"/>
                  </a:moveTo>
                  <a:lnTo>
                    <a:pt x="13716" y="106680"/>
                  </a:lnTo>
                  <a:lnTo>
                    <a:pt x="14097" y="106680"/>
                  </a:lnTo>
                  <a:lnTo>
                    <a:pt x="13716" y="108204"/>
                  </a:lnTo>
                  <a:close/>
                </a:path>
                <a:path w="1583689" h="765175">
                  <a:moveTo>
                    <a:pt x="1572768" y="120396"/>
                  </a:moveTo>
                  <a:lnTo>
                    <a:pt x="1569720" y="106680"/>
                  </a:lnTo>
                  <a:lnTo>
                    <a:pt x="1582081" y="106680"/>
                  </a:lnTo>
                  <a:lnTo>
                    <a:pt x="1583436" y="118872"/>
                  </a:lnTo>
                  <a:lnTo>
                    <a:pt x="1572768" y="118872"/>
                  </a:lnTo>
                  <a:lnTo>
                    <a:pt x="1572768" y="120396"/>
                  </a:lnTo>
                  <a:close/>
                </a:path>
                <a:path w="1583689" h="765175">
                  <a:moveTo>
                    <a:pt x="12192" y="120396"/>
                  </a:moveTo>
                  <a:lnTo>
                    <a:pt x="12192" y="118872"/>
                  </a:lnTo>
                  <a:lnTo>
                    <a:pt x="12361" y="118872"/>
                  </a:lnTo>
                  <a:lnTo>
                    <a:pt x="12192" y="120396"/>
                  </a:lnTo>
                  <a:close/>
                </a:path>
                <a:path w="1583689" h="765175">
                  <a:moveTo>
                    <a:pt x="1566672" y="670560"/>
                  </a:moveTo>
                  <a:lnTo>
                    <a:pt x="1572768" y="646176"/>
                  </a:lnTo>
                  <a:lnTo>
                    <a:pt x="1572768" y="118872"/>
                  </a:lnTo>
                  <a:lnTo>
                    <a:pt x="1583436" y="118872"/>
                  </a:lnTo>
                  <a:lnTo>
                    <a:pt x="1583436" y="647700"/>
                  </a:lnTo>
                  <a:lnTo>
                    <a:pt x="1581912" y="659892"/>
                  </a:lnTo>
                  <a:lnTo>
                    <a:pt x="1578864" y="669036"/>
                  </a:lnTo>
                  <a:lnTo>
                    <a:pt x="1568196" y="669036"/>
                  </a:lnTo>
                  <a:lnTo>
                    <a:pt x="1566672" y="670560"/>
                  </a:lnTo>
                  <a:close/>
                </a:path>
                <a:path w="1583689" h="765175">
                  <a:moveTo>
                    <a:pt x="17335" y="670560"/>
                  </a:moveTo>
                  <a:lnTo>
                    <a:pt x="16764" y="670560"/>
                  </a:lnTo>
                  <a:lnTo>
                    <a:pt x="16764" y="669036"/>
                  </a:lnTo>
                  <a:lnTo>
                    <a:pt x="17335" y="670560"/>
                  </a:lnTo>
                  <a:close/>
                </a:path>
                <a:path w="1583689" h="765175">
                  <a:moveTo>
                    <a:pt x="1557528" y="691896"/>
                  </a:moveTo>
                  <a:lnTo>
                    <a:pt x="1563624" y="681228"/>
                  </a:lnTo>
                  <a:lnTo>
                    <a:pt x="1568196" y="669036"/>
                  </a:lnTo>
                  <a:lnTo>
                    <a:pt x="1578864" y="669036"/>
                  </a:lnTo>
                  <a:lnTo>
                    <a:pt x="1577340" y="673608"/>
                  </a:lnTo>
                  <a:lnTo>
                    <a:pt x="1572768" y="685800"/>
                  </a:lnTo>
                  <a:lnTo>
                    <a:pt x="1570808" y="690372"/>
                  </a:lnTo>
                  <a:lnTo>
                    <a:pt x="1559052" y="690372"/>
                  </a:lnTo>
                  <a:lnTo>
                    <a:pt x="1557528" y="691896"/>
                  </a:lnTo>
                  <a:close/>
                </a:path>
                <a:path w="1583689" h="765175">
                  <a:moveTo>
                    <a:pt x="26778" y="691896"/>
                  </a:moveTo>
                  <a:lnTo>
                    <a:pt x="25908" y="691896"/>
                  </a:lnTo>
                  <a:lnTo>
                    <a:pt x="25908" y="690372"/>
                  </a:lnTo>
                  <a:lnTo>
                    <a:pt x="26778" y="691896"/>
                  </a:lnTo>
                  <a:close/>
                </a:path>
                <a:path w="1583689" h="765175">
                  <a:moveTo>
                    <a:pt x="1521256" y="745236"/>
                  </a:moveTo>
                  <a:lnTo>
                    <a:pt x="1499616" y="745236"/>
                  </a:lnTo>
                  <a:lnTo>
                    <a:pt x="1510284" y="739140"/>
                  </a:lnTo>
                  <a:lnTo>
                    <a:pt x="1528572" y="726948"/>
                  </a:lnTo>
                  <a:lnTo>
                    <a:pt x="1537716" y="719328"/>
                  </a:lnTo>
                  <a:lnTo>
                    <a:pt x="1552956" y="701040"/>
                  </a:lnTo>
                  <a:lnTo>
                    <a:pt x="1551432" y="701040"/>
                  </a:lnTo>
                  <a:lnTo>
                    <a:pt x="1559052" y="690372"/>
                  </a:lnTo>
                  <a:lnTo>
                    <a:pt x="1570808" y="690372"/>
                  </a:lnTo>
                  <a:lnTo>
                    <a:pt x="1568196" y="696468"/>
                  </a:lnTo>
                  <a:lnTo>
                    <a:pt x="1562100" y="707136"/>
                  </a:lnTo>
                  <a:lnTo>
                    <a:pt x="1554480" y="717804"/>
                  </a:lnTo>
                  <a:lnTo>
                    <a:pt x="1545336" y="726948"/>
                  </a:lnTo>
                  <a:lnTo>
                    <a:pt x="1536192" y="734568"/>
                  </a:lnTo>
                  <a:lnTo>
                    <a:pt x="1521256" y="745236"/>
                  </a:lnTo>
                  <a:close/>
                </a:path>
                <a:path w="1583689" h="765175">
                  <a:moveTo>
                    <a:pt x="88900" y="745236"/>
                  </a:moveTo>
                  <a:lnTo>
                    <a:pt x="85344" y="745236"/>
                  </a:lnTo>
                  <a:lnTo>
                    <a:pt x="85344" y="743712"/>
                  </a:lnTo>
                  <a:lnTo>
                    <a:pt x="88900" y="745236"/>
                  </a:lnTo>
                  <a:close/>
                </a:path>
                <a:path w="1583689" h="765175">
                  <a:moveTo>
                    <a:pt x="1504188" y="754380"/>
                  </a:moveTo>
                  <a:lnTo>
                    <a:pt x="1452372" y="754380"/>
                  </a:lnTo>
                  <a:lnTo>
                    <a:pt x="1476756" y="751332"/>
                  </a:lnTo>
                  <a:lnTo>
                    <a:pt x="1488948" y="748284"/>
                  </a:lnTo>
                  <a:lnTo>
                    <a:pt x="1487424" y="748284"/>
                  </a:lnTo>
                  <a:lnTo>
                    <a:pt x="1499616" y="743712"/>
                  </a:lnTo>
                  <a:lnTo>
                    <a:pt x="1499616" y="745236"/>
                  </a:lnTo>
                  <a:lnTo>
                    <a:pt x="1521256" y="745236"/>
                  </a:lnTo>
                  <a:lnTo>
                    <a:pt x="1514856" y="749808"/>
                  </a:lnTo>
                  <a:lnTo>
                    <a:pt x="1504188" y="754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5666" y="3855321"/>
            <a:ext cx="418647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"/>
              </a:lnSpc>
            </a:pPr>
            <a:r>
              <a:rPr b="1" spc="-44" dirty="0">
                <a:latin typeface="Carlito"/>
                <a:cs typeface="Carlito"/>
              </a:rPr>
              <a:t>P</a:t>
            </a:r>
            <a:r>
              <a:rPr b="1" spc="9" dirty="0">
                <a:latin typeface="Carlito"/>
                <a:cs typeface="Carlito"/>
              </a:rPr>
              <a:t>a</a:t>
            </a:r>
            <a:r>
              <a:rPr b="1" spc="-48" dirty="0">
                <a:latin typeface="Carlito"/>
                <a:cs typeface="Carlito"/>
              </a:rPr>
              <a:t>r</a:t>
            </a:r>
            <a:r>
              <a:rPr b="1" dirty="0">
                <a:latin typeface="Carlito"/>
                <a:cs typeface="Carlito"/>
              </a:rPr>
              <a:t>a</a:t>
            </a:r>
            <a:endParaRPr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4891" y="3732686"/>
            <a:ext cx="750633" cy="5140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9301" y="4146878"/>
            <a:ext cx="850327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"/>
              </a:lnSpc>
            </a:pPr>
            <a:r>
              <a:rPr b="1" spc="-158" dirty="0">
                <a:latin typeface="Carlito"/>
                <a:cs typeface="Carlito"/>
              </a:rPr>
              <a:t>T</a:t>
            </a:r>
            <a:r>
              <a:rPr b="1" spc="-9" dirty="0">
                <a:latin typeface="Carlito"/>
                <a:cs typeface="Carlito"/>
              </a:rPr>
              <a:t>e</a:t>
            </a:r>
            <a:r>
              <a:rPr b="1" spc="4" dirty="0">
                <a:latin typeface="Carlito"/>
                <a:cs typeface="Carlito"/>
              </a:rPr>
              <a:t>d</a:t>
            </a:r>
            <a:r>
              <a:rPr b="1" spc="-26" dirty="0">
                <a:latin typeface="Carlito"/>
                <a:cs typeface="Carlito"/>
              </a:rPr>
              <a:t>a</a:t>
            </a:r>
            <a:r>
              <a:rPr b="1" spc="9" dirty="0">
                <a:latin typeface="Carlito"/>
                <a:cs typeface="Carlito"/>
              </a:rPr>
              <a:t>v</a:t>
            </a:r>
            <a:r>
              <a:rPr b="1" spc="-13" dirty="0">
                <a:latin typeface="Carlito"/>
                <a:cs typeface="Carlito"/>
              </a:rPr>
              <a:t>ü</a:t>
            </a:r>
            <a:r>
              <a:rPr b="1" spc="4" dirty="0">
                <a:latin typeface="Carlito"/>
                <a:cs typeface="Carlito"/>
              </a:rPr>
              <a:t>l</a:t>
            </a:r>
            <a:r>
              <a:rPr b="1" dirty="0">
                <a:latin typeface="Carlito"/>
                <a:cs typeface="Carlito"/>
              </a:rPr>
              <a:t>ü</a:t>
            </a:r>
            <a:endParaRPr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48563" y="3770000"/>
            <a:ext cx="8909970" cy="769869"/>
            <a:chOff x="173736" y="4157472"/>
            <a:chExt cx="10419715" cy="848994"/>
          </a:xfrm>
        </p:grpSpPr>
        <p:sp>
          <p:nvSpPr>
            <p:cNvPr id="26" name="object 26"/>
            <p:cNvSpPr/>
            <p:nvPr/>
          </p:nvSpPr>
          <p:spPr>
            <a:xfrm>
              <a:off x="173736" y="4439412"/>
              <a:ext cx="1319783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9616" y="4158996"/>
              <a:ext cx="1469135" cy="758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16567" y="4157472"/>
              <a:ext cx="1477010" cy="765175"/>
            </a:xfrm>
            <a:custGeom>
              <a:avLst/>
              <a:gdLst/>
              <a:ahLst/>
              <a:cxnLst/>
              <a:rect l="l" t="t" r="r" b="b"/>
              <a:pathLst>
                <a:path w="1477009" h="765175">
                  <a:moveTo>
                    <a:pt x="1359408" y="765048"/>
                  </a:moveTo>
                  <a:lnTo>
                    <a:pt x="117348" y="765048"/>
                  </a:lnTo>
                  <a:lnTo>
                    <a:pt x="105156" y="762000"/>
                  </a:lnTo>
                  <a:lnTo>
                    <a:pt x="91440" y="758952"/>
                  </a:lnTo>
                  <a:lnTo>
                    <a:pt x="47244" y="734568"/>
                  </a:lnTo>
                  <a:lnTo>
                    <a:pt x="22860" y="707136"/>
                  </a:lnTo>
                  <a:lnTo>
                    <a:pt x="15240" y="696468"/>
                  </a:lnTo>
                  <a:lnTo>
                    <a:pt x="10668" y="685800"/>
                  </a:lnTo>
                  <a:lnTo>
                    <a:pt x="6096" y="673608"/>
                  </a:lnTo>
                  <a:lnTo>
                    <a:pt x="3048" y="659892"/>
                  </a:lnTo>
                  <a:lnTo>
                    <a:pt x="0" y="647700"/>
                  </a:lnTo>
                  <a:lnTo>
                    <a:pt x="0" y="118872"/>
                  </a:lnTo>
                  <a:lnTo>
                    <a:pt x="3048" y="105156"/>
                  </a:lnTo>
                  <a:lnTo>
                    <a:pt x="6096" y="92964"/>
                  </a:lnTo>
                  <a:lnTo>
                    <a:pt x="15240" y="68580"/>
                  </a:lnTo>
                  <a:lnTo>
                    <a:pt x="22860" y="57912"/>
                  </a:lnTo>
                  <a:lnTo>
                    <a:pt x="28956" y="48768"/>
                  </a:lnTo>
                  <a:lnTo>
                    <a:pt x="57912" y="22860"/>
                  </a:lnTo>
                  <a:lnTo>
                    <a:pt x="105156" y="3048"/>
                  </a:lnTo>
                  <a:lnTo>
                    <a:pt x="131064" y="0"/>
                  </a:lnTo>
                  <a:lnTo>
                    <a:pt x="1345692" y="0"/>
                  </a:lnTo>
                  <a:lnTo>
                    <a:pt x="1385316" y="6096"/>
                  </a:lnTo>
                  <a:lnTo>
                    <a:pt x="1400175" y="12192"/>
                  </a:lnTo>
                  <a:lnTo>
                    <a:pt x="118872" y="12192"/>
                  </a:lnTo>
                  <a:lnTo>
                    <a:pt x="106680" y="13716"/>
                  </a:lnTo>
                  <a:lnTo>
                    <a:pt x="94488" y="16764"/>
                  </a:lnTo>
                  <a:lnTo>
                    <a:pt x="96012" y="16764"/>
                  </a:lnTo>
                  <a:lnTo>
                    <a:pt x="83820" y="21336"/>
                  </a:lnTo>
                  <a:lnTo>
                    <a:pt x="73152" y="25908"/>
                  </a:lnTo>
                  <a:lnTo>
                    <a:pt x="74676" y="25908"/>
                  </a:lnTo>
                  <a:lnTo>
                    <a:pt x="64008" y="32004"/>
                  </a:lnTo>
                  <a:lnTo>
                    <a:pt x="56692" y="38100"/>
                  </a:lnTo>
                  <a:lnTo>
                    <a:pt x="54864" y="38100"/>
                  </a:lnTo>
                  <a:lnTo>
                    <a:pt x="38100" y="54864"/>
                  </a:lnTo>
                  <a:lnTo>
                    <a:pt x="30480" y="65532"/>
                  </a:lnTo>
                  <a:lnTo>
                    <a:pt x="31133" y="65532"/>
                  </a:lnTo>
                  <a:lnTo>
                    <a:pt x="19812" y="85344"/>
                  </a:lnTo>
                  <a:lnTo>
                    <a:pt x="16764" y="96012"/>
                  </a:lnTo>
                  <a:lnTo>
                    <a:pt x="14097" y="106680"/>
                  </a:lnTo>
                  <a:lnTo>
                    <a:pt x="13716" y="106680"/>
                  </a:lnTo>
                  <a:lnTo>
                    <a:pt x="12361" y="118872"/>
                  </a:lnTo>
                  <a:lnTo>
                    <a:pt x="12192" y="118872"/>
                  </a:lnTo>
                  <a:lnTo>
                    <a:pt x="10837" y="131064"/>
                  </a:lnTo>
                  <a:lnTo>
                    <a:pt x="10668" y="131064"/>
                  </a:lnTo>
                  <a:lnTo>
                    <a:pt x="10668" y="633984"/>
                  </a:lnTo>
                  <a:lnTo>
                    <a:pt x="13716" y="658368"/>
                  </a:lnTo>
                  <a:lnTo>
                    <a:pt x="16764" y="670560"/>
                  </a:lnTo>
                  <a:lnTo>
                    <a:pt x="17145" y="670560"/>
                  </a:lnTo>
                  <a:lnTo>
                    <a:pt x="19812" y="681228"/>
                  </a:lnTo>
                  <a:lnTo>
                    <a:pt x="25908" y="691896"/>
                  </a:lnTo>
                  <a:lnTo>
                    <a:pt x="26778" y="691896"/>
                  </a:lnTo>
                  <a:lnTo>
                    <a:pt x="32004" y="701040"/>
                  </a:lnTo>
                  <a:lnTo>
                    <a:pt x="30480" y="701040"/>
                  </a:lnTo>
                  <a:lnTo>
                    <a:pt x="45720" y="719328"/>
                  </a:lnTo>
                  <a:lnTo>
                    <a:pt x="54864" y="726948"/>
                  </a:lnTo>
                  <a:lnTo>
                    <a:pt x="64008" y="733044"/>
                  </a:lnTo>
                  <a:lnTo>
                    <a:pt x="74676" y="739140"/>
                  </a:lnTo>
                  <a:lnTo>
                    <a:pt x="73152" y="739140"/>
                  </a:lnTo>
                  <a:lnTo>
                    <a:pt x="83820" y="745236"/>
                  </a:lnTo>
                  <a:lnTo>
                    <a:pt x="87884" y="745236"/>
                  </a:lnTo>
                  <a:lnTo>
                    <a:pt x="96012" y="748284"/>
                  </a:lnTo>
                  <a:lnTo>
                    <a:pt x="94488" y="748284"/>
                  </a:lnTo>
                  <a:lnTo>
                    <a:pt x="106680" y="751332"/>
                  </a:lnTo>
                  <a:lnTo>
                    <a:pt x="131064" y="754380"/>
                  </a:lnTo>
                  <a:lnTo>
                    <a:pt x="1397508" y="754380"/>
                  </a:lnTo>
                  <a:lnTo>
                    <a:pt x="1385316" y="758952"/>
                  </a:lnTo>
                  <a:lnTo>
                    <a:pt x="1371600" y="762000"/>
                  </a:lnTo>
                  <a:lnTo>
                    <a:pt x="1359408" y="765048"/>
                  </a:lnTo>
                  <a:close/>
                </a:path>
                <a:path w="1477009" h="765175">
                  <a:moveTo>
                    <a:pt x="1421892" y="39624"/>
                  </a:moveTo>
                  <a:lnTo>
                    <a:pt x="1412748" y="32004"/>
                  </a:lnTo>
                  <a:lnTo>
                    <a:pt x="1402080" y="25908"/>
                  </a:lnTo>
                  <a:lnTo>
                    <a:pt x="1403604" y="25908"/>
                  </a:lnTo>
                  <a:lnTo>
                    <a:pt x="1392936" y="21336"/>
                  </a:lnTo>
                  <a:lnTo>
                    <a:pt x="1380744" y="16764"/>
                  </a:lnTo>
                  <a:lnTo>
                    <a:pt x="1382268" y="16764"/>
                  </a:lnTo>
                  <a:lnTo>
                    <a:pt x="1370076" y="13716"/>
                  </a:lnTo>
                  <a:lnTo>
                    <a:pt x="1357884" y="12192"/>
                  </a:lnTo>
                  <a:lnTo>
                    <a:pt x="1400175" y="12192"/>
                  </a:lnTo>
                  <a:lnTo>
                    <a:pt x="1418844" y="22860"/>
                  </a:lnTo>
                  <a:lnTo>
                    <a:pt x="1429512" y="30480"/>
                  </a:lnTo>
                  <a:lnTo>
                    <a:pt x="1437132" y="38100"/>
                  </a:lnTo>
                  <a:lnTo>
                    <a:pt x="1421892" y="38100"/>
                  </a:lnTo>
                  <a:lnTo>
                    <a:pt x="1421892" y="39624"/>
                  </a:lnTo>
                  <a:close/>
                </a:path>
                <a:path w="1477009" h="765175">
                  <a:moveTo>
                    <a:pt x="54864" y="39624"/>
                  </a:moveTo>
                  <a:lnTo>
                    <a:pt x="54864" y="38100"/>
                  </a:lnTo>
                  <a:lnTo>
                    <a:pt x="56692" y="38100"/>
                  </a:lnTo>
                  <a:lnTo>
                    <a:pt x="54864" y="39624"/>
                  </a:lnTo>
                  <a:close/>
                </a:path>
                <a:path w="1477009" h="765175">
                  <a:moveTo>
                    <a:pt x="1444752" y="65532"/>
                  </a:moveTo>
                  <a:lnTo>
                    <a:pt x="1438656" y="54864"/>
                  </a:lnTo>
                  <a:lnTo>
                    <a:pt x="1421892" y="38100"/>
                  </a:lnTo>
                  <a:lnTo>
                    <a:pt x="1437132" y="38100"/>
                  </a:lnTo>
                  <a:lnTo>
                    <a:pt x="1438656" y="39624"/>
                  </a:lnTo>
                  <a:lnTo>
                    <a:pt x="1453896" y="57912"/>
                  </a:lnTo>
                  <a:lnTo>
                    <a:pt x="1458250" y="64008"/>
                  </a:lnTo>
                  <a:lnTo>
                    <a:pt x="1444752" y="64008"/>
                  </a:lnTo>
                  <a:lnTo>
                    <a:pt x="1444752" y="65532"/>
                  </a:lnTo>
                  <a:close/>
                </a:path>
                <a:path w="1477009" h="765175">
                  <a:moveTo>
                    <a:pt x="31133" y="65532"/>
                  </a:moveTo>
                  <a:lnTo>
                    <a:pt x="30480" y="65532"/>
                  </a:lnTo>
                  <a:lnTo>
                    <a:pt x="32004" y="64008"/>
                  </a:lnTo>
                  <a:lnTo>
                    <a:pt x="31133" y="65532"/>
                  </a:lnTo>
                  <a:close/>
                </a:path>
                <a:path w="1477009" h="765175">
                  <a:moveTo>
                    <a:pt x="1463040" y="108204"/>
                  </a:moveTo>
                  <a:lnTo>
                    <a:pt x="1459992" y="96012"/>
                  </a:lnTo>
                  <a:lnTo>
                    <a:pt x="1455420" y="85344"/>
                  </a:lnTo>
                  <a:lnTo>
                    <a:pt x="1456944" y="85344"/>
                  </a:lnTo>
                  <a:lnTo>
                    <a:pt x="1444752" y="64008"/>
                  </a:lnTo>
                  <a:lnTo>
                    <a:pt x="1458250" y="64008"/>
                  </a:lnTo>
                  <a:lnTo>
                    <a:pt x="1461516" y="68580"/>
                  </a:lnTo>
                  <a:lnTo>
                    <a:pt x="1470660" y="92964"/>
                  </a:lnTo>
                  <a:lnTo>
                    <a:pt x="1473708" y="105156"/>
                  </a:lnTo>
                  <a:lnTo>
                    <a:pt x="1474046" y="106680"/>
                  </a:lnTo>
                  <a:lnTo>
                    <a:pt x="1463040" y="106680"/>
                  </a:lnTo>
                  <a:lnTo>
                    <a:pt x="1463040" y="108204"/>
                  </a:lnTo>
                  <a:close/>
                </a:path>
                <a:path w="1477009" h="765175">
                  <a:moveTo>
                    <a:pt x="13716" y="108204"/>
                  </a:moveTo>
                  <a:lnTo>
                    <a:pt x="13716" y="106680"/>
                  </a:lnTo>
                  <a:lnTo>
                    <a:pt x="14097" y="106680"/>
                  </a:lnTo>
                  <a:lnTo>
                    <a:pt x="13716" y="108204"/>
                  </a:lnTo>
                  <a:close/>
                </a:path>
                <a:path w="1477009" h="765175">
                  <a:moveTo>
                    <a:pt x="1464564" y="120396"/>
                  </a:moveTo>
                  <a:lnTo>
                    <a:pt x="1463040" y="106680"/>
                  </a:lnTo>
                  <a:lnTo>
                    <a:pt x="1474046" y="106680"/>
                  </a:lnTo>
                  <a:lnTo>
                    <a:pt x="1476756" y="118872"/>
                  </a:lnTo>
                  <a:lnTo>
                    <a:pt x="1464564" y="118872"/>
                  </a:lnTo>
                  <a:lnTo>
                    <a:pt x="1464564" y="120396"/>
                  </a:lnTo>
                  <a:close/>
                </a:path>
                <a:path w="1477009" h="765175">
                  <a:moveTo>
                    <a:pt x="12192" y="120396"/>
                  </a:moveTo>
                  <a:lnTo>
                    <a:pt x="12192" y="118872"/>
                  </a:lnTo>
                  <a:lnTo>
                    <a:pt x="12361" y="118872"/>
                  </a:lnTo>
                  <a:lnTo>
                    <a:pt x="12192" y="120396"/>
                  </a:lnTo>
                  <a:close/>
                </a:path>
                <a:path w="1477009" h="765175">
                  <a:moveTo>
                    <a:pt x="1466088" y="132588"/>
                  </a:moveTo>
                  <a:lnTo>
                    <a:pt x="1464564" y="118872"/>
                  </a:lnTo>
                  <a:lnTo>
                    <a:pt x="1476756" y="118872"/>
                  </a:lnTo>
                  <a:lnTo>
                    <a:pt x="1476756" y="131064"/>
                  </a:lnTo>
                  <a:lnTo>
                    <a:pt x="1466088" y="131064"/>
                  </a:lnTo>
                  <a:lnTo>
                    <a:pt x="1466088" y="132588"/>
                  </a:lnTo>
                  <a:close/>
                </a:path>
                <a:path w="1477009" h="765175">
                  <a:moveTo>
                    <a:pt x="10668" y="132588"/>
                  </a:moveTo>
                  <a:lnTo>
                    <a:pt x="10668" y="131064"/>
                  </a:lnTo>
                  <a:lnTo>
                    <a:pt x="10837" y="131064"/>
                  </a:lnTo>
                  <a:lnTo>
                    <a:pt x="10668" y="132588"/>
                  </a:lnTo>
                  <a:close/>
                </a:path>
                <a:path w="1477009" h="765175">
                  <a:moveTo>
                    <a:pt x="1471337" y="670560"/>
                  </a:moveTo>
                  <a:lnTo>
                    <a:pt x="1459992" y="670560"/>
                  </a:lnTo>
                  <a:lnTo>
                    <a:pt x="1463040" y="658368"/>
                  </a:lnTo>
                  <a:lnTo>
                    <a:pt x="1466088" y="633984"/>
                  </a:lnTo>
                  <a:lnTo>
                    <a:pt x="1466088" y="131064"/>
                  </a:lnTo>
                  <a:lnTo>
                    <a:pt x="1476756" y="131064"/>
                  </a:lnTo>
                  <a:lnTo>
                    <a:pt x="1476756" y="647700"/>
                  </a:lnTo>
                  <a:lnTo>
                    <a:pt x="1473708" y="659892"/>
                  </a:lnTo>
                  <a:lnTo>
                    <a:pt x="1471337" y="670560"/>
                  </a:lnTo>
                  <a:close/>
                </a:path>
                <a:path w="1477009" h="765175">
                  <a:moveTo>
                    <a:pt x="17145" y="670560"/>
                  </a:moveTo>
                  <a:lnTo>
                    <a:pt x="16764" y="670560"/>
                  </a:lnTo>
                  <a:lnTo>
                    <a:pt x="16764" y="669036"/>
                  </a:lnTo>
                  <a:lnTo>
                    <a:pt x="17145" y="670560"/>
                  </a:lnTo>
                  <a:close/>
                </a:path>
                <a:path w="1477009" h="765175">
                  <a:moveTo>
                    <a:pt x="1463475" y="691896"/>
                  </a:moveTo>
                  <a:lnTo>
                    <a:pt x="1450848" y="691896"/>
                  </a:lnTo>
                  <a:lnTo>
                    <a:pt x="1456944" y="681228"/>
                  </a:lnTo>
                  <a:lnTo>
                    <a:pt x="1455420" y="681228"/>
                  </a:lnTo>
                  <a:lnTo>
                    <a:pt x="1459992" y="669036"/>
                  </a:lnTo>
                  <a:lnTo>
                    <a:pt x="1459992" y="670560"/>
                  </a:lnTo>
                  <a:lnTo>
                    <a:pt x="1471337" y="670560"/>
                  </a:lnTo>
                  <a:lnTo>
                    <a:pt x="1470660" y="673608"/>
                  </a:lnTo>
                  <a:lnTo>
                    <a:pt x="1466088" y="685800"/>
                  </a:lnTo>
                  <a:lnTo>
                    <a:pt x="1463475" y="691896"/>
                  </a:lnTo>
                  <a:close/>
                </a:path>
                <a:path w="1477009" h="765175">
                  <a:moveTo>
                    <a:pt x="26778" y="691896"/>
                  </a:moveTo>
                  <a:lnTo>
                    <a:pt x="25908" y="691896"/>
                  </a:lnTo>
                  <a:lnTo>
                    <a:pt x="25908" y="690372"/>
                  </a:lnTo>
                  <a:lnTo>
                    <a:pt x="26778" y="691896"/>
                  </a:lnTo>
                  <a:close/>
                </a:path>
                <a:path w="1477009" h="765175">
                  <a:moveTo>
                    <a:pt x="1414576" y="745236"/>
                  </a:moveTo>
                  <a:lnTo>
                    <a:pt x="1392936" y="745236"/>
                  </a:lnTo>
                  <a:lnTo>
                    <a:pt x="1403604" y="739140"/>
                  </a:lnTo>
                  <a:lnTo>
                    <a:pt x="1402080" y="739140"/>
                  </a:lnTo>
                  <a:lnTo>
                    <a:pt x="1438656" y="710184"/>
                  </a:lnTo>
                  <a:lnTo>
                    <a:pt x="1450848" y="690372"/>
                  </a:lnTo>
                  <a:lnTo>
                    <a:pt x="1450848" y="691896"/>
                  </a:lnTo>
                  <a:lnTo>
                    <a:pt x="1463475" y="691896"/>
                  </a:lnTo>
                  <a:lnTo>
                    <a:pt x="1461516" y="696468"/>
                  </a:lnTo>
                  <a:lnTo>
                    <a:pt x="1446276" y="717804"/>
                  </a:lnTo>
                  <a:lnTo>
                    <a:pt x="1438656" y="726948"/>
                  </a:lnTo>
                  <a:lnTo>
                    <a:pt x="1429512" y="734568"/>
                  </a:lnTo>
                  <a:lnTo>
                    <a:pt x="1414576" y="745236"/>
                  </a:lnTo>
                  <a:close/>
                </a:path>
                <a:path w="1477009" h="765175">
                  <a:moveTo>
                    <a:pt x="87884" y="745236"/>
                  </a:moveTo>
                  <a:lnTo>
                    <a:pt x="83820" y="745236"/>
                  </a:lnTo>
                  <a:lnTo>
                    <a:pt x="83820" y="743712"/>
                  </a:lnTo>
                  <a:lnTo>
                    <a:pt x="87884" y="745236"/>
                  </a:lnTo>
                  <a:close/>
                </a:path>
                <a:path w="1477009" h="765175">
                  <a:moveTo>
                    <a:pt x="1397508" y="754380"/>
                  </a:moveTo>
                  <a:lnTo>
                    <a:pt x="1345692" y="754380"/>
                  </a:lnTo>
                  <a:lnTo>
                    <a:pt x="1370076" y="751332"/>
                  </a:lnTo>
                  <a:lnTo>
                    <a:pt x="1382268" y="748284"/>
                  </a:lnTo>
                  <a:lnTo>
                    <a:pt x="1380744" y="748284"/>
                  </a:lnTo>
                  <a:lnTo>
                    <a:pt x="1392936" y="743712"/>
                  </a:lnTo>
                  <a:lnTo>
                    <a:pt x="1392936" y="745236"/>
                  </a:lnTo>
                  <a:lnTo>
                    <a:pt x="1414576" y="745236"/>
                  </a:lnTo>
                  <a:lnTo>
                    <a:pt x="1408176" y="749808"/>
                  </a:lnTo>
                  <a:lnTo>
                    <a:pt x="1397508" y="754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48150" y="3871853"/>
            <a:ext cx="95349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"/>
              </a:lnSpc>
            </a:pPr>
            <a:r>
              <a:rPr b="1" spc="-4" dirty="0">
                <a:latin typeface="Carlito"/>
                <a:cs typeface="Carlito"/>
              </a:rPr>
              <a:t>B</a:t>
            </a:r>
            <a:r>
              <a:rPr b="1" spc="-9" dirty="0">
                <a:latin typeface="Carlito"/>
                <a:cs typeface="Carlito"/>
              </a:rPr>
              <a:t>a</a:t>
            </a:r>
            <a:r>
              <a:rPr b="1" spc="4" dirty="0">
                <a:latin typeface="Carlito"/>
                <a:cs typeface="Carlito"/>
              </a:rPr>
              <a:t>n</a:t>
            </a:r>
            <a:r>
              <a:rPr b="1" spc="-22" dirty="0">
                <a:latin typeface="Carlito"/>
                <a:cs typeface="Carlito"/>
              </a:rPr>
              <a:t>k</a:t>
            </a:r>
            <a:r>
              <a:rPr b="1" spc="-9" dirty="0">
                <a:latin typeface="Carlito"/>
                <a:cs typeface="Carlito"/>
              </a:rPr>
              <a:t>a</a:t>
            </a:r>
            <a:r>
              <a:rPr b="1" dirty="0">
                <a:latin typeface="Carlito"/>
                <a:cs typeface="Carlito"/>
              </a:rPr>
              <a:t>c</a:t>
            </a:r>
            <a:r>
              <a:rPr b="1" spc="-13" dirty="0">
                <a:latin typeface="Carlito"/>
                <a:cs typeface="Carlito"/>
              </a:rPr>
              <a:t>ı</a:t>
            </a:r>
            <a:r>
              <a:rPr b="1" spc="4" dirty="0">
                <a:latin typeface="Carlito"/>
                <a:cs typeface="Carlito"/>
              </a:rPr>
              <a:t>l</a:t>
            </a:r>
            <a:r>
              <a:rPr b="1" spc="-13" dirty="0">
                <a:latin typeface="Carlito"/>
                <a:cs typeface="Carlito"/>
              </a:rPr>
              <a:t>ı</a:t>
            </a:r>
            <a:r>
              <a:rPr b="1" dirty="0">
                <a:latin typeface="Carlito"/>
                <a:cs typeface="Carlito"/>
              </a:rPr>
              <a:t>k</a:t>
            </a:r>
            <a:endParaRPr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08671" y="3749270"/>
            <a:ext cx="1287544" cy="5140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017191" y="4163529"/>
            <a:ext cx="81557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"/>
              </a:lnSpc>
            </a:pPr>
            <a:r>
              <a:rPr b="1" spc="4" dirty="0">
                <a:latin typeface="Carlito"/>
                <a:cs typeface="Carlito"/>
              </a:rPr>
              <a:t>İ</a:t>
            </a:r>
            <a:r>
              <a:rPr b="1" dirty="0">
                <a:latin typeface="Carlito"/>
                <a:cs typeface="Carlito"/>
              </a:rPr>
              <a:t>ş</a:t>
            </a:r>
            <a:r>
              <a:rPr b="1" spc="-13" dirty="0">
                <a:latin typeface="Carlito"/>
                <a:cs typeface="Carlito"/>
              </a:rPr>
              <a:t>l</a:t>
            </a:r>
            <a:r>
              <a:rPr b="1" spc="9" dirty="0">
                <a:latin typeface="Carlito"/>
                <a:cs typeface="Carlito"/>
              </a:rPr>
              <a:t>e</a:t>
            </a:r>
            <a:r>
              <a:rPr b="1" spc="-9" dirty="0">
                <a:latin typeface="Carlito"/>
                <a:cs typeface="Carlito"/>
              </a:rPr>
              <a:t>m</a:t>
            </a:r>
            <a:r>
              <a:rPr b="1" spc="-13" dirty="0">
                <a:latin typeface="Carlito"/>
                <a:cs typeface="Carlito"/>
              </a:rPr>
              <a:t>l</a:t>
            </a:r>
            <a:r>
              <a:rPr b="1" spc="9" dirty="0">
                <a:latin typeface="Carlito"/>
                <a:cs typeface="Carlito"/>
              </a:rPr>
              <a:t>e</a:t>
            </a:r>
            <a:r>
              <a:rPr b="1" spc="-13" dirty="0">
                <a:latin typeface="Carlito"/>
                <a:cs typeface="Carlito"/>
              </a:rPr>
              <a:t>r</a:t>
            </a:r>
            <a:r>
              <a:rPr b="1" dirty="0">
                <a:latin typeface="Carlito"/>
                <a:cs typeface="Carlito"/>
              </a:rPr>
              <a:t>i</a:t>
            </a:r>
            <a:endParaRPr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489538" y="3635949"/>
            <a:ext cx="7484614" cy="1083691"/>
            <a:chOff x="1741932" y="4009644"/>
            <a:chExt cx="8752840" cy="1195070"/>
          </a:xfrm>
        </p:grpSpPr>
        <p:sp>
          <p:nvSpPr>
            <p:cNvPr id="33" name="object 33"/>
            <p:cNvSpPr/>
            <p:nvPr/>
          </p:nvSpPr>
          <p:spPr>
            <a:xfrm>
              <a:off x="9214103" y="4457700"/>
              <a:ext cx="1280159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41932" y="4287011"/>
              <a:ext cx="7338059" cy="471170"/>
            </a:xfrm>
            <a:custGeom>
              <a:avLst/>
              <a:gdLst/>
              <a:ahLst/>
              <a:cxnLst/>
              <a:rect l="l" t="t" r="r" b="b"/>
              <a:pathLst>
                <a:path w="7338059" h="471170">
                  <a:moveTo>
                    <a:pt x="714756" y="236232"/>
                  </a:moveTo>
                  <a:lnTo>
                    <a:pt x="710184" y="231660"/>
                  </a:lnTo>
                  <a:lnTo>
                    <a:pt x="492252" y="13716"/>
                  </a:lnTo>
                  <a:lnTo>
                    <a:pt x="478536" y="0"/>
                  </a:lnTo>
                  <a:lnTo>
                    <a:pt x="478536" y="118872"/>
                  </a:lnTo>
                  <a:lnTo>
                    <a:pt x="0" y="118872"/>
                  </a:lnTo>
                  <a:lnTo>
                    <a:pt x="0" y="352056"/>
                  </a:lnTo>
                  <a:lnTo>
                    <a:pt x="478536" y="352056"/>
                  </a:lnTo>
                  <a:lnTo>
                    <a:pt x="478536" y="470928"/>
                  </a:lnTo>
                  <a:lnTo>
                    <a:pt x="492340" y="457212"/>
                  </a:lnTo>
                  <a:lnTo>
                    <a:pt x="711682" y="239280"/>
                  </a:lnTo>
                  <a:lnTo>
                    <a:pt x="714756" y="236232"/>
                  </a:lnTo>
                  <a:close/>
                </a:path>
                <a:path w="7338059" h="471170">
                  <a:moveTo>
                    <a:pt x="7338060" y="236232"/>
                  </a:moveTo>
                  <a:lnTo>
                    <a:pt x="7333513" y="231660"/>
                  </a:lnTo>
                  <a:lnTo>
                    <a:pt x="7116991" y="13716"/>
                  </a:lnTo>
                  <a:lnTo>
                    <a:pt x="7103364" y="0"/>
                  </a:lnTo>
                  <a:lnTo>
                    <a:pt x="7103364" y="118872"/>
                  </a:lnTo>
                  <a:lnTo>
                    <a:pt x="6624828" y="118872"/>
                  </a:lnTo>
                  <a:lnTo>
                    <a:pt x="6624828" y="352056"/>
                  </a:lnTo>
                  <a:lnTo>
                    <a:pt x="7103364" y="352056"/>
                  </a:lnTo>
                  <a:lnTo>
                    <a:pt x="7103364" y="470928"/>
                  </a:lnTo>
                  <a:lnTo>
                    <a:pt x="7117080" y="457212"/>
                  </a:lnTo>
                  <a:lnTo>
                    <a:pt x="7335012" y="239280"/>
                  </a:lnTo>
                  <a:lnTo>
                    <a:pt x="7338060" y="236232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46092" y="4940807"/>
              <a:ext cx="349250" cy="264160"/>
            </a:xfrm>
            <a:custGeom>
              <a:avLst/>
              <a:gdLst/>
              <a:ahLst/>
              <a:cxnLst/>
              <a:rect l="l" t="t" r="r" b="b"/>
              <a:pathLst>
                <a:path w="349250" h="264160">
                  <a:moveTo>
                    <a:pt x="348996" y="0"/>
                  </a:moveTo>
                  <a:lnTo>
                    <a:pt x="0" y="0"/>
                  </a:lnTo>
                  <a:lnTo>
                    <a:pt x="0" y="263664"/>
                  </a:lnTo>
                  <a:lnTo>
                    <a:pt x="348996" y="263664"/>
                  </a:lnTo>
                  <a:lnTo>
                    <a:pt x="348996" y="257568"/>
                  </a:lnTo>
                  <a:lnTo>
                    <a:pt x="348996" y="252996"/>
                  </a:lnTo>
                  <a:lnTo>
                    <a:pt x="348996" y="12204"/>
                  </a:lnTo>
                  <a:lnTo>
                    <a:pt x="348996" y="6108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81656" y="4012692"/>
              <a:ext cx="2197607" cy="10698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80132" y="4009644"/>
              <a:ext cx="2204085" cy="1076325"/>
            </a:xfrm>
            <a:custGeom>
              <a:avLst/>
              <a:gdLst/>
              <a:ahLst/>
              <a:cxnLst/>
              <a:rect l="l" t="t" r="r" b="b"/>
              <a:pathLst>
                <a:path w="2204085" h="1076325">
                  <a:moveTo>
                    <a:pt x="2039112" y="1075944"/>
                  </a:moveTo>
                  <a:lnTo>
                    <a:pt x="164592" y="1075944"/>
                  </a:lnTo>
                  <a:lnTo>
                    <a:pt x="146304" y="1072896"/>
                  </a:lnTo>
                  <a:lnTo>
                    <a:pt x="96012" y="1054608"/>
                  </a:lnTo>
                  <a:lnTo>
                    <a:pt x="53340" y="1022604"/>
                  </a:lnTo>
                  <a:lnTo>
                    <a:pt x="21336" y="979932"/>
                  </a:lnTo>
                  <a:lnTo>
                    <a:pt x="3048" y="929640"/>
                  </a:lnTo>
                  <a:lnTo>
                    <a:pt x="0" y="893064"/>
                  </a:lnTo>
                  <a:lnTo>
                    <a:pt x="0" y="182880"/>
                  </a:lnTo>
                  <a:lnTo>
                    <a:pt x="7620" y="129540"/>
                  </a:lnTo>
                  <a:lnTo>
                    <a:pt x="30480" y="80772"/>
                  </a:lnTo>
                  <a:lnTo>
                    <a:pt x="80772" y="32004"/>
                  </a:lnTo>
                  <a:lnTo>
                    <a:pt x="128016" y="9144"/>
                  </a:lnTo>
                  <a:lnTo>
                    <a:pt x="182880" y="0"/>
                  </a:lnTo>
                  <a:lnTo>
                    <a:pt x="2020824" y="0"/>
                  </a:lnTo>
                  <a:lnTo>
                    <a:pt x="2039112" y="1524"/>
                  </a:lnTo>
                  <a:lnTo>
                    <a:pt x="2057400" y="4572"/>
                  </a:lnTo>
                  <a:lnTo>
                    <a:pt x="2075688" y="9144"/>
                  </a:lnTo>
                  <a:lnTo>
                    <a:pt x="2079879" y="10668"/>
                  </a:lnTo>
                  <a:lnTo>
                    <a:pt x="182880" y="10668"/>
                  </a:lnTo>
                  <a:lnTo>
                    <a:pt x="164592" y="12192"/>
                  </a:lnTo>
                  <a:lnTo>
                    <a:pt x="166116" y="12192"/>
                  </a:lnTo>
                  <a:lnTo>
                    <a:pt x="147828" y="15240"/>
                  </a:lnTo>
                  <a:lnTo>
                    <a:pt x="149352" y="15240"/>
                  </a:lnTo>
                  <a:lnTo>
                    <a:pt x="131064" y="19812"/>
                  </a:lnTo>
                  <a:lnTo>
                    <a:pt x="132588" y="19812"/>
                  </a:lnTo>
                  <a:lnTo>
                    <a:pt x="115824" y="24384"/>
                  </a:lnTo>
                  <a:lnTo>
                    <a:pt x="100584" y="32004"/>
                  </a:lnTo>
                  <a:lnTo>
                    <a:pt x="73152" y="50292"/>
                  </a:lnTo>
                  <a:lnTo>
                    <a:pt x="62484" y="60960"/>
                  </a:lnTo>
                  <a:lnTo>
                    <a:pt x="60960" y="60960"/>
                  </a:lnTo>
                  <a:lnTo>
                    <a:pt x="51477" y="73152"/>
                  </a:lnTo>
                  <a:lnTo>
                    <a:pt x="50292" y="73152"/>
                  </a:lnTo>
                  <a:lnTo>
                    <a:pt x="39624" y="86868"/>
                  </a:lnTo>
                  <a:lnTo>
                    <a:pt x="41148" y="86868"/>
                  </a:lnTo>
                  <a:lnTo>
                    <a:pt x="32918" y="100584"/>
                  </a:lnTo>
                  <a:lnTo>
                    <a:pt x="32004" y="100584"/>
                  </a:lnTo>
                  <a:lnTo>
                    <a:pt x="25076" y="115824"/>
                  </a:lnTo>
                  <a:lnTo>
                    <a:pt x="24384" y="115824"/>
                  </a:lnTo>
                  <a:lnTo>
                    <a:pt x="18288" y="132588"/>
                  </a:lnTo>
                  <a:lnTo>
                    <a:pt x="15517" y="147828"/>
                  </a:lnTo>
                  <a:lnTo>
                    <a:pt x="15240" y="147828"/>
                  </a:lnTo>
                  <a:lnTo>
                    <a:pt x="12192" y="166116"/>
                  </a:lnTo>
                  <a:lnTo>
                    <a:pt x="10795" y="182880"/>
                  </a:lnTo>
                  <a:lnTo>
                    <a:pt x="10668" y="182880"/>
                  </a:lnTo>
                  <a:lnTo>
                    <a:pt x="10668" y="893064"/>
                  </a:lnTo>
                  <a:lnTo>
                    <a:pt x="12192" y="911352"/>
                  </a:lnTo>
                  <a:lnTo>
                    <a:pt x="18288" y="944880"/>
                  </a:lnTo>
                  <a:lnTo>
                    <a:pt x="24384" y="960120"/>
                  </a:lnTo>
                  <a:lnTo>
                    <a:pt x="32004" y="975360"/>
                  </a:lnTo>
                  <a:lnTo>
                    <a:pt x="41148" y="989076"/>
                  </a:lnTo>
                  <a:lnTo>
                    <a:pt x="39624" y="989076"/>
                  </a:lnTo>
                  <a:lnTo>
                    <a:pt x="73152" y="1025652"/>
                  </a:lnTo>
                  <a:lnTo>
                    <a:pt x="100584" y="1045464"/>
                  </a:lnTo>
                  <a:lnTo>
                    <a:pt x="103632" y="1045464"/>
                  </a:lnTo>
                  <a:lnTo>
                    <a:pt x="115824" y="1051560"/>
                  </a:lnTo>
                  <a:lnTo>
                    <a:pt x="132588" y="1057656"/>
                  </a:lnTo>
                  <a:lnTo>
                    <a:pt x="131064" y="1057656"/>
                  </a:lnTo>
                  <a:lnTo>
                    <a:pt x="149352" y="1062228"/>
                  </a:lnTo>
                  <a:lnTo>
                    <a:pt x="147828" y="1062228"/>
                  </a:lnTo>
                  <a:lnTo>
                    <a:pt x="166116" y="1063752"/>
                  </a:lnTo>
                  <a:lnTo>
                    <a:pt x="164592" y="1063752"/>
                  </a:lnTo>
                  <a:lnTo>
                    <a:pt x="182880" y="1065276"/>
                  </a:lnTo>
                  <a:lnTo>
                    <a:pt x="2084070" y="1065276"/>
                  </a:lnTo>
                  <a:lnTo>
                    <a:pt x="2075688" y="1068324"/>
                  </a:lnTo>
                  <a:lnTo>
                    <a:pt x="2057400" y="1072896"/>
                  </a:lnTo>
                  <a:lnTo>
                    <a:pt x="2039112" y="1075944"/>
                  </a:lnTo>
                  <a:close/>
                </a:path>
                <a:path w="2204085" h="1076325">
                  <a:moveTo>
                    <a:pt x="2020824" y="12192"/>
                  </a:moveTo>
                  <a:lnTo>
                    <a:pt x="182880" y="12192"/>
                  </a:lnTo>
                  <a:lnTo>
                    <a:pt x="182880" y="10668"/>
                  </a:lnTo>
                  <a:lnTo>
                    <a:pt x="2020824" y="10668"/>
                  </a:lnTo>
                  <a:lnTo>
                    <a:pt x="2020824" y="12192"/>
                  </a:lnTo>
                  <a:close/>
                </a:path>
                <a:path w="2204085" h="1076325">
                  <a:moveTo>
                    <a:pt x="2142744" y="62484"/>
                  </a:moveTo>
                  <a:lnTo>
                    <a:pt x="2130552" y="50292"/>
                  </a:lnTo>
                  <a:lnTo>
                    <a:pt x="2103120" y="32004"/>
                  </a:lnTo>
                  <a:lnTo>
                    <a:pt x="2087880" y="24384"/>
                  </a:lnTo>
                  <a:lnTo>
                    <a:pt x="2071116" y="19812"/>
                  </a:lnTo>
                  <a:lnTo>
                    <a:pt x="2072640" y="19812"/>
                  </a:lnTo>
                  <a:lnTo>
                    <a:pt x="2054352" y="15240"/>
                  </a:lnTo>
                  <a:lnTo>
                    <a:pt x="2055876" y="15240"/>
                  </a:lnTo>
                  <a:lnTo>
                    <a:pt x="2037588" y="12192"/>
                  </a:lnTo>
                  <a:lnTo>
                    <a:pt x="2039112" y="12192"/>
                  </a:lnTo>
                  <a:lnTo>
                    <a:pt x="2020824" y="10668"/>
                  </a:lnTo>
                  <a:lnTo>
                    <a:pt x="2079879" y="10668"/>
                  </a:lnTo>
                  <a:lnTo>
                    <a:pt x="2122932" y="32004"/>
                  </a:lnTo>
                  <a:lnTo>
                    <a:pt x="2157137" y="60960"/>
                  </a:lnTo>
                  <a:lnTo>
                    <a:pt x="2142744" y="60960"/>
                  </a:lnTo>
                  <a:lnTo>
                    <a:pt x="2142744" y="62484"/>
                  </a:lnTo>
                  <a:close/>
                </a:path>
                <a:path w="2204085" h="1076325">
                  <a:moveTo>
                    <a:pt x="60960" y="62484"/>
                  </a:moveTo>
                  <a:lnTo>
                    <a:pt x="60960" y="60960"/>
                  </a:lnTo>
                  <a:lnTo>
                    <a:pt x="62484" y="60960"/>
                  </a:lnTo>
                  <a:lnTo>
                    <a:pt x="60960" y="62484"/>
                  </a:lnTo>
                  <a:close/>
                </a:path>
                <a:path w="2204085" h="1076325">
                  <a:moveTo>
                    <a:pt x="2153412" y="74676"/>
                  </a:moveTo>
                  <a:lnTo>
                    <a:pt x="2142744" y="60960"/>
                  </a:lnTo>
                  <a:lnTo>
                    <a:pt x="2157137" y="60960"/>
                  </a:lnTo>
                  <a:lnTo>
                    <a:pt x="2162556" y="67056"/>
                  </a:lnTo>
                  <a:lnTo>
                    <a:pt x="2167297" y="73152"/>
                  </a:lnTo>
                  <a:lnTo>
                    <a:pt x="2153412" y="73152"/>
                  </a:lnTo>
                  <a:lnTo>
                    <a:pt x="2153412" y="74676"/>
                  </a:lnTo>
                  <a:close/>
                </a:path>
                <a:path w="2204085" h="1076325">
                  <a:moveTo>
                    <a:pt x="50292" y="74676"/>
                  </a:moveTo>
                  <a:lnTo>
                    <a:pt x="50292" y="73152"/>
                  </a:lnTo>
                  <a:lnTo>
                    <a:pt x="51477" y="73152"/>
                  </a:lnTo>
                  <a:lnTo>
                    <a:pt x="50292" y="74676"/>
                  </a:lnTo>
                  <a:close/>
                </a:path>
                <a:path w="2204085" h="1076325">
                  <a:moveTo>
                    <a:pt x="2171700" y="102108"/>
                  </a:moveTo>
                  <a:lnTo>
                    <a:pt x="2162556" y="86868"/>
                  </a:lnTo>
                  <a:lnTo>
                    <a:pt x="2164080" y="86868"/>
                  </a:lnTo>
                  <a:lnTo>
                    <a:pt x="2153412" y="73152"/>
                  </a:lnTo>
                  <a:lnTo>
                    <a:pt x="2167297" y="73152"/>
                  </a:lnTo>
                  <a:lnTo>
                    <a:pt x="2173224" y="80772"/>
                  </a:lnTo>
                  <a:lnTo>
                    <a:pt x="2182368" y="96012"/>
                  </a:lnTo>
                  <a:lnTo>
                    <a:pt x="2184446" y="100584"/>
                  </a:lnTo>
                  <a:lnTo>
                    <a:pt x="2171700" y="100584"/>
                  </a:lnTo>
                  <a:lnTo>
                    <a:pt x="2171700" y="102108"/>
                  </a:lnTo>
                  <a:close/>
                </a:path>
                <a:path w="2204085" h="1076325">
                  <a:moveTo>
                    <a:pt x="32004" y="102108"/>
                  </a:moveTo>
                  <a:lnTo>
                    <a:pt x="32004" y="100584"/>
                  </a:lnTo>
                  <a:lnTo>
                    <a:pt x="32918" y="100584"/>
                  </a:lnTo>
                  <a:lnTo>
                    <a:pt x="32004" y="102108"/>
                  </a:lnTo>
                  <a:close/>
                </a:path>
                <a:path w="2204085" h="1076325">
                  <a:moveTo>
                    <a:pt x="2179320" y="117348"/>
                  </a:moveTo>
                  <a:lnTo>
                    <a:pt x="2171700" y="100584"/>
                  </a:lnTo>
                  <a:lnTo>
                    <a:pt x="2184446" y="100584"/>
                  </a:lnTo>
                  <a:lnTo>
                    <a:pt x="2189988" y="112776"/>
                  </a:lnTo>
                  <a:lnTo>
                    <a:pt x="2191096" y="115824"/>
                  </a:lnTo>
                  <a:lnTo>
                    <a:pt x="2179320" y="115824"/>
                  </a:lnTo>
                  <a:lnTo>
                    <a:pt x="2179320" y="117348"/>
                  </a:lnTo>
                  <a:close/>
                </a:path>
                <a:path w="2204085" h="1076325">
                  <a:moveTo>
                    <a:pt x="24384" y="117348"/>
                  </a:moveTo>
                  <a:lnTo>
                    <a:pt x="24384" y="115824"/>
                  </a:lnTo>
                  <a:lnTo>
                    <a:pt x="25076" y="115824"/>
                  </a:lnTo>
                  <a:lnTo>
                    <a:pt x="24384" y="117348"/>
                  </a:lnTo>
                  <a:close/>
                </a:path>
                <a:path w="2204085" h="1076325">
                  <a:moveTo>
                    <a:pt x="2188464" y="149352"/>
                  </a:moveTo>
                  <a:lnTo>
                    <a:pt x="2185416" y="132588"/>
                  </a:lnTo>
                  <a:lnTo>
                    <a:pt x="2179320" y="115824"/>
                  </a:lnTo>
                  <a:lnTo>
                    <a:pt x="2191096" y="115824"/>
                  </a:lnTo>
                  <a:lnTo>
                    <a:pt x="2196084" y="129540"/>
                  </a:lnTo>
                  <a:lnTo>
                    <a:pt x="2200656" y="146304"/>
                  </a:lnTo>
                  <a:lnTo>
                    <a:pt x="2200783" y="147828"/>
                  </a:lnTo>
                  <a:lnTo>
                    <a:pt x="2188464" y="147828"/>
                  </a:lnTo>
                  <a:lnTo>
                    <a:pt x="2188464" y="149352"/>
                  </a:lnTo>
                  <a:close/>
                </a:path>
                <a:path w="2204085" h="1076325">
                  <a:moveTo>
                    <a:pt x="15240" y="149352"/>
                  </a:moveTo>
                  <a:lnTo>
                    <a:pt x="15240" y="147828"/>
                  </a:lnTo>
                  <a:lnTo>
                    <a:pt x="15517" y="147828"/>
                  </a:lnTo>
                  <a:lnTo>
                    <a:pt x="15240" y="149352"/>
                  </a:lnTo>
                  <a:close/>
                </a:path>
                <a:path w="2204085" h="1076325">
                  <a:moveTo>
                    <a:pt x="2122932" y="1045464"/>
                  </a:moveTo>
                  <a:lnTo>
                    <a:pt x="2103120" y="1045464"/>
                  </a:lnTo>
                  <a:lnTo>
                    <a:pt x="2116836" y="1036320"/>
                  </a:lnTo>
                  <a:lnTo>
                    <a:pt x="2130552" y="1025652"/>
                  </a:lnTo>
                  <a:lnTo>
                    <a:pt x="2142744" y="1014984"/>
                  </a:lnTo>
                  <a:lnTo>
                    <a:pt x="2153412" y="1002792"/>
                  </a:lnTo>
                  <a:lnTo>
                    <a:pt x="2164080" y="989076"/>
                  </a:lnTo>
                  <a:lnTo>
                    <a:pt x="2162556" y="989076"/>
                  </a:lnTo>
                  <a:lnTo>
                    <a:pt x="2171700" y="975360"/>
                  </a:lnTo>
                  <a:lnTo>
                    <a:pt x="2179320" y="960120"/>
                  </a:lnTo>
                  <a:lnTo>
                    <a:pt x="2185416" y="944880"/>
                  </a:lnTo>
                  <a:lnTo>
                    <a:pt x="2191512" y="911352"/>
                  </a:lnTo>
                  <a:lnTo>
                    <a:pt x="2193036" y="893064"/>
                  </a:lnTo>
                  <a:lnTo>
                    <a:pt x="2193036" y="182880"/>
                  </a:lnTo>
                  <a:lnTo>
                    <a:pt x="2192909" y="182880"/>
                  </a:lnTo>
                  <a:lnTo>
                    <a:pt x="2191512" y="166116"/>
                  </a:lnTo>
                  <a:lnTo>
                    <a:pt x="2188464" y="147828"/>
                  </a:lnTo>
                  <a:lnTo>
                    <a:pt x="2200783" y="147828"/>
                  </a:lnTo>
                  <a:lnTo>
                    <a:pt x="2203704" y="182880"/>
                  </a:lnTo>
                  <a:lnTo>
                    <a:pt x="2203704" y="893064"/>
                  </a:lnTo>
                  <a:lnTo>
                    <a:pt x="2196084" y="947928"/>
                  </a:lnTo>
                  <a:lnTo>
                    <a:pt x="2173224" y="995172"/>
                  </a:lnTo>
                  <a:lnTo>
                    <a:pt x="2136648" y="1034796"/>
                  </a:lnTo>
                  <a:lnTo>
                    <a:pt x="2122932" y="1045464"/>
                  </a:lnTo>
                  <a:close/>
                </a:path>
                <a:path w="2204085" h="1076325">
                  <a:moveTo>
                    <a:pt x="10668" y="184404"/>
                  </a:moveTo>
                  <a:lnTo>
                    <a:pt x="10668" y="182880"/>
                  </a:lnTo>
                  <a:lnTo>
                    <a:pt x="10795" y="182880"/>
                  </a:lnTo>
                  <a:lnTo>
                    <a:pt x="10668" y="184404"/>
                  </a:lnTo>
                  <a:close/>
                </a:path>
                <a:path w="2204085" h="1076325">
                  <a:moveTo>
                    <a:pt x="2193036" y="184404"/>
                  </a:moveTo>
                  <a:lnTo>
                    <a:pt x="2192909" y="182880"/>
                  </a:lnTo>
                  <a:lnTo>
                    <a:pt x="2193036" y="182880"/>
                  </a:lnTo>
                  <a:lnTo>
                    <a:pt x="2193036" y="184404"/>
                  </a:lnTo>
                  <a:close/>
                </a:path>
                <a:path w="2204085" h="1076325">
                  <a:moveTo>
                    <a:pt x="103632" y="1045464"/>
                  </a:moveTo>
                  <a:lnTo>
                    <a:pt x="100584" y="1045464"/>
                  </a:lnTo>
                  <a:lnTo>
                    <a:pt x="100584" y="1043940"/>
                  </a:lnTo>
                  <a:lnTo>
                    <a:pt x="103632" y="1045464"/>
                  </a:lnTo>
                  <a:close/>
                </a:path>
                <a:path w="2204085" h="1076325">
                  <a:moveTo>
                    <a:pt x="2084070" y="1065276"/>
                  </a:moveTo>
                  <a:lnTo>
                    <a:pt x="2020824" y="1065276"/>
                  </a:lnTo>
                  <a:lnTo>
                    <a:pt x="2039112" y="1063752"/>
                  </a:lnTo>
                  <a:lnTo>
                    <a:pt x="2037588" y="1063752"/>
                  </a:lnTo>
                  <a:lnTo>
                    <a:pt x="2055876" y="1062228"/>
                  </a:lnTo>
                  <a:lnTo>
                    <a:pt x="2054352" y="1062228"/>
                  </a:lnTo>
                  <a:lnTo>
                    <a:pt x="2072640" y="1057656"/>
                  </a:lnTo>
                  <a:lnTo>
                    <a:pt x="2071116" y="1057656"/>
                  </a:lnTo>
                  <a:lnTo>
                    <a:pt x="2087880" y="1051560"/>
                  </a:lnTo>
                  <a:lnTo>
                    <a:pt x="2103120" y="1043940"/>
                  </a:lnTo>
                  <a:lnTo>
                    <a:pt x="2103120" y="1045464"/>
                  </a:lnTo>
                  <a:lnTo>
                    <a:pt x="2122932" y="1045464"/>
                  </a:lnTo>
                  <a:lnTo>
                    <a:pt x="2107692" y="1054608"/>
                  </a:lnTo>
                  <a:lnTo>
                    <a:pt x="2092452" y="1062228"/>
                  </a:lnTo>
                  <a:lnTo>
                    <a:pt x="2084070" y="10652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44363" y="3871864"/>
            <a:ext cx="1408523" cy="87357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sz="2800" b="1" spc="-22" dirty="0">
                <a:latin typeface="Carlito"/>
                <a:cs typeface="Carlito"/>
              </a:rPr>
              <a:t>Yatırımlar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46688" y="3793492"/>
            <a:ext cx="1800998" cy="7683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2653280" y="2712797"/>
            <a:ext cx="5093273" cy="2093677"/>
            <a:chOff x="3102864" y="2991612"/>
            <a:chExt cx="5956300" cy="2308860"/>
          </a:xfrm>
        </p:grpSpPr>
        <p:sp>
          <p:nvSpPr>
            <p:cNvPr id="41" name="object 41"/>
            <p:cNvSpPr/>
            <p:nvPr/>
          </p:nvSpPr>
          <p:spPr>
            <a:xfrm>
              <a:off x="8298180" y="3688079"/>
              <a:ext cx="760730" cy="1612900"/>
            </a:xfrm>
            <a:custGeom>
              <a:avLst/>
              <a:gdLst/>
              <a:ahLst/>
              <a:cxnLst/>
              <a:rect l="l" t="t" r="r" b="b"/>
              <a:pathLst>
                <a:path w="760729" h="1612900">
                  <a:moveTo>
                    <a:pt x="711708" y="146304"/>
                  </a:moveTo>
                  <a:lnTo>
                    <a:pt x="433095" y="9144"/>
                  </a:lnTo>
                  <a:lnTo>
                    <a:pt x="414528" y="0"/>
                  </a:lnTo>
                  <a:lnTo>
                    <a:pt x="452767" y="113271"/>
                  </a:lnTo>
                  <a:lnTo>
                    <a:pt x="0" y="266700"/>
                  </a:lnTo>
                  <a:lnTo>
                    <a:pt x="74676" y="487692"/>
                  </a:lnTo>
                  <a:lnTo>
                    <a:pt x="101396" y="478548"/>
                  </a:lnTo>
                  <a:lnTo>
                    <a:pt x="527481" y="332740"/>
                  </a:lnTo>
                  <a:lnTo>
                    <a:pt x="565404" y="445020"/>
                  </a:lnTo>
                  <a:lnTo>
                    <a:pt x="573608" y="428256"/>
                  </a:lnTo>
                  <a:lnTo>
                    <a:pt x="707974" y="153924"/>
                  </a:lnTo>
                  <a:lnTo>
                    <a:pt x="711708" y="146304"/>
                  </a:lnTo>
                  <a:close/>
                </a:path>
                <a:path w="760729" h="1612900">
                  <a:moveTo>
                    <a:pt x="760476" y="1461528"/>
                  </a:moveTo>
                  <a:lnTo>
                    <a:pt x="756627" y="1455432"/>
                  </a:lnTo>
                  <a:lnTo>
                    <a:pt x="619201" y="1237500"/>
                  </a:lnTo>
                  <a:lnTo>
                    <a:pt x="609600" y="1222260"/>
                  </a:lnTo>
                  <a:lnTo>
                    <a:pt x="586600" y="1321435"/>
                  </a:lnTo>
                  <a:lnTo>
                    <a:pt x="119176" y="1216164"/>
                  </a:lnTo>
                  <a:lnTo>
                    <a:pt x="85344" y="1208532"/>
                  </a:lnTo>
                  <a:lnTo>
                    <a:pt x="42659" y="1400568"/>
                  </a:lnTo>
                  <a:lnTo>
                    <a:pt x="543001" y="1513586"/>
                  </a:lnTo>
                  <a:lnTo>
                    <a:pt x="521208" y="1612404"/>
                  </a:lnTo>
                  <a:lnTo>
                    <a:pt x="538124" y="1601736"/>
                  </a:lnTo>
                  <a:lnTo>
                    <a:pt x="758050" y="1463052"/>
                  </a:lnTo>
                  <a:lnTo>
                    <a:pt x="760476" y="1461528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10484" y="2999232"/>
              <a:ext cx="978407" cy="9753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02864" y="2991612"/>
              <a:ext cx="995680" cy="990600"/>
            </a:xfrm>
            <a:custGeom>
              <a:avLst/>
              <a:gdLst/>
              <a:ahLst/>
              <a:cxnLst/>
              <a:rect l="l" t="t" r="r" b="b"/>
              <a:pathLst>
                <a:path w="995679" h="990600">
                  <a:moveTo>
                    <a:pt x="995172" y="990600"/>
                  </a:moveTo>
                  <a:lnTo>
                    <a:pt x="0" y="990600"/>
                  </a:lnTo>
                  <a:lnTo>
                    <a:pt x="0" y="0"/>
                  </a:lnTo>
                  <a:lnTo>
                    <a:pt x="995172" y="0"/>
                  </a:lnTo>
                  <a:lnTo>
                    <a:pt x="995172" y="3048"/>
                  </a:lnTo>
                  <a:lnTo>
                    <a:pt x="7620" y="3048"/>
                  </a:lnTo>
                  <a:lnTo>
                    <a:pt x="3048" y="7620"/>
                  </a:lnTo>
                  <a:lnTo>
                    <a:pt x="7620" y="7620"/>
                  </a:lnTo>
                  <a:lnTo>
                    <a:pt x="7620" y="982980"/>
                  </a:lnTo>
                  <a:lnTo>
                    <a:pt x="3048" y="982980"/>
                  </a:lnTo>
                  <a:lnTo>
                    <a:pt x="7620" y="986028"/>
                  </a:lnTo>
                  <a:lnTo>
                    <a:pt x="995172" y="986028"/>
                  </a:lnTo>
                  <a:lnTo>
                    <a:pt x="995172" y="990600"/>
                  </a:lnTo>
                  <a:close/>
                </a:path>
                <a:path w="995679" h="990600">
                  <a:moveTo>
                    <a:pt x="7620" y="7620"/>
                  </a:moveTo>
                  <a:lnTo>
                    <a:pt x="3048" y="7620"/>
                  </a:lnTo>
                  <a:lnTo>
                    <a:pt x="7620" y="3048"/>
                  </a:lnTo>
                  <a:lnTo>
                    <a:pt x="7620" y="7620"/>
                  </a:lnTo>
                  <a:close/>
                </a:path>
                <a:path w="995679" h="990600">
                  <a:moveTo>
                    <a:pt x="986028" y="7620"/>
                  </a:moveTo>
                  <a:lnTo>
                    <a:pt x="7620" y="7620"/>
                  </a:lnTo>
                  <a:lnTo>
                    <a:pt x="7620" y="3048"/>
                  </a:lnTo>
                  <a:lnTo>
                    <a:pt x="986028" y="3048"/>
                  </a:lnTo>
                  <a:lnTo>
                    <a:pt x="986028" y="7620"/>
                  </a:lnTo>
                  <a:close/>
                </a:path>
                <a:path w="995679" h="990600">
                  <a:moveTo>
                    <a:pt x="986028" y="986028"/>
                  </a:moveTo>
                  <a:lnTo>
                    <a:pt x="986028" y="3048"/>
                  </a:lnTo>
                  <a:lnTo>
                    <a:pt x="990600" y="7620"/>
                  </a:lnTo>
                  <a:lnTo>
                    <a:pt x="995172" y="7620"/>
                  </a:lnTo>
                  <a:lnTo>
                    <a:pt x="995172" y="982980"/>
                  </a:lnTo>
                  <a:lnTo>
                    <a:pt x="990600" y="982980"/>
                  </a:lnTo>
                  <a:lnTo>
                    <a:pt x="986028" y="986028"/>
                  </a:lnTo>
                  <a:close/>
                </a:path>
                <a:path w="995679" h="990600">
                  <a:moveTo>
                    <a:pt x="995172" y="7620"/>
                  </a:moveTo>
                  <a:lnTo>
                    <a:pt x="990600" y="7620"/>
                  </a:lnTo>
                  <a:lnTo>
                    <a:pt x="986028" y="3048"/>
                  </a:lnTo>
                  <a:lnTo>
                    <a:pt x="995172" y="3048"/>
                  </a:lnTo>
                  <a:lnTo>
                    <a:pt x="995172" y="7620"/>
                  </a:lnTo>
                  <a:close/>
                </a:path>
                <a:path w="995679" h="990600">
                  <a:moveTo>
                    <a:pt x="7620" y="986028"/>
                  </a:moveTo>
                  <a:lnTo>
                    <a:pt x="3048" y="982980"/>
                  </a:lnTo>
                  <a:lnTo>
                    <a:pt x="7620" y="982980"/>
                  </a:lnTo>
                  <a:lnTo>
                    <a:pt x="7620" y="986028"/>
                  </a:lnTo>
                  <a:close/>
                </a:path>
                <a:path w="995679" h="990600">
                  <a:moveTo>
                    <a:pt x="986028" y="986028"/>
                  </a:moveTo>
                  <a:lnTo>
                    <a:pt x="7620" y="986028"/>
                  </a:lnTo>
                  <a:lnTo>
                    <a:pt x="7620" y="982980"/>
                  </a:lnTo>
                  <a:lnTo>
                    <a:pt x="986028" y="982980"/>
                  </a:lnTo>
                  <a:lnTo>
                    <a:pt x="986028" y="986028"/>
                  </a:lnTo>
                  <a:close/>
                </a:path>
                <a:path w="995679" h="990600">
                  <a:moveTo>
                    <a:pt x="995172" y="986028"/>
                  </a:moveTo>
                  <a:lnTo>
                    <a:pt x="986028" y="986028"/>
                  </a:lnTo>
                  <a:lnTo>
                    <a:pt x="990600" y="982980"/>
                  </a:lnTo>
                  <a:lnTo>
                    <a:pt x="995172" y="982980"/>
                  </a:lnTo>
                  <a:lnTo>
                    <a:pt x="995172" y="986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48984" y="3052572"/>
              <a:ext cx="1450848" cy="8153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41364" y="3043428"/>
              <a:ext cx="1466215" cy="833755"/>
            </a:xfrm>
            <a:custGeom>
              <a:avLst/>
              <a:gdLst/>
              <a:ahLst/>
              <a:cxnLst/>
              <a:rect l="l" t="t" r="r" b="b"/>
              <a:pathLst>
                <a:path w="1466215" h="833754">
                  <a:moveTo>
                    <a:pt x="1466088" y="833628"/>
                  </a:moveTo>
                  <a:lnTo>
                    <a:pt x="0" y="833628"/>
                  </a:lnTo>
                  <a:lnTo>
                    <a:pt x="0" y="0"/>
                  </a:lnTo>
                  <a:lnTo>
                    <a:pt x="1466088" y="0"/>
                  </a:lnTo>
                  <a:lnTo>
                    <a:pt x="1466088" y="4572"/>
                  </a:lnTo>
                  <a:lnTo>
                    <a:pt x="7620" y="4572"/>
                  </a:lnTo>
                  <a:lnTo>
                    <a:pt x="3048" y="9144"/>
                  </a:lnTo>
                  <a:lnTo>
                    <a:pt x="7620" y="9144"/>
                  </a:lnTo>
                  <a:lnTo>
                    <a:pt x="7620" y="824484"/>
                  </a:lnTo>
                  <a:lnTo>
                    <a:pt x="3048" y="824484"/>
                  </a:lnTo>
                  <a:lnTo>
                    <a:pt x="7620" y="829056"/>
                  </a:lnTo>
                  <a:lnTo>
                    <a:pt x="1466088" y="829056"/>
                  </a:lnTo>
                  <a:lnTo>
                    <a:pt x="1466088" y="833628"/>
                  </a:lnTo>
                  <a:close/>
                </a:path>
                <a:path w="1466215" h="833754">
                  <a:moveTo>
                    <a:pt x="7620" y="9144"/>
                  </a:moveTo>
                  <a:lnTo>
                    <a:pt x="3048" y="9144"/>
                  </a:lnTo>
                  <a:lnTo>
                    <a:pt x="7620" y="4572"/>
                  </a:lnTo>
                  <a:lnTo>
                    <a:pt x="7620" y="9144"/>
                  </a:lnTo>
                  <a:close/>
                </a:path>
                <a:path w="1466215" h="833754">
                  <a:moveTo>
                    <a:pt x="1458468" y="9144"/>
                  </a:moveTo>
                  <a:lnTo>
                    <a:pt x="7620" y="9144"/>
                  </a:lnTo>
                  <a:lnTo>
                    <a:pt x="7620" y="4572"/>
                  </a:lnTo>
                  <a:lnTo>
                    <a:pt x="1458468" y="4572"/>
                  </a:lnTo>
                  <a:lnTo>
                    <a:pt x="1458468" y="9144"/>
                  </a:lnTo>
                  <a:close/>
                </a:path>
                <a:path w="1466215" h="833754">
                  <a:moveTo>
                    <a:pt x="1458468" y="829056"/>
                  </a:moveTo>
                  <a:lnTo>
                    <a:pt x="1458468" y="4572"/>
                  </a:lnTo>
                  <a:lnTo>
                    <a:pt x="1463040" y="9144"/>
                  </a:lnTo>
                  <a:lnTo>
                    <a:pt x="1466088" y="9144"/>
                  </a:lnTo>
                  <a:lnTo>
                    <a:pt x="1466088" y="824484"/>
                  </a:lnTo>
                  <a:lnTo>
                    <a:pt x="1463040" y="824484"/>
                  </a:lnTo>
                  <a:lnTo>
                    <a:pt x="1458468" y="829056"/>
                  </a:lnTo>
                  <a:close/>
                </a:path>
                <a:path w="1466215" h="833754">
                  <a:moveTo>
                    <a:pt x="1466088" y="9144"/>
                  </a:moveTo>
                  <a:lnTo>
                    <a:pt x="1463040" y="9144"/>
                  </a:lnTo>
                  <a:lnTo>
                    <a:pt x="1458468" y="4572"/>
                  </a:lnTo>
                  <a:lnTo>
                    <a:pt x="1466088" y="4572"/>
                  </a:lnTo>
                  <a:lnTo>
                    <a:pt x="1466088" y="9144"/>
                  </a:lnTo>
                  <a:close/>
                </a:path>
                <a:path w="1466215" h="833754">
                  <a:moveTo>
                    <a:pt x="7620" y="829056"/>
                  </a:moveTo>
                  <a:lnTo>
                    <a:pt x="3048" y="824484"/>
                  </a:lnTo>
                  <a:lnTo>
                    <a:pt x="7620" y="824484"/>
                  </a:lnTo>
                  <a:lnTo>
                    <a:pt x="7620" y="829056"/>
                  </a:lnTo>
                  <a:close/>
                </a:path>
                <a:path w="1466215" h="833754">
                  <a:moveTo>
                    <a:pt x="1458468" y="829056"/>
                  </a:moveTo>
                  <a:lnTo>
                    <a:pt x="7620" y="829056"/>
                  </a:lnTo>
                  <a:lnTo>
                    <a:pt x="7620" y="824484"/>
                  </a:lnTo>
                  <a:lnTo>
                    <a:pt x="1458468" y="824484"/>
                  </a:lnTo>
                  <a:lnTo>
                    <a:pt x="1458468" y="829056"/>
                  </a:lnTo>
                  <a:close/>
                </a:path>
                <a:path w="1466215" h="833754">
                  <a:moveTo>
                    <a:pt x="1466088" y="829056"/>
                  </a:moveTo>
                  <a:lnTo>
                    <a:pt x="1458468" y="829056"/>
                  </a:lnTo>
                  <a:lnTo>
                    <a:pt x="1463040" y="824484"/>
                  </a:lnTo>
                  <a:lnTo>
                    <a:pt x="1466088" y="824484"/>
                  </a:lnTo>
                  <a:lnTo>
                    <a:pt x="1466088" y="829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8955480" y="5961446"/>
            <a:ext cx="15040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5">
              <a:lnSpc>
                <a:spcPts val="1458"/>
              </a:lnSpc>
            </a:pPr>
            <a:fld id="{81D60167-4931-47E6-BA6A-407CBD079E47}" type="slidenum">
              <a:rPr dirty="0"/>
              <a:pPr marL="33395">
                <a:lnSpc>
                  <a:spcPts val="1458"/>
                </a:lnSpc>
              </a:pPr>
              <a:t>7</a:t>
            </a:fld>
            <a:endParaRPr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4294967295"/>
          </p:nvPr>
        </p:nvSpPr>
        <p:spPr>
          <a:xfrm>
            <a:off x="38649" y="5984973"/>
            <a:ext cx="190427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310"/>
              </a:lnSpc>
            </a:pPr>
            <a:r>
              <a:rPr spc="-96" dirty="0"/>
              <a:t>2019 </a:t>
            </a:r>
            <a:r>
              <a:rPr spc="-48" dirty="0"/>
              <a:t>© </a:t>
            </a:r>
            <a:r>
              <a:rPr spc="-26" dirty="0"/>
              <a:t>Taylan </a:t>
            </a:r>
            <a:r>
              <a:rPr spc="-4" dirty="0"/>
              <a:t>Ulaş</a:t>
            </a:r>
            <a:r>
              <a:rPr spc="70" dirty="0"/>
              <a:t> </a:t>
            </a:r>
            <a:r>
              <a:rPr spc="-9" dirty="0"/>
              <a:t>Evcimen</a:t>
            </a:r>
          </a:p>
        </p:txBody>
      </p:sp>
    </p:spTree>
    <p:extLst>
      <p:ext uri="{BB962C8B-B14F-4D97-AF65-F5344CB8AC3E}">
        <p14:creationId xmlns:p14="http://schemas.microsoft.com/office/powerpoint/2010/main" val="88433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12" y="171075"/>
            <a:ext cx="4888565" cy="1525599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ts val="2559"/>
              </a:lnSpc>
              <a:spcBef>
                <a:spcPts val="96"/>
              </a:spcBef>
            </a:pPr>
            <a:r>
              <a:rPr sz="2100" spc="4" dirty="0">
                <a:solidFill>
                  <a:srgbClr val="1F3864"/>
                </a:solidFill>
                <a:latin typeface="Carlito"/>
                <a:cs typeface="Carlito"/>
              </a:rPr>
              <a:t>GG 405 </a:t>
            </a:r>
            <a:r>
              <a:rPr sz="2100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spc="-4" dirty="0">
                <a:solidFill>
                  <a:srgbClr val="1F3864"/>
                </a:solidFill>
                <a:latin typeface="Carlito"/>
                <a:cs typeface="Carlito"/>
              </a:rPr>
              <a:t>Analizleri </a:t>
            </a:r>
            <a:r>
              <a:rPr sz="2100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  <a:p>
            <a:pPr marL="11132">
              <a:lnSpc>
                <a:spcPts val="3296"/>
              </a:lnSpc>
            </a:pPr>
            <a:r>
              <a:rPr sz="2000" dirty="0" smtClean="0"/>
              <a:t/>
            </a:r>
            <a:br>
              <a:rPr sz="2000" dirty="0" smtClean="0"/>
            </a:br>
            <a:r>
              <a:rPr sz="2000" dirty="0" smtClean="0"/>
              <a:t>Finans</a:t>
            </a:r>
            <a:r>
              <a:rPr sz="2000" spc="-18" dirty="0" smtClean="0"/>
              <a:t> </a:t>
            </a:r>
            <a:r>
              <a:rPr sz="2000" dirty="0"/>
              <a:t>döngüsü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3946" y="578159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85670" y="2049454"/>
            <a:ext cx="2211610" cy="2454715"/>
            <a:chOff x="3959352" y="2260092"/>
            <a:chExt cx="2586355" cy="2707005"/>
          </a:xfrm>
        </p:grpSpPr>
        <p:sp>
          <p:nvSpPr>
            <p:cNvPr id="5" name="object 5"/>
            <p:cNvSpPr/>
            <p:nvPr/>
          </p:nvSpPr>
          <p:spPr>
            <a:xfrm>
              <a:off x="4425696" y="3281172"/>
              <a:ext cx="1588007" cy="1685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5448" y="2264664"/>
              <a:ext cx="2574290" cy="1298575"/>
            </a:xfrm>
            <a:custGeom>
              <a:avLst/>
              <a:gdLst/>
              <a:ahLst/>
              <a:cxnLst/>
              <a:rect l="l" t="t" r="r" b="b"/>
              <a:pathLst>
                <a:path w="2574290" h="1298575">
                  <a:moveTo>
                    <a:pt x="2444496" y="1298447"/>
                  </a:moveTo>
                  <a:lnTo>
                    <a:pt x="129539" y="1298447"/>
                  </a:lnTo>
                  <a:lnTo>
                    <a:pt x="79081" y="1288280"/>
                  </a:lnTo>
                  <a:lnTo>
                    <a:pt x="37909" y="1260538"/>
                  </a:lnTo>
                  <a:lnTo>
                    <a:pt x="10167" y="1219366"/>
                  </a:lnTo>
                  <a:lnTo>
                    <a:pt x="0" y="1168908"/>
                  </a:lnTo>
                  <a:lnTo>
                    <a:pt x="0" y="129539"/>
                  </a:lnTo>
                  <a:lnTo>
                    <a:pt x="10167" y="79081"/>
                  </a:lnTo>
                  <a:lnTo>
                    <a:pt x="37909" y="37909"/>
                  </a:lnTo>
                  <a:lnTo>
                    <a:pt x="79081" y="10167"/>
                  </a:lnTo>
                  <a:lnTo>
                    <a:pt x="129539" y="0"/>
                  </a:lnTo>
                  <a:lnTo>
                    <a:pt x="2444496" y="0"/>
                  </a:lnTo>
                  <a:lnTo>
                    <a:pt x="2494954" y="10167"/>
                  </a:lnTo>
                  <a:lnTo>
                    <a:pt x="2536126" y="37909"/>
                  </a:lnTo>
                  <a:lnTo>
                    <a:pt x="2563868" y="79081"/>
                  </a:lnTo>
                  <a:lnTo>
                    <a:pt x="2574036" y="129539"/>
                  </a:lnTo>
                  <a:lnTo>
                    <a:pt x="2574036" y="1168908"/>
                  </a:lnTo>
                  <a:lnTo>
                    <a:pt x="2563868" y="1219366"/>
                  </a:lnTo>
                  <a:lnTo>
                    <a:pt x="2536126" y="1260538"/>
                  </a:lnTo>
                  <a:lnTo>
                    <a:pt x="2494954" y="1288280"/>
                  </a:lnTo>
                  <a:lnTo>
                    <a:pt x="2444496" y="1298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9352" y="2260092"/>
              <a:ext cx="2586355" cy="1309370"/>
            </a:xfrm>
            <a:custGeom>
              <a:avLst/>
              <a:gdLst/>
              <a:ahLst/>
              <a:cxnLst/>
              <a:rect l="l" t="t" r="r" b="b"/>
              <a:pathLst>
                <a:path w="2586354" h="1309370">
                  <a:moveTo>
                    <a:pt x="2450592" y="1309116"/>
                  </a:moveTo>
                  <a:lnTo>
                    <a:pt x="135636" y="1309116"/>
                  </a:lnTo>
                  <a:lnTo>
                    <a:pt x="108204" y="1306068"/>
                  </a:lnTo>
                  <a:lnTo>
                    <a:pt x="71628" y="1292352"/>
                  </a:lnTo>
                  <a:lnTo>
                    <a:pt x="50292" y="1277112"/>
                  </a:lnTo>
                  <a:lnTo>
                    <a:pt x="39624" y="1269492"/>
                  </a:lnTo>
                  <a:lnTo>
                    <a:pt x="32004" y="1258824"/>
                  </a:lnTo>
                  <a:lnTo>
                    <a:pt x="24384" y="1249680"/>
                  </a:lnTo>
                  <a:lnTo>
                    <a:pt x="16764" y="1237488"/>
                  </a:lnTo>
                  <a:lnTo>
                    <a:pt x="10668" y="1225296"/>
                  </a:lnTo>
                  <a:lnTo>
                    <a:pt x="6096" y="1213104"/>
                  </a:lnTo>
                  <a:lnTo>
                    <a:pt x="3048" y="1200912"/>
                  </a:lnTo>
                  <a:lnTo>
                    <a:pt x="0" y="1173480"/>
                  </a:lnTo>
                  <a:lnTo>
                    <a:pt x="0" y="134112"/>
                  </a:lnTo>
                  <a:lnTo>
                    <a:pt x="6096" y="94488"/>
                  </a:lnTo>
                  <a:lnTo>
                    <a:pt x="32004" y="48768"/>
                  </a:lnTo>
                  <a:lnTo>
                    <a:pt x="71628" y="15240"/>
                  </a:lnTo>
                  <a:lnTo>
                    <a:pt x="108204" y="1524"/>
                  </a:lnTo>
                  <a:lnTo>
                    <a:pt x="121920" y="0"/>
                  </a:lnTo>
                  <a:lnTo>
                    <a:pt x="2464308" y="0"/>
                  </a:lnTo>
                  <a:lnTo>
                    <a:pt x="2478024" y="1524"/>
                  </a:lnTo>
                  <a:lnTo>
                    <a:pt x="2490216" y="4572"/>
                  </a:lnTo>
                  <a:lnTo>
                    <a:pt x="2503932" y="9144"/>
                  </a:lnTo>
                  <a:lnTo>
                    <a:pt x="2506599" y="10668"/>
                  </a:lnTo>
                  <a:lnTo>
                    <a:pt x="123444" y="10668"/>
                  </a:lnTo>
                  <a:lnTo>
                    <a:pt x="117348" y="12192"/>
                  </a:lnTo>
                  <a:lnTo>
                    <a:pt x="111252" y="12192"/>
                  </a:lnTo>
                  <a:lnTo>
                    <a:pt x="103124" y="15240"/>
                  </a:lnTo>
                  <a:lnTo>
                    <a:pt x="99060" y="15240"/>
                  </a:lnTo>
                  <a:lnTo>
                    <a:pt x="86868" y="19812"/>
                  </a:lnTo>
                  <a:lnTo>
                    <a:pt x="88392" y="19812"/>
                  </a:lnTo>
                  <a:lnTo>
                    <a:pt x="76200" y="25908"/>
                  </a:lnTo>
                  <a:lnTo>
                    <a:pt x="77724" y="25908"/>
                  </a:lnTo>
                  <a:lnTo>
                    <a:pt x="67056" y="32004"/>
                  </a:lnTo>
                  <a:lnTo>
                    <a:pt x="58521" y="38100"/>
                  </a:lnTo>
                  <a:lnTo>
                    <a:pt x="57912" y="38100"/>
                  </a:lnTo>
                  <a:lnTo>
                    <a:pt x="39624" y="56388"/>
                  </a:lnTo>
                  <a:lnTo>
                    <a:pt x="40059" y="56388"/>
                  </a:lnTo>
                  <a:lnTo>
                    <a:pt x="33528" y="65532"/>
                  </a:lnTo>
                  <a:lnTo>
                    <a:pt x="28302" y="74676"/>
                  </a:lnTo>
                  <a:lnTo>
                    <a:pt x="27432" y="74676"/>
                  </a:lnTo>
                  <a:lnTo>
                    <a:pt x="22098" y="85344"/>
                  </a:lnTo>
                  <a:lnTo>
                    <a:pt x="21336" y="85344"/>
                  </a:lnTo>
                  <a:lnTo>
                    <a:pt x="16764" y="97536"/>
                  </a:lnTo>
                  <a:lnTo>
                    <a:pt x="13716" y="109728"/>
                  </a:lnTo>
                  <a:lnTo>
                    <a:pt x="12192" y="121920"/>
                  </a:lnTo>
                  <a:lnTo>
                    <a:pt x="12192" y="1185672"/>
                  </a:lnTo>
                  <a:lnTo>
                    <a:pt x="13716" y="1197864"/>
                  </a:lnTo>
                  <a:lnTo>
                    <a:pt x="16764" y="1210056"/>
                  </a:lnTo>
                  <a:lnTo>
                    <a:pt x="21336" y="1222248"/>
                  </a:lnTo>
                  <a:lnTo>
                    <a:pt x="22098" y="1222248"/>
                  </a:lnTo>
                  <a:lnTo>
                    <a:pt x="27432" y="1232916"/>
                  </a:lnTo>
                  <a:lnTo>
                    <a:pt x="33528" y="1243584"/>
                  </a:lnTo>
                  <a:lnTo>
                    <a:pt x="34616" y="1243584"/>
                  </a:lnTo>
                  <a:lnTo>
                    <a:pt x="41148" y="1252728"/>
                  </a:lnTo>
                  <a:lnTo>
                    <a:pt x="39624" y="1252728"/>
                  </a:lnTo>
                  <a:lnTo>
                    <a:pt x="48768" y="1261872"/>
                  </a:lnTo>
                  <a:lnTo>
                    <a:pt x="50292" y="1261872"/>
                  </a:lnTo>
                  <a:lnTo>
                    <a:pt x="57912" y="1269492"/>
                  </a:lnTo>
                  <a:lnTo>
                    <a:pt x="56388" y="1269492"/>
                  </a:lnTo>
                  <a:lnTo>
                    <a:pt x="67056" y="1277112"/>
                  </a:lnTo>
                  <a:lnTo>
                    <a:pt x="69189" y="1277112"/>
                  </a:lnTo>
                  <a:lnTo>
                    <a:pt x="77724" y="1283208"/>
                  </a:lnTo>
                  <a:lnTo>
                    <a:pt x="79248" y="1283208"/>
                  </a:lnTo>
                  <a:lnTo>
                    <a:pt x="88392" y="1287780"/>
                  </a:lnTo>
                  <a:lnTo>
                    <a:pt x="86868" y="1287780"/>
                  </a:lnTo>
                  <a:lnTo>
                    <a:pt x="99060" y="1292352"/>
                  </a:lnTo>
                  <a:lnTo>
                    <a:pt x="111252" y="1295400"/>
                  </a:lnTo>
                  <a:lnTo>
                    <a:pt x="123444" y="1296924"/>
                  </a:lnTo>
                  <a:lnTo>
                    <a:pt x="2505456" y="1296924"/>
                  </a:lnTo>
                  <a:lnTo>
                    <a:pt x="2502408" y="1298448"/>
                  </a:lnTo>
                  <a:lnTo>
                    <a:pt x="2490216" y="1303020"/>
                  </a:lnTo>
                  <a:lnTo>
                    <a:pt x="2478024" y="1306068"/>
                  </a:lnTo>
                  <a:lnTo>
                    <a:pt x="2450592" y="1309116"/>
                  </a:lnTo>
                  <a:close/>
                </a:path>
                <a:path w="2586354" h="1309370">
                  <a:moveTo>
                    <a:pt x="2476500" y="13716"/>
                  </a:moveTo>
                  <a:lnTo>
                    <a:pt x="2462784" y="10668"/>
                  </a:lnTo>
                  <a:lnTo>
                    <a:pt x="2506599" y="10668"/>
                  </a:lnTo>
                  <a:lnTo>
                    <a:pt x="2509266" y="12192"/>
                  </a:lnTo>
                  <a:lnTo>
                    <a:pt x="2474976" y="12192"/>
                  </a:lnTo>
                  <a:lnTo>
                    <a:pt x="2476500" y="13716"/>
                  </a:lnTo>
                  <a:close/>
                </a:path>
                <a:path w="2586354" h="1309370">
                  <a:moveTo>
                    <a:pt x="111252" y="13716"/>
                  </a:moveTo>
                  <a:lnTo>
                    <a:pt x="111252" y="12192"/>
                  </a:lnTo>
                  <a:lnTo>
                    <a:pt x="117348" y="12192"/>
                  </a:lnTo>
                  <a:lnTo>
                    <a:pt x="111252" y="13716"/>
                  </a:lnTo>
                  <a:close/>
                </a:path>
                <a:path w="2586354" h="1309370">
                  <a:moveTo>
                    <a:pt x="2487168" y="16764"/>
                  </a:moveTo>
                  <a:lnTo>
                    <a:pt x="2474976" y="12192"/>
                  </a:lnTo>
                  <a:lnTo>
                    <a:pt x="2509266" y="12192"/>
                  </a:lnTo>
                  <a:lnTo>
                    <a:pt x="2514600" y="15240"/>
                  </a:lnTo>
                  <a:lnTo>
                    <a:pt x="2487168" y="15240"/>
                  </a:lnTo>
                  <a:lnTo>
                    <a:pt x="2487168" y="16764"/>
                  </a:lnTo>
                  <a:close/>
                </a:path>
                <a:path w="2586354" h="1309370">
                  <a:moveTo>
                    <a:pt x="99060" y="16764"/>
                  </a:moveTo>
                  <a:lnTo>
                    <a:pt x="99060" y="15240"/>
                  </a:lnTo>
                  <a:lnTo>
                    <a:pt x="103124" y="15240"/>
                  </a:lnTo>
                  <a:lnTo>
                    <a:pt x="99060" y="16764"/>
                  </a:lnTo>
                  <a:close/>
                </a:path>
                <a:path w="2586354" h="1309370">
                  <a:moveTo>
                    <a:pt x="2529840" y="39624"/>
                  </a:moveTo>
                  <a:lnTo>
                    <a:pt x="2519172" y="32004"/>
                  </a:lnTo>
                  <a:lnTo>
                    <a:pt x="2520696" y="32004"/>
                  </a:lnTo>
                  <a:lnTo>
                    <a:pt x="2510028" y="25908"/>
                  </a:lnTo>
                  <a:lnTo>
                    <a:pt x="2497836" y="19812"/>
                  </a:lnTo>
                  <a:lnTo>
                    <a:pt x="2499360" y="19812"/>
                  </a:lnTo>
                  <a:lnTo>
                    <a:pt x="2487168" y="15240"/>
                  </a:lnTo>
                  <a:lnTo>
                    <a:pt x="2514600" y="15240"/>
                  </a:lnTo>
                  <a:lnTo>
                    <a:pt x="2526792" y="22860"/>
                  </a:lnTo>
                  <a:lnTo>
                    <a:pt x="2535936" y="30480"/>
                  </a:lnTo>
                  <a:lnTo>
                    <a:pt x="2544826" y="38100"/>
                  </a:lnTo>
                  <a:lnTo>
                    <a:pt x="2529840" y="38100"/>
                  </a:lnTo>
                  <a:lnTo>
                    <a:pt x="2529840" y="39624"/>
                  </a:lnTo>
                  <a:close/>
                </a:path>
                <a:path w="2586354" h="1309370">
                  <a:moveTo>
                    <a:pt x="56388" y="39624"/>
                  </a:moveTo>
                  <a:lnTo>
                    <a:pt x="57912" y="38100"/>
                  </a:lnTo>
                  <a:lnTo>
                    <a:pt x="58521" y="38100"/>
                  </a:lnTo>
                  <a:lnTo>
                    <a:pt x="56388" y="39624"/>
                  </a:lnTo>
                  <a:close/>
                </a:path>
                <a:path w="2586354" h="1309370">
                  <a:moveTo>
                    <a:pt x="2546604" y="56388"/>
                  </a:moveTo>
                  <a:lnTo>
                    <a:pt x="2537460" y="47244"/>
                  </a:lnTo>
                  <a:lnTo>
                    <a:pt x="2538984" y="47244"/>
                  </a:lnTo>
                  <a:lnTo>
                    <a:pt x="2529840" y="38100"/>
                  </a:lnTo>
                  <a:lnTo>
                    <a:pt x="2544826" y="38100"/>
                  </a:lnTo>
                  <a:lnTo>
                    <a:pt x="2546604" y="39624"/>
                  </a:lnTo>
                  <a:lnTo>
                    <a:pt x="2555748" y="48768"/>
                  </a:lnTo>
                  <a:lnTo>
                    <a:pt x="2560102" y="54864"/>
                  </a:lnTo>
                  <a:lnTo>
                    <a:pt x="2546604" y="54864"/>
                  </a:lnTo>
                  <a:lnTo>
                    <a:pt x="2546604" y="56388"/>
                  </a:lnTo>
                  <a:close/>
                </a:path>
                <a:path w="2586354" h="1309370">
                  <a:moveTo>
                    <a:pt x="40059" y="56388"/>
                  </a:moveTo>
                  <a:lnTo>
                    <a:pt x="39624" y="56388"/>
                  </a:lnTo>
                  <a:lnTo>
                    <a:pt x="41148" y="54864"/>
                  </a:lnTo>
                  <a:lnTo>
                    <a:pt x="40059" y="56388"/>
                  </a:lnTo>
                  <a:close/>
                </a:path>
                <a:path w="2586354" h="1309370">
                  <a:moveTo>
                    <a:pt x="2560320" y="76200"/>
                  </a:moveTo>
                  <a:lnTo>
                    <a:pt x="2552700" y="65532"/>
                  </a:lnTo>
                  <a:lnTo>
                    <a:pt x="2554224" y="65532"/>
                  </a:lnTo>
                  <a:lnTo>
                    <a:pt x="2546604" y="54864"/>
                  </a:lnTo>
                  <a:lnTo>
                    <a:pt x="2560102" y="54864"/>
                  </a:lnTo>
                  <a:lnTo>
                    <a:pt x="2563368" y="59436"/>
                  </a:lnTo>
                  <a:lnTo>
                    <a:pt x="2569464" y="70104"/>
                  </a:lnTo>
                  <a:lnTo>
                    <a:pt x="2571750" y="74676"/>
                  </a:lnTo>
                  <a:lnTo>
                    <a:pt x="2560320" y="74676"/>
                  </a:lnTo>
                  <a:lnTo>
                    <a:pt x="2560320" y="76200"/>
                  </a:lnTo>
                  <a:close/>
                </a:path>
                <a:path w="2586354" h="1309370">
                  <a:moveTo>
                    <a:pt x="27432" y="76200"/>
                  </a:moveTo>
                  <a:lnTo>
                    <a:pt x="27432" y="74676"/>
                  </a:lnTo>
                  <a:lnTo>
                    <a:pt x="28302" y="74676"/>
                  </a:lnTo>
                  <a:lnTo>
                    <a:pt x="27432" y="76200"/>
                  </a:lnTo>
                  <a:close/>
                </a:path>
                <a:path w="2586354" h="1309370">
                  <a:moveTo>
                    <a:pt x="2564892" y="86868"/>
                  </a:moveTo>
                  <a:lnTo>
                    <a:pt x="2560320" y="74676"/>
                  </a:lnTo>
                  <a:lnTo>
                    <a:pt x="2571750" y="74676"/>
                  </a:lnTo>
                  <a:lnTo>
                    <a:pt x="2575560" y="82296"/>
                  </a:lnTo>
                  <a:lnTo>
                    <a:pt x="2576703" y="85344"/>
                  </a:lnTo>
                  <a:lnTo>
                    <a:pt x="2564892" y="85344"/>
                  </a:lnTo>
                  <a:lnTo>
                    <a:pt x="2564892" y="86868"/>
                  </a:lnTo>
                  <a:close/>
                </a:path>
                <a:path w="2586354" h="1309370">
                  <a:moveTo>
                    <a:pt x="21336" y="86868"/>
                  </a:moveTo>
                  <a:lnTo>
                    <a:pt x="21336" y="85344"/>
                  </a:lnTo>
                  <a:lnTo>
                    <a:pt x="22098" y="85344"/>
                  </a:lnTo>
                  <a:lnTo>
                    <a:pt x="21336" y="86868"/>
                  </a:lnTo>
                  <a:close/>
                </a:path>
                <a:path w="2586354" h="1309370">
                  <a:moveTo>
                    <a:pt x="2576703" y="1222248"/>
                  </a:moveTo>
                  <a:lnTo>
                    <a:pt x="2564892" y="1222248"/>
                  </a:lnTo>
                  <a:lnTo>
                    <a:pt x="2569464" y="1210056"/>
                  </a:lnTo>
                  <a:lnTo>
                    <a:pt x="2572512" y="1197864"/>
                  </a:lnTo>
                  <a:lnTo>
                    <a:pt x="2574036" y="1185672"/>
                  </a:lnTo>
                  <a:lnTo>
                    <a:pt x="2574036" y="121920"/>
                  </a:lnTo>
                  <a:lnTo>
                    <a:pt x="2572512" y="109728"/>
                  </a:lnTo>
                  <a:lnTo>
                    <a:pt x="2569464" y="97536"/>
                  </a:lnTo>
                  <a:lnTo>
                    <a:pt x="2564892" y="85344"/>
                  </a:lnTo>
                  <a:lnTo>
                    <a:pt x="2576703" y="85344"/>
                  </a:lnTo>
                  <a:lnTo>
                    <a:pt x="2580132" y="94488"/>
                  </a:lnTo>
                  <a:lnTo>
                    <a:pt x="2583180" y="106680"/>
                  </a:lnTo>
                  <a:lnTo>
                    <a:pt x="2586228" y="134112"/>
                  </a:lnTo>
                  <a:lnTo>
                    <a:pt x="2586228" y="1173480"/>
                  </a:lnTo>
                  <a:lnTo>
                    <a:pt x="2583180" y="1200912"/>
                  </a:lnTo>
                  <a:lnTo>
                    <a:pt x="2580132" y="1213104"/>
                  </a:lnTo>
                  <a:lnTo>
                    <a:pt x="2576703" y="1222248"/>
                  </a:lnTo>
                  <a:close/>
                </a:path>
                <a:path w="2586354" h="1309370">
                  <a:moveTo>
                    <a:pt x="22098" y="1222248"/>
                  </a:moveTo>
                  <a:lnTo>
                    <a:pt x="21336" y="1222248"/>
                  </a:lnTo>
                  <a:lnTo>
                    <a:pt x="21336" y="1220724"/>
                  </a:lnTo>
                  <a:lnTo>
                    <a:pt x="22098" y="1222248"/>
                  </a:lnTo>
                  <a:close/>
                </a:path>
                <a:path w="2586354" h="1309370">
                  <a:moveTo>
                    <a:pt x="2552700" y="1243584"/>
                  </a:moveTo>
                  <a:lnTo>
                    <a:pt x="2560320" y="1232916"/>
                  </a:lnTo>
                  <a:lnTo>
                    <a:pt x="2564892" y="1220724"/>
                  </a:lnTo>
                  <a:lnTo>
                    <a:pt x="2564892" y="1222248"/>
                  </a:lnTo>
                  <a:lnTo>
                    <a:pt x="2576703" y="1222248"/>
                  </a:lnTo>
                  <a:lnTo>
                    <a:pt x="2575560" y="1225296"/>
                  </a:lnTo>
                  <a:lnTo>
                    <a:pt x="2567178" y="1242060"/>
                  </a:lnTo>
                  <a:lnTo>
                    <a:pt x="2554224" y="1242060"/>
                  </a:lnTo>
                  <a:lnTo>
                    <a:pt x="2552700" y="1243584"/>
                  </a:lnTo>
                  <a:close/>
                </a:path>
                <a:path w="2586354" h="1309370">
                  <a:moveTo>
                    <a:pt x="34616" y="1243584"/>
                  </a:moveTo>
                  <a:lnTo>
                    <a:pt x="33528" y="1243584"/>
                  </a:lnTo>
                  <a:lnTo>
                    <a:pt x="33528" y="1242060"/>
                  </a:lnTo>
                  <a:lnTo>
                    <a:pt x="34616" y="1243584"/>
                  </a:lnTo>
                  <a:close/>
                </a:path>
                <a:path w="2586354" h="1309370">
                  <a:moveTo>
                    <a:pt x="2535936" y="1277112"/>
                  </a:moveTo>
                  <a:lnTo>
                    <a:pt x="2519172" y="1277112"/>
                  </a:lnTo>
                  <a:lnTo>
                    <a:pt x="2529840" y="1269492"/>
                  </a:lnTo>
                  <a:lnTo>
                    <a:pt x="2546604" y="1252728"/>
                  </a:lnTo>
                  <a:lnTo>
                    <a:pt x="2554224" y="1242060"/>
                  </a:lnTo>
                  <a:lnTo>
                    <a:pt x="2567178" y="1242060"/>
                  </a:lnTo>
                  <a:lnTo>
                    <a:pt x="2563368" y="1249680"/>
                  </a:lnTo>
                  <a:lnTo>
                    <a:pt x="2555748" y="1258824"/>
                  </a:lnTo>
                  <a:lnTo>
                    <a:pt x="2546604" y="1269492"/>
                  </a:lnTo>
                  <a:lnTo>
                    <a:pt x="2535936" y="1277112"/>
                  </a:lnTo>
                  <a:close/>
                </a:path>
                <a:path w="2586354" h="1309370">
                  <a:moveTo>
                    <a:pt x="50292" y="1261872"/>
                  </a:moveTo>
                  <a:lnTo>
                    <a:pt x="48768" y="1261872"/>
                  </a:lnTo>
                  <a:lnTo>
                    <a:pt x="48768" y="1260348"/>
                  </a:lnTo>
                  <a:lnTo>
                    <a:pt x="50292" y="1261872"/>
                  </a:lnTo>
                  <a:close/>
                </a:path>
                <a:path w="2586354" h="1309370">
                  <a:moveTo>
                    <a:pt x="69189" y="1277112"/>
                  </a:moveTo>
                  <a:lnTo>
                    <a:pt x="67056" y="1277112"/>
                  </a:lnTo>
                  <a:lnTo>
                    <a:pt x="67056" y="1275588"/>
                  </a:lnTo>
                  <a:lnTo>
                    <a:pt x="69189" y="1277112"/>
                  </a:lnTo>
                  <a:close/>
                </a:path>
                <a:path w="2586354" h="1309370">
                  <a:moveTo>
                    <a:pt x="2529840" y="1283208"/>
                  </a:moveTo>
                  <a:lnTo>
                    <a:pt x="2510028" y="1283208"/>
                  </a:lnTo>
                  <a:lnTo>
                    <a:pt x="2520696" y="1275588"/>
                  </a:lnTo>
                  <a:lnTo>
                    <a:pt x="2519172" y="1277112"/>
                  </a:lnTo>
                  <a:lnTo>
                    <a:pt x="2535936" y="1277112"/>
                  </a:lnTo>
                  <a:lnTo>
                    <a:pt x="2529840" y="1283208"/>
                  </a:lnTo>
                  <a:close/>
                </a:path>
                <a:path w="2586354" h="1309370">
                  <a:moveTo>
                    <a:pt x="79248" y="1283208"/>
                  </a:moveTo>
                  <a:lnTo>
                    <a:pt x="77724" y="1283208"/>
                  </a:lnTo>
                  <a:lnTo>
                    <a:pt x="76200" y="1281684"/>
                  </a:lnTo>
                  <a:lnTo>
                    <a:pt x="79248" y="1283208"/>
                  </a:lnTo>
                  <a:close/>
                </a:path>
                <a:path w="2586354" h="1309370">
                  <a:moveTo>
                    <a:pt x="2505456" y="1296924"/>
                  </a:moveTo>
                  <a:lnTo>
                    <a:pt x="2462784" y="1296924"/>
                  </a:lnTo>
                  <a:lnTo>
                    <a:pt x="2476500" y="1295400"/>
                  </a:lnTo>
                  <a:lnTo>
                    <a:pt x="2474976" y="1295400"/>
                  </a:lnTo>
                  <a:lnTo>
                    <a:pt x="2487168" y="1292352"/>
                  </a:lnTo>
                  <a:lnTo>
                    <a:pt x="2499360" y="1287780"/>
                  </a:lnTo>
                  <a:lnTo>
                    <a:pt x="2497836" y="1287780"/>
                  </a:lnTo>
                  <a:lnTo>
                    <a:pt x="2510028" y="1281684"/>
                  </a:lnTo>
                  <a:lnTo>
                    <a:pt x="2510028" y="1283208"/>
                  </a:lnTo>
                  <a:lnTo>
                    <a:pt x="2529840" y="1283208"/>
                  </a:lnTo>
                  <a:lnTo>
                    <a:pt x="2526792" y="1286256"/>
                  </a:lnTo>
                  <a:lnTo>
                    <a:pt x="2505456" y="1296924"/>
                  </a:lnTo>
                  <a:close/>
                </a:path>
              </a:pathLst>
            </a:custGeom>
            <a:solidFill>
              <a:srgbClr val="3D6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32924" y="2049454"/>
            <a:ext cx="2523288" cy="1187338"/>
          </a:xfrm>
          <a:custGeom>
            <a:avLst/>
            <a:gdLst/>
            <a:ahLst/>
            <a:cxnLst/>
            <a:rect l="l" t="t" r="r" b="b"/>
            <a:pathLst>
              <a:path w="2950845" h="1309370">
                <a:moveTo>
                  <a:pt x="2814828" y="1309116"/>
                </a:moveTo>
                <a:lnTo>
                  <a:pt x="135636" y="1309116"/>
                </a:lnTo>
                <a:lnTo>
                  <a:pt x="108204" y="1306068"/>
                </a:lnTo>
                <a:lnTo>
                  <a:pt x="70104" y="1292352"/>
                </a:lnTo>
                <a:lnTo>
                  <a:pt x="48768" y="1277112"/>
                </a:lnTo>
                <a:lnTo>
                  <a:pt x="39624" y="1269492"/>
                </a:lnTo>
                <a:lnTo>
                  <a:pt x="10668" y="1225296"/>
                </a:lnTo>
                <a:lnTo>
                  <a:pt x="0" y="1187196"/>
                </a:lnTo>
                <a:lnTo>
                  <a:pt x="0" y="120396"/>
                </a:lnTo>
                <a:lnTo>
                  <a:pt x="10668" y="82296"/>
                </a:lnTo>
                <a:lnTo>
                  <a:pt x="30480" y="48768"/>
                </a:lnTo>
                <a:lnTo>
                  <a:pt x="70104" y="15240"/>
                </a:lnTo>
                <a:lnTo>
                  <a:pt x="108204" y="1524"/>
                </a:lnTo>
                <a:lnTo>
                  <a:pt x="121920" y="0"/>
                </a:lnTo>
                <a:lnTo>
                  <a:pt x="2828544" y="0"/>
                </a:lnTo>
                <a:lnTo>
                  <a:pt x="2842260" y="1524"/>
                </a:lnTo>
                <a:lnTo>
                  <a:pt x="2855976" y="4572"/>
                </a:lnTo>
                <a:lnTo>
                  <a:pt x="2868168" y="9144"/>
                </a:lnTo>
                <a:lnTo>
                  <a:pt x="2870835" y="10668"/>
                </a:lnTo>
                <a:lnTo>
                  <a:pt x="123444" y="10668"/>
                </a:lnTo>
                <a:lnTo>
                  <a:pt x="116586" y="12192"/>
                </a:lnTo>
                <a:lnTo>
                  <a:pt x="111252" y="12192"/>
                </a:lnTo>
                <a:lnTo>
                  <a:pt x="102108" y="15240"/>
                </a:lnTo>
                <a:lnTo>
                  <a:pt x="99060" y="15240"/>
                </a:lnTo>
                <a:lnTo>
                  <a:pt x="86868" y="19812"/>
                </a:lnTo>
                <a:lnTo>
                  <a:pt x="65532" y="32004"/>
                </a:lnTo>
                <a:lnTo>
                  <a:pt x="58216" y="38100"/>
                </a:lnTo>
                <a:lnTo>
                  <a:pt x="56388" y="38100"/>
                </a:lnTo>
                <a:lnTo>
                  <a:pt x="47244" y="47244"/>
                </a:lnTo>
                <a:lnTo>
                  <a:pt x="40894" y="54864"/>
                </a:lnTo>
                <a:lnTo>
                  <a:pt x="39624" y="54864"/>
                </a:lnTo>
                <a:lnTo>
                  <a:pt x="32004" y="65532"/>
                </a:lnTo>
                <a:lnTo>
                  <a:pt x="26778" y="74676"/>
                </a:lnTo>
                <a:lnTo>
                  <a:pt x="25908" y="74676"/>
                </a:lnTo>
                <a:lnTo>
                  <a:pt x="21907" y="85344"/>
                </a:lnTo>
                <a:lnTo>
                  <a:pt x="21336" y="85344"/>
                </a:lnTo>
                <a:lnTo>
                  <a:pt x="16764" y="97536"/>
                </a:lnTo>
                <a:lnTo>
                  <a:pt x="13716" y="109728"/>
                </a:lnTo>
                <a:lnTo>
                  <a:pt x="12192" y="121920"/>
                </a:lnTo>
                <a:lnTo>
                  <a:pt x="10837" y="134112"/>
                </a:lnTo>
                <a:lnTo>
                  <a:pt x="10668" y="134112"/>
                </a:lnTo>
                <a:lnTo>
                  <a:pt x="10668" y="1173480"/>
                </a:lnTo>
                <a:lnTo>
                  <a:pt x="13716" y="1197864"/>
                </a:lnTo>
                <a:lnTo>
                  <a:pt x="16764" y="1210056"/>
                </a:lnTo>
                <a:lnTo>
                  <a:pt x="21336" y="1222248"/>
                </a:lnTo>
                <a:lnTo>
                  <a:pt x="21907" y="1222248"/>
                </a:lnTo>
                <a:lnTo>
                  <a:pt x="25908" y="1232916"/>
                </a:lnTo>
                <a:lnTo>
                  <a:pt x="32004" y="1243584"/>
                </a:lnTo>
                <a:lnTo>
                  <a:pt x="33092" y="1243584"/>
                </a:lnTo>
                <a:lnTo>
                  <a:pt x="39624" y="1252728"/>
                </a:lnTo>
                <a:lnTo>
                  <a:pt x="47244" y="1261872"/>
                </a:lnTo>
                <a:lnTo>
                  <a:pt x="48768" y="1261872"/>
                </a:lnTo>
                <a:lnTo>
                  <a:pt x="56388" y="1269492"/>
                </a:lnTo>
                <a:lnTo>
                  <a:pt x="65532" y="1277112"/>
                </a:lnTo>
                <a:lnTo>
                  <a:pt x="67665" y="1277112"/>
                </a:lnTo>
                <a:lnTo>
                  <a:pt x="76200" y="1283208"/>
                </a:lnTo>
                <a:lnTo>
                  <a:pt x="78867" y="1283208"/>
                </a:lnTo>
                <a:lnTo>
                  <a:pt x="86868" y="1287780"/>
                </a:lnTo>
                <a:lnTo>
                  <a:pt x="99060" y="1292352"/>
                </a:lnTo>
                <a:lnTo>
                  <a:pt x="97536" y="1292352"/>
                </a:lnTo>
                <a:lnTo>
                  <a:pt x="111252" y="1295400"/>
                </a:lnTo>
                <a:lnTo>
                  <a:pt x="109728" y="1295400"/>
                </a:lnTo>
                <a:lnTo>
                  <a:pt x="123444" y="1296924"/>
                </a:lnTo>
                <a:lnTo>
                  <a:pt x="2870835" y="1296924"/>
                </a:lnTo>
                <a:lnTo>
                  <a:pt x="2868168" y="1298448"/>
                </a:lnTo>
                <a:lnTo>
                  <a:pt x="2855976" y="1303020"/>
                </a:lnTo>
                <a:lnTo>
                  <a:pt x="2842260" y="1306068"/>
                </a:lnTo>
                <a:lnTo>
                  <a:pt x="2814828" y="1309116"/>
                </a:lnTo>
                <a:close/>
              </a:path>
              <a:path w="2950845" h="1309370">
                <a:moveTo>
                  <a:pt x="2840736" y="13716"/>
                </a:moveTo>
                <a:lnTo>
                  <a:pt x="2827020" y="10668"/>
                </a:lnTo>
                <a:lnTo>
                  <a:pt x="2870835" y="10668"/>
                </a:lnTo>
                <a:lnTo>
                  <a:pt x="2873502" y="12192"/>
                </a:lnTo>
                <a:lnTo>
                  <a:pt x="2839212" y="12192"/>
                </a:lnTo>
                <a:lnTo>
                  <a:pt x="2840736" y="13716"/>
                </a:lnTo>
                <a:close/>
              </a:path>
              <a:path w="2950845" h="1309370">
                <a:moveTo>
                  <a:pt x="109728" y="13716"/>
                </a:moveTo>
                <a:lnTo>
                  <a:pt x="111252" y="12192"/>
                </a:lnTo>
                <a:lnTo>
                  <a:pt x="116586" y="12192"/>
                </a:lnTo>
                <a:lnTo>
                  <a:pt x="109728" y="13716"/>
                </a:lnTo>
                <a:close/>
              </a:path>
              <a:path w="2950845" h="1309370">
                <a:moveTo>
                  <a:pt x="2852928" y="16764"/>
                </a:moveTo>
                <a:lnTo>
                  <a:pt x="2839212" y="12192"/>
                </a:lnTo>
                <a:lnTo>
                  <a:pt x="2873502" y="12192"/>
                </a:lnTo>
                <a:lnTo>
                  <a:pt x="2878836" y="15240"/>
                </a:lnTo>
                <a:lnTo>
                  <a:pt x="2851404" y="15240"/>
                </a:lnTo>
                <a:lnTo>
                  <a:pt x="2852928" y="16764"/>
                </a:lnTo>
                <a:close/>
              </a:path>
              <a:path w="2950845" h="1309370">
                <a:moveTo>
                  <a:pt x="97536" y="16764"/>
                </a:moveTo>
                <a:lnTo>
                  <a:pt x="99060" y="15240"/>
                </a:lnTo>
                <a:lnTo>
                  <a:pt x="102108" y="15240"/>
                </a:lnTo>
                <a:lnTo>
                  <a:pt x="97536" y="16764"/>
                </a:lnTo>
                <a:close/>
              </a:path>
              <a:path w="2950845" h="1309370">
                <a:moveTo>
                  <a:pt x="2894076" y="39624"/>
                </a:moveTo>
                <a:lnTo>
                  <a:pt x="2884932" y="32004"/>
                </a:lnTo>
                <a:lnTo>
                  <a:pt x="2863596" y="19812"/>
                </a:lnTo>
                <a:lnTo>
                  <a:pt x="2851404" y="15240"/>
                </a:lnTo>
                <a:lnTo>
                  <a:pt x="2878836" y="15240"/>
                </a:lnTo>
                <a:lnTo>
                  <a:pt x="2891028" y="22860"/>
                </a:lnTo>
                <a:lnTo>
                  <a:pt x="2901696" y="30480"/>
                </a:lnTo>
                <a:lnTo>
                  <a:pt x="2909316" y="38100"/>
                </a:lnTo>
                <a:lnTo>
                  <a:pt x="2894076" y="38100"/>
                </a:lnTo>
                <a:lnTo>
                  <a:pt x="2894076" y="39624"/>
                </a:lnTo>
                <a:close/>
              </a:path>
              <a:path w="2950845" h="1309370">
                <a:moveTo>
                  <a:pt x="56388" y="39624"/>
                </a:moveTo>
                <a:lnTo>
                  <a:pt x="56388" y="38100"/>
                </a:lnTo>
                <a:lnTo>
                  <a:pt x="58216" y="38100"/>
                </a:lnTo>
                <a:lnTo>
                  <a:pt x="56388" y="39624"/>
                </a:lnTo>
                <a:close/>
              </a:path>
              <a:path w="2950845" h="1309370">
                <a:moveTo>
                  <a:pt x="2910840" y="56388"/>
                </a:moveTo>
                <a:lnTo>
                  <a:pt x="2903220" y="47244"/>
                </a:lnTo>
                <a:lnTo>
                  <a:pt x="2894076" y="38100"/>
                </a:lnTo>
                <a:lnTo>
                  <a:pt x="2909316" y="38100"/>
                </a:lnTo>
                <a:lnTo>
                  <a:pt x="2919984" y="48768"/>
                </a:lnTo>
                <a:lnTo>
                  <a:pt x="2924338" y="54864"/>
                </a:lnTo>
                <a:lnTo>
                  <a:pt x="2910840" y="54864"/>
                </a:lnTo>
                <a:lnTo>
                  <a:pt x="2910840" y="56388"/>
                </a:lnTo>
                <a:close/>
              </a:path>
              <a:path w="2950845" h="1309370">
                <a:moveTo>
                  <a:pt x="39624" y="56388"/>
                </a:moveTo>
                <a:lnTo>
                  <a:pt x="39624" y="54864"/>
                </a:lnTo>
                <a:lnTo>
                  <a:pt x="40894" y="54864"/>
                </a:lnTo>
                <a:lnTo>
                  <a:pt x="39624" y="56388"/>
                </a:lnTo>
                <a:close/>
              </a:path>
              <a:path w="2950845" h="1309370">
                <a:moveTo>
                  <a:pt x="2924556" y="76200"/>
                </a:moveTo>
                <a:lnTo>
                  <a:pt x="2918460" y="65532"/>
                </a:lnTo>
                <a:lnTo>
                  <a:pt x="2910840" y="54864"/>
                </a:lnTo>
                <a:lnTo>
                  <a:pt x="2924338" y="54864"/>
                </a:lnTo>
                <a:lnTo>
                  <a:pt x="2927604" y="59436"/>
                </a:lnTo>
                <a:lnTo>
                  <a:pt x="2933700" y="70104"/>
                </a:lnTo>
                <a:lnTo>
                  <a:pt x="2935986" y="74676"/>
                </a:lnTo>
                <a:lnTo>
                  <a:pt x="2924556" y="74676"/>
                </a:lnTo>
                <a:lnTo>
                  <a:pt x="2924556" y="76200"/>
                </a:lnTo>
                <a:close/>
              </a:path>
              <a:path w="2950845" h="1309370">
                <a:moveTo>
                  <a:pt x="25908" y="76200"/>
                </a:moveTo>
                <a:lnTo>
                  <a:pt x="25908" y="74676"/>
                </a:lnTo>
                <a:lnTo>
                  <a:pt x="26778" y="74676"/>
                </a:lnTo>
                <a:lnTo>
                  <a:pt x="25908" y="76200"/>
                </a:lnTo>
                <a:close/>
              </a:path>
              <a:path w="2950845" h="1309370">
                <a:moveTo>
                  <a:pt x="2929128" y="86868"/>
                </a:moveTo>
                <a:lnTo>
                  <a:pt x="2924556" y="74676"/>
                </a:lnTo>
                <a:lnTo>
                  <a:pt x="2935986" y="74676"/>
                </a:lnTo>
                <a:lnTo>
                  <a:pt x="2939796" y="82296"/>
                </a:lnTo>
                <a:lnTo>
                  <a:pt x="2940939" y="85344"/>
                </a:lnTo>
                <a:lnTo>
                  <a:pt x="2929128" y="85344"/>
                </a:lnTo>
                <a:lnTo>
                  <a:pt x="2929128" y="86868"/>
                </a:lnTo>
                <a:close/>
              </a:path>
              <a:path w="2950845" h="1309370">
                <a:moveTo>
                  <a:pt x="21336" y="86868"/>
                </a:moveTo>
                <a:lnTo>
                  <a:pt x="21336" y="85344"/>
                </a:lnTo>
                <a:lnTo>
                  <a:pt x="21907" y="85344"/>
                </a:lnTo>
                <a:lnTo>
                  <a:pt x="21336" y="86868"/>
                </a:lnTo>
                <a:close/>
              </a:path>
              <a:path w="2950845" h="1309370">
                <a:moveTo>
                  <a:pt x="2939796" y="135636"/>
                </a:moveTo>
                <a:lnTo>
                  <a:pt x="2938272" y="121920"/>
                </a:lnTo>
                <a:lnTo>
                  <a:pt x="2936748" y="109728"/>
                </a:lnTo>
                <a:lnTo>
                  <a:pt x="2933700" y="97536"/>
                </a:lnTo>
                <a:lnTo>
                  <a:pt x="2929128" y="85344"/>
                </a:lnTo>
                <a:lnTo>
                  <a:pt x="2940939" y="85344"/>
                </a:lnTo>
                <a:lnTo>
                  <a:pt x="2944368" y="94488"/>
                </a:lnTo>
                <a:lnTo>
                  <a:pt x="2947416" y="106680"/>
                </a:lnTo>
                <a:lnTo>
                  <a:pt x="2950464" y="134112"/>
                </a:lnTo>
                <a:lnTo>
                  <a:pt x="2939796" y="134112"/>
                </a:lnTo>
                <a:lnTo>
                  <a:pt x="2939796" y="135636"/>
                </a:lnTo>
                <a:close/>
              </a:path>
              <a:path w="2950845" h="1309370">
                <a:moveTo>
                  <a:pt x="10668" y="135636"/>
                </a:moveTo>
                <a:lnTo>
                  <a:pt x="10668" y="134112"/>
                </a:lnTo>
                <a:lnTo>
                  <a:pt x="10837" y="134112"/>
                </a:lnTo>
                <a:lnTo>
                  <a:pt x="10668" y="135636"/>
                </a:lnTo>
                <a:close/>
              </a:path>
              <a:path w="2950845" h="1309370">
                <a:moveTo>
                  <a:pt x="2940939" y="1222248"/>
                </a:moveTo>
                <a:lnTo>
                  <a:pt x="2929128" y="1222248"/>
                </a:lnTo>
                <a:lnTo>
                  <a:pt x="2933700" y="1210056"/>
                </a:lnTo>
                <a:lnTo>
                  <a:pt x="2936748" y="1197864"/>
                </a:lnTo>
                <a:lnTo>
                  <a:pt x="2939796" y="1173480"/>
                </a:lnTo>
                <a:lnTo>
                  <a:pt x="2939796" y="134112"/>
                </a:lnTo>
                <a:lnTo>
                  <a:pt x="2950464" y="134112"/>
                </a:lnTo>
                <a:lnTo>
                  <a:pt x="2950464" y="1173480"/>
                </a:lnTo>
                <a:lnTo>
                  <a:pt x="2947416" y="1200912"/>
                </a:lnTo>
                <a:lnTo>
                  <a:pt x="2944368" y="1213104"/>
                </a:lnTo>
                <a:lnTo>
                  <a:pt x="2940939" y="1222248"/>
                </a:lnTo>
                <a:close/>
              </a:path>
              <a:path w="2950845" h="1309370">
                <a:moveTo>
                  <a:pt x="21907" y="1222248"/>
                </a:moveTo>
                <a:lnTo>
                  <a:pt x="21336" y="1222248"/>
                </a:lnTo>
                <a:lnTo>
                  <a:pt x="21336" y="1220724"/>
                </a:lnTo>
                <a:lnTo>
                  <a:pt x="21907" y="1222248"/>
                </a:lnTo>
                <a:close/>
              </a:path>
              <a:path w="2950845" h="1309370">
                <a:moveTo>
                  <a:pt x="2930652" y="1243584"/>
                </a:moveTo>
                <a:lnTo>
                  <a:pt x="2918460" y="1243584"/>
                </a:lnTo>
                <a:lnTo>
                  <a:pt x="2924556" y="1232916"/>
                </a:lnTo>
                <a:lnTo>
                  <a:pt x="2929128" y="1220724"/>
                </a:lnTo>
                <a:lnTo>
                  <a:pt x="2929128" y="1222248"/>
                </a:lnTo>
                <a:lnTo>
                  <a:pt x="2940939" y="1222248"/>
                </a:lnTo>
                <a:lnTo>
                  <a:pt x="2939796" y="1225296"/>
                </a:lnTo>
                <a:lnTo>
                  <a:pt x="2930652" y="1243584"/>
                </a:lnTo>
                <a:close/>
              </a:path>
              <a:path w="2950845" h="1309370">
                <a:moveTo>
                  <a:pt x="33092" y="1243584"/>
                </a:moveTo>
                <a:lnTo>
                  <a:pt x="32004" y="1243584"/>
                </a:lnTo>
                <a:lnTo>
                  <a:pt x="32004" y="1242060"/>
                </a:lnTo>
                <a:lnTo>
                  <a:pt x="33092" y="1243584"/>
                </a:lnTo>
                <a:close/>
              </a:path>
              <a:path w="2950845" h="1309370">
                <a:moveTo>
                  <a:pt x="2917371" y="1261872"/>
                </a:moveTo>
                <a:lnTo>
                  <a:pt x="2903220" y="1261872"/>
                </a:lnTo>
                <a:lnTo>
                  <a:pt x="2910840" y="1252728"/>
                </a:lnTo>
                <a:lnTo>
                  <a:pt x="2918460" y="1242060"/>
                </a:lnTo>
                <a:lnTo>
                  <a:pt x="2918460" y="1243584"/>
                </a:lnTo>
                <a:lnTo>
                  <a:pt x="2930652" y="1243584"/>
                </a:lnTo>
                <a:lnTo>
                  <a:pt x="2927604" y="1249680"/>
                </a:lnTo>
                <a:lnTo>
                  <a:pt x="2919984" y="1258824"/>
                </a:lnTo>
                <a:lnTo>
                  <a:pt x="2917371" y="1261872"/>
                </a:lnTo>
                <a:close/>
              </a:path>
              <a:path w="2950845" h="1309370">
                <a:moveTo>
                  <a:pt x="48768" y="1261872"/>
                </a:moveTo>
                <a:lnTo>
                  <a:pt x="47244" y="1261872"/>
                </a:lnTo>
                <a:lnTo>
                  <a:pt x="47244" y="1260348"/>
                </a:lnTo>
                <a:lnTo>
                  <a:pt x="48768" y="1261872"/>
                </a:lnTo>
                <a:close/>
              </a:path>
              <a:path w="2950845" h="1309370">
                <a:moveTo>
                  <a:pt x="2901696" y="1277112"/>
                </a:moveTo>
                <a:lnTo>
                  <a:pt x="2884932" y="1277112"/>
                </a:lnTo>
                <a:lnTo>
                  <a:pt x="2894076" y="1269492"/>
                </a:lnTo>
                <a:lnTo>
                  <a:pt x="2903220" y="1260348"/>
                </a:lnTo>
                <a:lnTo>
                  <a:pt x="2903220" y="1261872"/>
                </a:lnTo>
                <a:lnTo>
                  <a:pt x="2917371" y="1261872"/>
                </a:lnTo>
                <a:lnTo>
                  <a:pt x="2910840" y="1269492"/>
                </a:lnTo>
                <a:lnTo>
                  <a:pt x="2901696" y="1277112"/>
                </a:lnTo>
                <a:close/>
              </a:path>
              <a:path w="2950845" h="1309370">
                <a:moveTo>
                  <a:pt x="67665" y="1277112"/>
                </a:moveTo>
                <a:lnTo>
                  <a:pt x="65532" y="1277112"/>
                </a:lnTo>
                <a:lnTo>
                  <a:pt x="65532" y="1275588"/>
                </a:lnTo>
                <a:lnTo>
                  <a:pt x="67665" y="1277112"/>
                </a:lnTo>
                <a:close/>
              </a:path>
              <a:path w="2950845" h="1309370">
                <a:moveTo>
                  <a:pt x="2894584" y="1283208"/>
                </a:moveTo>
                <a:lnTo>
                  <a:pt x="2874264" y="1283208"/>
                </a:lnTo>
                <a:lnTo>
                  <a:pt x="2884932" y="1275588"/>
                </a:lnTo>
                <a:lnTo>
                  <a:pt x="2884932" y="1277112"/>
                </a:lnTo>
                <a:lnTo>
                  <a:pt x="2901696" y="1277112"/>
                </a:lnTo>
                <a:lnTo>
                  <a:pt x="2894584" y="1283208"/>
                </a:lnTo>
                <a:close/>
              </a:path>
              <a:path w="2950845" h="1309370">
                <a:moveTo>
                  <a:pt x="78867" y="1283208"/>
                </a:moveTo>
                <a:lnTo>
                  <a:pt x="76200" y="1283208"/>
                </a:lnTo>
                <a:lnTo>
                  <a:pt x="76200" y="1281684"/>
                </a:lnTo>
                <a:lnTo>
                  <a:pt x="78867" y="1283208"/>
                </a:lnTo>
                <a:close/>
              </a:path>
              <a:path w="2950845" h="1309370">
                <a:moveTo>
                  <a:pt x="2870835" y="1296924"/>
                </a:moveTo>
                <a:lnTo>
                  <a:pt x="2827020" y="1296924"/>
                </a:lnTo>
                <a:lnTo>
                  <a:pt x="2840736" y="1295400"/>
                </a:lnTo>
                <a:lnTo>
                  <a:pt x="2839212" y="1295400"/>
                </a:lnTo>
                <a:lnTo>
                  <a:pt x="2852928" y="1292352"/>
                </a:lnTo>
                <a:lnTo>
                  <a:pt x="2851404" y="1292352"/>
                </a:lnTo>
                <a:lnTo>
                  <a:pt x="2863596" y="1287780"/>
                </a:lnTo>
                <a:lnTo>
                  <a:pt x="2874264" y="1281684"/>
                </a:lnTo>
                <a:lnTo>
                  <a:pt x="2874264" y="1283208"/>
                </a:lnTo>
                <a:lnTo>
                  <a:pt x="2894584" y="1283208"/>
                </a:lnTo>
                <a:lnTo>
                  <a:pt x="2891028" y="1286256"/>
                </a:lnTo>
                <a:lnTo>
                  <a:pt x="2878836" y="1292352"/>
                </a:lnTo>
                <a:lnTo>
                  <a:pt x="2870835" y="1296924"/>
                </a:lnTo>
                <a:close/>
              </a:path>
            </a:pathLst>
          </a:custGeom>
          <a:solidFill>
            <a:srgbClr val="3D6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2315" y="2325435"/>
            <a:ext cx="2043282" cy="553425"/>
          </a:xfrm>
          <a:prstGeom prst="rect">
            <a:avLst/>
          </a:prstGeom>
        </p:spPr>
        <p:txBody>
          <a:bodyPr vert="horz" wrap="square" lIns="0" tIns="40073" rIns="0" bIns="0" rtlCol="0">
            <a:spAutoFit/>
          </a:bodyPr>
          <a:lstStyle/>
          <a:p>
            <a:pPr marL="119664" marR="4453" indent="-119664">
              <a:lnSpc>
                <a:spcPts val="2016"/>
              </a:lnSpc>
              <a:spcBef>
                <a:spcPts val="315"/>
              </a:spcBef>
              <a:buSzPct val="95238"/>
              <a:buFont typeface="Symbol"/>
              <a:buChar char=""/>
              <a:tabLst>
                <a:tab pos="119664" algn="l"/>
              </a:tabLst>
            </a:pPr>
            <a:r>
              <a:rPr spc="-100" dirty="0">
                <a:latin typeface="Trebuchet MS"/>
                <a:cs typeface="Trebuchet MS"/>
              </a:rPr>
              <a:t>Sermaye</a:t>
            </a:r>
            <a:r>
              <a:rPr spc="-158" dirty="0">
                <a:latin typeface="Trebuchet MS"/>
                <a:cs typeface="Trebuchet MS"/>
              </a:rPr>
              <a:t> </a:t>
            </a:r>
            <a:r>
              <a:rPr spc="-114" dirty="0">
                <a:latin typeface="Trebuchet MS"/>
                <a:cs typeface="Trebuchet MS"/>
              </a:rPr>
              <a:t>tedarikçileri  </a:t>
            </a:r>
            <a:r>
              <a:rPr spc="-110" dirty="0">
                <a:latin typeface="Trebuchet MS"/>
                <a:cs typeface="Trebuchet MS"/>
              </a:rPr>
              <a:t>(Kreditörler)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3571" y="2399091"/>
            <a:ext cx="392584" cy="486567"/>
          </a:xfrm>
          <a:custGeom>
            <a:avLst/>
            <a:gdLst/>
            <a:ahLst/>
            <a:cxnLst/>
            <a:rect l="l" t="t" r="r" b="b"/>
            <a:pathLst>
              <a:path w="459104" h="536575">
                <a:moveTo>
                  <a:pt x="230124" y="536448"/>
                </a:moveTo>
                <a:lnTo>
                  <a:pt x="230124" y="429768"/>
                </a:lnTo>
                <a:lnTo>
                  <a:pt x="0" y="429768"/>
                </a:lnTo>
                <a:lnTo>
                  <a:pt x="0" y="106679"/>
                </a:lnTo>
                <a:lnTo>
                  <a:pt x="230124" y="106679"/>
                </a:lnTo>
                <a:lnTo>
                  <a:pt x="230124" y="0"/>
                </a:lnTo>
                <a:lnTo>
                  <a:pt x="458724" y="268224"/>
                </a:lnTo>
                <a:lnTo>
                  <a:pt x="230124" y="536448"/>
                </a:lnTo>
                <a:close/>
              </a:path>
            </a:pathLst>
          </a:custGeom>
          <a:solidFill>
            <a:srgbClr val="AF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71564" y="2325435"/>
            <a:ext cx="1835859" cy="553425"/>
          </a:xfrm>
          <a:prstGeom prst="rect">
            <a:avLst/>
          </a:prstGeom>
        </p:spPr>
        <p:txBody>
          <a:bodyPr vert="horz" wrap="square" lIns="0" tIns="40073" rIns="0" bIns="0" rtlCol="0">
            <a:spAutoFit/>
          </a:bodyPr>
          <a:lstStyle/>
          <a:p>
            <a:pPr marL="119664" marR="4453" indent="-119664">
              <a:lnSpc>
                <a:spcPts val="2016"/>
              </a:lnSpc>
              <a:spcBef>
                <a:spcPts val="315"/>
              </a:spcBef>
              <a:buSzPct val="95238"/>
              <a:buFont typeface="Symbol"/>
              <a:buChar char=""/>
              <a:tabLst>
                <a:tab pos="119664" algn="l"/>
              </a:tabLst>
            </a:pPr>
            <a:r>
              <a:rPr spc="-100" dirty="0">
                <a:latin typeface="Trebuchet MS"/>
                <a:cs typeface="Trebuchet MS"/>
              </a:rPr>
              <a:t>Kısa </a:t>
            </a:r>
            <a:r>
              <a:rPr spc="-105" dirty="0">
                <a:latin typeface="Trebuchet MS"/>
                <a:cs typeface="Trebuchet MS"/>
              </a:rPr>
              <a:t>ve </a:t>
            </a:r>
            <a:r>
              <a:rPr spc="-83" dirty="0">
                <a:latin typeface="Trebuchet MS"/>
                <a:cs typeface="Trebuchet MS"/>
              </a:rPr>
              <a:t>uzun</a:t>
            </a:r>
            <a:r>
              <a:rPr spc="-241" dirty="0">
                <a:latin typeface="Trebuchet MS"/>
                <a:cs typeface="Trebuchet MS"/>
              </a:rPr>
              <a:t> </a:t>
            </a:r>
            <a:r>
              <a:rPr spc="-110" dirty="0">
                <a:latin typeface="Trebuchet MS"/>
                <a:cs typeface="Trebuchet MS"/>
              </a:rPr>
              <a:t>vadeli  </a:t>
            </a:r>
            <a:r>
              <a:rPr spc="-96" dirty="0">
                <a:latin typeface="Trebuchet MS"/>
                <a:cs typeface="Trebuchet MS"/>
              </a:rPr>
              <a:t>sermaye</a:t>
            </a:r>
            <a:r>
              <a:rPr spc="-136" dirty="0">
                <a:latin typeface="Trebuchet MS"/>
                <a:cs typeface="Trebuchet MS"/>
              </a:rPr>
              <a:t> </a:t>
            </a:r>
            <a:r>
              <a:rPr spc="-100" dirty="0">
                <a:latin typeface="Trebuchet MS"/>
                <a:cs typeface="Trebuchet MS"/>
              </a:rPr>
              <a:t>temini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54855" y="2410147"/>
            <a:ext cx="393670" cy="486567"/>
          </a:xfrm>
          <a:custGeom>
            <a:avLst/>
            <a:gdLst/>
            <a:ahLst/>
            <a:cxnLst/>
            <a:rect l="l" t="t" r="r" b="b"/>
            <a:pathLst>
              <a:path w="460375" h="536575">
                <a:moveTo>
                  <a:pt x="228600" y="536447"/>
                </a:moveTo>
                <a:lnTo>
                  <a:pt x="228600" y="429767"/>
                </a:lnTo>
                <a:lnTo>
                  <a:pt x="0" y="428243"/>
                </a:lnTo>
                <a:lnTo>
                  <a:pt x="1524" y="105155"/>
                </a:lnTo>
                <a:lnTo>
                  <a:pt x="231648" y="106679"/>
                </a:lnTo>
                <a:lnTo>
                  <a:pt x="231648" y="0"/>
                </a:lnTo>
                <a:lnTo>
                  <a:pt x="460248" y="269747"/>
                </a:lnTo>
                <a:lnTo>
                  <a:pt x="228600" y="536447"/>
                </a:lnTo>
                <a:close/>
              </a:path>
            </a:pathLst>
          </a:custGeom>
          <a:solidFill>
            <a:srgbClr val="AF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9559" y="2072947"/>
            <a:ext cx="2567270" cy="1187338"/>
          </a:xfrm>
          <a:custGeom>
            <a:avLst/>
            <a:gdLst/>
            <a:ahLst/>
            <a:cxnLst/>
            <a:rect l="l" t="t" r="r" b="b"/>
            <a:pathLst>
              <a:path w="3002279" h="1309370">
                <a:moveTo>
                  <a:pt x="2866644" y="1309116"/>
                </a:moveTo>
                <a:lnTo>
                  <a:pt x="134112" y="1309116"/>
                </a:lnTo>
                <a:lnTo>
                  <a:pt x="120396" y="1307592"/>
                </a:lnTo>
                <a:lnTo>
                  <a:pt x="82296" y="1298448"/>
                </a:lnTo>
                <a:lnTo>
                  <a:pt x="48768" y="1277112"/>
                </a:lnTo>
                <a:lnTo>
                  <a:pt x="39624" y="1269492"/>
                </a:lnTo>
                <a:lnTo>
                  <a:pt x="15240" y="1237488"/>
                </a:lnTo>
                <a:lnTo>
                  <a:pt x="3048" y="1200912"/>
                </a:lnTo>
                <a:lnTo>
                  <a:pt x="0" y="1187196"/>
                </a:lnTo>
                <a:lnTo>
                  <a:pt x="0" y="120396"/>
                </a:lnTo>
                <a:lnTo>
                  <a:pt x="3048" y="108204"/>
                </a:lnTo>
                <a:lnTo>
                  <a:pt x="6096" y="94488"/>
                </a:lnTo>
                <a:lnTo>
                  <a:pt x="30480" y="48768"/>
                </a:lnTo>
                <a:lnTo>
                  <a:pt x="70104" y="15240"/>
                </a:lnTo>
                <a:lnTo>
                  <a:pt x="108204" y="1524"/>
                </a:lnTo>
                <a:lnTo>
                  <a:pt x="120396" y="0"/>
                </a:lnTo>
                <a:lnTo>
                  <a:pt x="2880360" y="0"/>
                </a:lnTo>
                <a:lnTo>
                  <a:pt x="2894076" y="1524"/>
                </a:lnTo>
                <a:lnTo>
                  <a:pt x="2906268" y="6096"/>
                </a:lnTo>
                <a:lnTo>
                  <a:pt x="2919984" y="10668"/>
                </a:lnTo>
                <a:lnTo>
                  <a:pt x="121920" y="10668"/>
                </a:lnTo>
                <a:lnTo>
                  <a:pt x="115824" y="12192"/>
                </a:lnTo>
                <a:lnTo>
                  <a:pt x="109728" y="12192"/>
                </a:lnTo>
                <a:lnTo>
                  <a:pt x="101600" y="15240"/>
                </a:lnTo>
                <a:lnTo>
                  <a:pt x="99060" y="15240"/>
                </a:lnTo>
                <a:lnTo>
                  <a:pt x="86868" y="19812"/>
                </a:lnTo>
                <a:lnTo>
                  <a:pt x="65532" y="32004"/>
                </a:lnTo>
                <a:lnTo>
                  <a:pt x="58216" y="38100"/>
                </a:lnTo>
                <a:lnTo>
                  <a:pt x="56388" y="38100"/>
                </a:lnTo>
                <a:lnTo>
                  <a:pt x="47244" y="47244"/>
                </a:lnTo>
                <a:lnTo>
                  <a:pt x="40894" y="54864"/>
                </a:lnTo>
                <a:lnTo>
                  <a:pt x="39624" y="54864"/>
                </a:lnTo>
                <a:lnTo>
                  <a:pt x="32004" y="65532"/>
                </a:lnTo>
                <a:lnTo>
                  <a:pt x="26778" y="74676"/>
                </a:lnTo>
                <a:lnTo>
                  <a:pt x="25908" y="74676"/>
                </a:lnTo>
                <a:lnTo>
                  <a:pt x="19812" y="86868"/>
                </a:lnTo>
                <a:lnTo>
                  <a:pt x="16764" y="97536"/>
                </a:lnTo>
                <a:lnTo>
                  <a:pt x="10668" y="121920"/>
                </a:lnTo>
                <a:lnTo>
                  <a:pt x="10668" y="1185672"/>
                </a:lnTo>
                <a:lnTo>
                  <a:pt x="13716" y="1199388"/>
                </a:lnTo>
                <a:lnTo>
                  <a:pt x="14097" y="1199388"/>
                </a:lnTo>
                <a:lnTo>
                  <a:pt x="19812" y="1222248"/>
                </a:lnTo>
                <a:lnTo>
                  <a:pt x="20574" y="1222248"/>
                </a:lnTo>
                <a:lnTo>
                  <a:pt x="25908" y="1232916"/>
                </a:lnTo>
                <a:lnTo>
                  <a:pt x="32004" y="1243584"/>
                </a:lnTo>
                <a:lnTo>
                  <a:pt x="33092" y="1243584"/>
                </a:lnTo>
                <a:lnTo>
                  <a:pt x="39624" y="1252728"/>
                </a:lnTo>
                <a:lnTo>
                  <a:pt x="47244" y="1261872"/>
                </a:lnTo>
                <a:lnTo>
                  <a:pt x="48768" y="1261872"/>
                </a:lnTo>
                <a:lnTo>
                  <a:pt x="56388" y="1269492"/>
                </a:lnTo>
                <a:lnTo>
                  <a:pt x="65532" y="1277112"/>
                </a:lnTo>
                <a:lnTo>
                  <a:pt x="67665" y="1277112"/>
                </a:lnTo>
                <a:lnTo>
                  <a:pt x="76200" y="1283208"/>
                </a:lnTo>
                <a:lnTo>
                  <a:pt x="86868" y="1287780"/>
                </a:lnTo>
                <a:lnTo>
                  <a:pt x="99060" y="1292352"/>
                </a:lnTo>
                <a:lnTo>
                  <a:pt x="97536" y="1292352"/>
                </a:lnTo>
                <a:lnTo>
                  <a:pt x="109728" y="1295400"/>
                </a:lnTo>
                <a:lnTo>
                  <a:pt x="121920" y="1296924"/>
                </a:lnTo>
                <a:lnTo>
                  <a:pt x="2922651" y="1296924"/>
                </a:lnTo>
                <a:lnTo>
                  <a:pt x="2919984" y="1298448"/>
                </a:lnTo>
                <a:lnTo>
                  <a:pt x="2906268" y="1303020"/>
                </a:lnTo>
                <a:lnTo>
                  <a:pt x="2894076" y="1306068"/>
                </a:lnTo>
                <a:lnTo>
                  <a:pt x="2866644" y="1309116"/>
                </a:lnTo>
                <a:close/>
              </a:path>
              <a:path w="3002279" h="1309370">
                <a:moveTo>
                  <a:pt x="2892552" y="13716"/>
                </a:moveTo>
                <a:lnTo>
                  <a:pt x="2878836" y="10668"/>
                </a:lnTo>
                <a:lnTo>
                  <a:pt x="2919984" y="10668"/>
                </a:lnTo>
                <a:lnTo>
                  <a:pt x="2923540" y="12192"/>
                </a:lnTo>
                <a:lnTo>
                  <a:pt x="2891028" y="12192"/>
                </a:lnTo>
                <a:lnTo>
                  <a:pt x="2892552" y="13716"/>
                </a:lnTo>
                <a:close/>
              </a:path>
              <a:path w="3002279" h="1309370">
                <a:moveTo>
                  <a:pt x="109728" y="13716"/>
                </a:moveTo>
                <a:lnTo>
                  <a:pt x="109728" y="12192"/>
                </a:lnTo>
                <a:lnTo>
                  <a:pt x="115824" y="12192"/>
                </a:lnTo>
                <a:lnTo>
                  <a:pt x="109728" y="13716"/>
                </a:lnTo>
                <a:close/>
              </a:path>
              <a:path w="3002279" h="1309370">
                <a:moveTo>
                  <a:pt x="2903220" y="16764"/>
                </a:moveTo>
                <a:lnTo>
                  <a:pt x="2891028" y="12192"/>
                </a:lnTo>
                <a:lnTo>
                  <a:pt x="2923540" y="12192"/>
                </a:lnTo>
                <a:lnTo>
                  <a:pt x="2930652" y="15240"/>
                </a:lnTo>
                <a:lnTo>
                  <a:pt x="2903220" y="15240"/>
                </a:lnTo>
                <a:lnTo>
                  <a:pt x="2903220" y="16764"/>
                </a:lnTo>
                <a:close/>
              </a:path>
              <a:path w="3002279" h="1309370">
                <a:moveTo>
                  <a:pt x="97536" y="16764"/>
                </a:moveTo>
                <a:lnTo>
                  <a:pt x="99060" y="15240"/>
                </a:lnTo>
                <a:lnTo>
                  <a:pt x="101600" y="15240"/>
                </a:lnTo>
                <a:lnTo>
                  <a:pt x="97536" y="16764"/>
                </a:lnTo>
                <a:close/>
              </a:path>
              <a:path w="3002279" h="1309370">
                <a:moveTo>
                  <a:pt x="2945892" y="39624"/>
                </a:moveTo>
                <a:lnTo>
                  <a:pt x="2935224" y="32004"/>
                </a:lnTo>
                <a:lnTo>
                  <a:pt x="2936748" y="32004"/>
                </a:lnTo>
                <a:lnTo>
                  <a:pt x="2915412" y="19812"/>
                </a:lnTo>
                <a:lnTo>
                  <a:pt x="2903220" y="15240"/>
                </a:lnTo>
                <a:lnTo>
                  <a:pt x="2930652" y="15240"/>
                </a:lnTo>
                <a:lnTo>
                  <a:pt x="2942844" y="22860"/>
                </a:lnTo>
                <a:lnTo>
                  <a:pt x="2951988" y="30480"/>
                </a:lnTo>
                <a:lnTo>
                  <a:pt x="2960878" y="38100"/>
                </a:lnTo>
                <a:lnTo>
                  <a:pt x="2945892" y="38100"/>
                </a:lnTo>
                <a:lnTo>
                  <a:pt x="2945892" y="39624"/>
                </a:lnTo>
                <a:close/>
              </a:path>
              <a:path w="3002279" h="1309370">
                <a:moveTo>
                  <a:pt x="56388" y="39624"/>
                </a:moveTo>
                <a:lnTo>
                  <a:pt x="56388" y="38100"/>
                </a:lnTo>
                <a:lnTo>
                  <a:pt x="58216" y="38100"/>
                </a:lnTo>
                <a:lnTo>
                  <a:pt x="56388" y="39624"/>
                </a:lnTo>
                <a:close/>
              </a:path>
              <a:path w="3002279" h="1309370">
                <a:moveTo>
                  <a:pt x="2962656" y="56388"/>
                </a:moveTo>
                <a:lnTo>
                  <a:pt x="2953512" y="47244"/>
                </a:lnTo>
                <a:lnTo>
                  <a:pt x="2955036" y="47244"/>
                </a:lnTo>
                <a:lnTo>
                  <a:pt x="2945892" y="38100"/>
                </a:lnTo>
                <a:lnTo>
                  <a:pt x="2960878" y="38100"/>
                </a:lnTo>
                <a:lnTo>
                  <a:pt x="2962656" y="39624"/>
                </a:lnTo>
                <a:lnTo>
                  <a:pt x="2971800" y="48768"/>
                </a:lnTo>
                <a:lnTo>
                  <a:pt x="2976154" y="54864"/>
                </a:lnTo>
                <a:lnTo>
                  <a:pt x="2962656" y="54864"/>
                </a:lnTo>
                <a:lnTo>
                  <a:pt x="2962656" y="56388"/>
                </a:lnTo>
                <a:close/>
              </a:path>
              <a:path w="3002279" h="1309370">
                <a:moveTo>
                  <a:pt x="39624" y="56388"/>
                </a:moveTo>
                <a:lnTo>
                  <a:pt x="39624" y="54864"/>
                </a:lnTo>
                <a:lnTo>
                  <a:pt x="40894" y="54864"/>
                </a:lnTo>
                <a:lnTo>
                  <a:pt x="39624" y="56388"/>
                </a:lnTo>
                <a:close/>
              </a:path>
              <a:path w="3002279" h="1309370">
                <a:moveTo>
                  <a:pt x="2976372" y="76200"/>
                </a:moveTo>
                <a:lnTo>
                  <a:pt x="2968752" y="65532"/>
                </a:lnTo>
                <a:lnTo>
                  <a:pt x="2970276" y="65532"/>
                </a:lnTo>
                <a:lnTo>
                  <a:pt x="2962656" y="54864"/>
                </a:lnTo>
                <a:lnTo>
                  <a:pt x="2976154" y="54864"/>
                </a:lnTo>
                <a:lnTo>
                  <a:pt x="2979420" y="59436"/>
                </a:lnTo>
                <a:lnTo>
                  <a:pt x="2985516" y="70104"/>
                </a:lnTo>
                <a:lnTo>
                  <a:pt x="2987802" y="74676"/>
                </a:lnTo>
                <a:lnTo>
                  <a:pt x="2976372" y="74676"/>
                </a:lnTo>
                <a:lnTo>
                  <a:pt x="2976372" y="76200"/>
                </a:lnTo>
                <a:close/>
              </a:path>
              <a:path w="3002279" h="1309370">
                <a:moveTo>
                  <a:pt x="25908" y="76200"/>
                </a:moveTo>
                <a:lnTo>
                  <a:pt x="25908" y="74676"/>
                </a:lnTo>
                <a:lnTo>
                  <a:pt x="26778" y="74676"/>
                </a:lnTo>
                <a:lnTo>
                  <a:pt x="25908" y="76200"/>
                </a:lnTo>
                <a:close/>
              </a:path>
              <a:path w="3002279" h="1309370">
                <a:moveTo>
                  <a:pt x="2999401" y="1199388"/>
                </a:moveTo>
                <a:lnTo>
                  <a:pt x="2988564" y="1199388"/>
                </a:lnTo>
                <a:lnTo>
                  <a:pt x="2990088" y="1185672"/>
                </a:lnTo>
                <a:lnTo>
                  <a:pt x="2990088" y="121920"/>
                </a:lnTo>
                <a:lnTo>
                  <a:pt x="2988564" y="109728"/>
                </a:lnTo>
                <a:lnTo>
                  <a:pt x="2985516" y="97536"/>
                </a:lnTo>
                <a:lnTo>
                  <a:pt x="2980944" y="86868"/>
                </a:lnTo>
                <a:lnTo>
                  <a:pt x="2976372" y="74676"/>
                </a:lnTo>
                <a:lnTo>
                  <a:pt x="2987802" y="74676"/>
                </a:lnTo>
                <a:lnTo>
                  <a:pt x="2991612" y="82296"/>
                </a:lnTo>
                <a:lnTo>
                  <a:pt x="2996184" y="94488"/>
                </a:lnTo>
                <a:lnTo>
                  <a:pt x="2999232" y="108204"/>
                </a:lnTo>
                <a:lnTo>
                  <a:pt x="3000756" y="120396"/>
                </a:lnTo>
                <a:lnTo>
                  <a:pt x="3002280" y="134112"/>
                </a:lnTo>
                <a:lnTo>
                  <a:pt x="3002280" y="1173480"/>
                </a:lnTo>
                <a:lnTo>
                  <a:pt x="2999401" y="1199388"/>
                </a:lnTo>
                <a:close/>
              </a:path>
              <a:path w="3002279" h="1309370">
                <a:moveTo>
                  <a:pt x="14097" y="1199388"/>
                </a:moveTo>
                <a:lnTo>
                  <a:pt x="13716" y="1199388"/>
                </a:lnTo>
                <a:lnTo>
                  <a:pt x="13716" y="1197864"/>
                </a:lnTo>
                <a:lnTo>
                  <a:pt x="14097" y="1199388"/>
                </a:lnTo>
                <a:close/>
              </a:path>
              <a:path w="3002279" h="1309370">
                <a:moveTo>
                  <a:pt x="2992755" y="1222248"/>
                </a:moveTo>
                <a:lnTo>
                  <a:pt x="2980944" y="1222248"/>
                </a:lnTo>
                <a:lnTo>
                  <a:pt x="2985516" y="1210056"/>
                </a:lnTo>
                <a:lnTo>
                  <a:pt x="2988564" y="1197864"/>
                </a:lnTo>
                <a:lnTo>
                  <a:pt x="2988564" y="1199388"/>
                </a:lnTo>
                <a:lnTo>
                  <a:pt x="2999401" y="1199388"/>
                </a:lnTo>
                <a:lnTo>
                  <a:pt x="2999232" y="1200912"/>
                </a:lnTo>
                <a:lnTo>
                  <a:pt x="2996184" y="1213104"/>
                </a:lnTo>
                <a:lnTo>
                  <a:pt x="2992755" y="1222248"/>
                </a:lnTo>
                <a:close/>
              </a:path>
              <a:path w="3002279" h="1309370">
                <a:moveTo>
                  <a:pt x="20574" y="1222248"/>
                </a:moveTo>
                <a:lnTo>
                  <a:pt x="19812" y="1222248"/>
                </a:lnTo>
                <a:lnTo>
                  <a:pt x="19812" y="1220724"/>
                </a:lnTo>
                <a:lnTo>
                  <a:pt x="20574" y="1222248"/>
                </a:lnTo>
                <a:close/>
              </a:path>
              <a:path w="3002279" h="1309370">
                <a:moveTo>
                  <a:pt x="2968752" y="1243584"/>
                </a:moveTo>
                <a:lnTo>
                  <a:pt x="2976372" y="1232916"/>
                </a:lnTo>
                <a:lnTo>
                  <a:pt x="2980944" y="1220724"/>
                </a:lnTo>
                <a:lnTo>
                  <a:pt x="2980944" y="1222248"/>
                </a:lnTo>
                <a:lnTo>
                  <a:pt x="2992755" y="1222248"/>
                </a:lnTo>
                <a:lnTo>
                  <a:pt x="2991612" y="1225296"/>
                </a:lnTo>
                <a:lnTo>
                  <a:pt x="2983230" y="1242060"/>
                </a:lnTo>
                <a:lnTo>
                  <a:pt x="2970276" y="1242060"/>
                </a:lnTo>
                <a:lnTo>
                  <a:pt x="2968752" y="1243584"/>
                </a:lnTo>
                <a:close/>
              </a:path>
              <a:path w="3002279" h="1309370">
                <a:moveTo>
                  <a:pt x="33092" y="1243584"/>
                </a:moveTo>
                <a:lnTo>
                  <a:pt x="32004" y="1243584"/>
                </a:lnTo>
                <a:lnTo>
                  <a:pt x="32004" y="1242060"/>
                </a:lnTo>
                <a:lnTo>
                  <a:pt x="33092" y="1243584"/>
                </a:lnTo>
                <a:close/>
              </a:path>
              <a:path w="3002279" h="1309370">
                <a:moveTo>
                  <a:pt x="2951988" y="1277112"/>
                </a:moveTo>
                <a:lnTo>
                  <a:pt x="2935224" y="1277112"/>
                </a:lnTo>
                <a:lnTo>
                  <a:pt x="2945892" y="1269492"/>
                </a:lnTo>
                <a:lnTo>
                  <a:pt x="2962656" y="1252728"/>
                </a:lnTo>
                <a:lnTo>
                  <a:pt x="2970276" y="1242060"/>
                </a:lnTo>
                <a:lnTo>
                  <a:pt x="2983230" y="1242060"/>
                </a:lnTo>
                <a:lnTo>
                  <a:pt x="2979420" y="1249680"/>
                </a:lnTo>
                <a:lnTo>
                  <a:pt x="2971800" y="1258824"/>
                </a:lnTo>
                <a:lnTo>
                  <a:pt x="2962656" y="1269492"/>
                </a:lnTo>
                <a:lnTo>
                  <a:pt x="2951988" y="1277112"/>
                </a:lnTo>
                <a:close/>
              </a:path>
              <a:path w="3002279" h="1309370">
                <a:moveTo>
                  <a:pt x="48768" y="1261872"/>
                </a:moveTo>
                <a:lnTo>
                  <a:pt x="47244" y="1261872"/>
                </a:lnTo>
                <a:lnTo>
                  <a:pt x="47244" y="1260348"/>
                </a:lnTo>
                <a:lnTo>
                  <a:pt x="48768" y="1261872"/>
                </a:lnTo>
                <a:close/>
              </a:path>
              <a:path w="3002279" h="1309370">
                <a:moveTo>
                  <a:pt x="67665" y="1277112"/>
                </a:moveTo>
                <a:lnTo>
                  <a:pt x="65532" y="1277112"/>
                </a:lnTo>
                <a:lnTo>
                  <a:pt x="65532" y="1275588"/>
                </a:lnTo>
                <a:lnTo>
                  <a:pt x="67665" y="1277112"/>
                </a:lnTo>
                <a:close/>
              </a:path>
              <a:path w="3002279" h="1309370">
                <a:moveTo>
                  <a:pt x="2922651" y="1296924"/>
                </a:moveTo>
                <a:lnTo>
                  <a:pt x="2878836" y="1296924"/>
                </a:lnTo>
                <a:lnTo>
                  <a:pt x="2892552" y="1295400"/>
                </a:lnTo>
                <a:lnTo>
                  <a:pt x="2891028" y="1295400"/>
                </a:lnTo>
                <a:lnTo>
                  <a:pt x="2903220" y="1292352"/>
                </a:lnTo>
                <a:lnTo>
                  <a:pt x="2915412" y="1287780"/>
                </a:lnTo>
                <a:lnTo>
                  <a:pt x="2926080" y="1283208"/>
                </a:lnTo>
                <a:lnTo>
                  <a:pt x="2936748" y="1275588"/>
                </a:lnTo>
                <a:lnTo>
                  <a:pt x="2935224" y="1277112"/>
                </a:lnTo>
                <a:lnTo>
                  <a:pt x="2951988" y="1277112"/>
                </a:lnTo>
                <a:lnTo>
                  <a:pt x="2942844" y="1286256"/>
                </a:lnTo>
                <a:lnTo>
                  <a:pt x="2930652" y="1292352"/>
                </a:lnTo>
                <a:lnTo>
                  <a:pt x="2922651" y="1296924"/>
                </a:lnTo>
                <a:close/>
              </a:path>
            </a:pathLst>
          </a:custGeom>
          <a:solidFill>
            <a:srgbClr val="3D6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46433" y="2348816"/>
            <a:ext cx="2330525" cy="553425"/>
          </a:xfrm>
          <a:prstGeom prst="rect">
            <a:avLst/>
          </a:prstGeom>
        </p:spPr>
        <p:txBody>
          <a:bodyPr vert="horz" wrap="square" lIns="0" tIns="40073" rIns="0" bIns="0" rtlCol="0">
            <a:spAutoFit/>
          </a:bodyPr>
          <a:lstStyle/>
          <a:p>
            <a:pPr marL="119664" marR="4453" indent="-119664">
              <a:lnSpc>
                <a:spcPts val="2016"/>
              </a:lnSpc>
              <a:spcBef>
                <a:spcPts val="315"/>
              </a:spcBef>
              <a:buSzPct val="95238"/>
              <a:buFont typeface="Symbol"/>
              <a:buChar char=""/>
              <a:tabLst>
                <a:tab pos="119664" algn="l"/>
              </a:tabLst>
            </a:pPr>
            <a:r>
              <a:rPr spc="-100" dirty="0">
                <a:latin typeface="Trebuchet MS"/>
                <a:cs typeface="Trebuchet MS"/>
              </a:rPr>
              <a:t>Kısa </a:t>
            </a:r>
            <a:r>
              <a:rPr spc="-105" dirty="0">
                <a:latin typeface="Trebuchet MS"/>
                <a:cs typeface="Trebuchet MS"/>
              </a:rPr>
              <a:t>ve </a:t>
            </a:r>
            <a:r>
              <a:rPr spc="-83" dirty="0">
                <a:latin typeface="Trebuchet MS"/>
                <a:cs typeface="Trebuchet MS"/>
              </a:rPr>
              <a:t>uzun </a:t>
            </a:r>
            <a:r>
              <a:rPr spc="-96" dirty="0">
                <a:latin typeface="Trebuchet MS"/>
                <a:cs typeface="Trebuchet MS"/>
              </a:rPr>
              <a:t>süreli</a:t>
            </a:r>
            <a:r>
              <a:rPr spc="-259" dirty="0">
                <a:latin typeface="Trebuchet MS"/>
                <a:cs typeface="Trebuchet MS"/>
              </a:rPr>
              <a:t> </a:t>
            </a:r>
            <a:r>
              <a:rPr spc="-118" dirty="0">
                <a:latin typeface="Trebuchet MS"/>
                <a:cs typeface="Trebuchet MS"/>
              </a:rPr>
              <a:t>varlık  </a:t>
            </a:r>
            <a:r>
              <a:rPr spc="-96" dirty="0">
                <a:latin typeface="Trebuchet MS"/>
                <a:cs typeface="Trebuchet MS"/>
              </a:rPr>
              <a:t>edinimi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53248" y="3521246"/>
            <a:ext cx="458829" cy="677163"/>
          </a:xfrm>
          <a:custGeom>
            <a:avLst/>
            <a:gdLst/>
            <a:ahLst/>
            <a:cxnLst/>
            <a:rect l="l" t="t" r="r" b="b"/>
            <a:pathLst>
              <a:path w="536575" h="746760">
                <a:moveTo>
                  <a:pt x="259079" y="746760"/>
                </a:moveTo>
                <a:lnTo>
                  <a:pt x="0" y="467868"/>
                </a:lnTo>
                <a:lnTo>
                  <a:pt x="108203" y="472439"/>
                </a:lnTo>
                <a:lnTo>
                  <a:pt x="124968" y="0"/>
                </a:lnTo>
                <a:lnTo>
                  <a:pt x="446532" y="12191"/>
                </a:lnTo>
                <a:lnTo>
                  <a:pt x="429768" y="484632"/>
                </a:lnTo>
                <a:lnTo>
                  <a:pt x="536448" y="487679"/>
                </a:lnTo>
                <a:lnTo>
                  <a:pt x="259079" y="746760"/>
                </a:lnTo>
                <a:close/>
              </a:path>
            </a:pathLst>
          </a:custGeom>
          <a:solidFill>
            <a:srgbClr val="AF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582" y="4502441"/>
            <a:ext cx="1859751" cy="1187338"/>
          </a:xfrm>
          <a:custGeom>
            <a:avLst/>
            <a:gdLst/>
            <a:ahLst/>
            <a:cxnLst/>
            <a:rect l="l" t="t" r="r" b="b"/>
            <a:pathLst>
              <a:path w="2174875" h="1309370">
                <a:moveTo>
                  <a:pt x="2054352" y="1309116"/>
                </a:moveTo>
                <a:lnTo>
                  <a:pt x="121920" y="1309116"/>
                </a:lnTo>
                <a:lnTo>
                  <a:pt x="108204" y="1306068"/>
                </a:lnTo>
                <a:lnTo>
                  <a:pt x="71628" y="1293876"/>
                </a:lnTo>
                <a:lnTo>
                  <a:pt x="39624" y="1269492"/>
                </a:lnTo>
                <a:lnTo>
                  <a:pt x="16764" y="1239012"/>
                </a:lnTo>
                <a:lnTo>
                  <a:pt x="3048" y="1200912"/>
                </a:lnTo>
                <a:lnTo>
                  <a:pt x="0" y="1175004"/>
                </a:lnTo>
                <a:lnTo>
                  <a:pt x="0" y="135636"/>
                </a:lnTo>
                <a:lnTo>
                  <a:pt x="6096" y="96012"/>
                </a:lnTo>
                <a:lnTo>
                  <a:pt x="24384" y="59436"/>
                </a:lnTo>
                <a:lnTo>
                  <a:pt x="50292" y="30480"/>
                </a:lnTo>
                <a:lnTo>
                  <a:pt x="83820" y="10668"/>
                </a:lnTo>
                <a:lnTo>
                  <a:pt x="135636" y="0"/>
                </a:lnTo>
                <a:lnTo>
                  <a:pt x="2040636" y="0"/>
                </a:lnTo>
                <a:lnTo>
                  <a:pt x="2054352" y="1524"/>
                </a:lnTo>
                <a:lnTo>
                  <a:pt x="2066544" y="3048"/>
                </a:lnTo>
                <a:lnTo>
                  <a:pt x="2080260" y="6096"/>
                </a:lnTo>
                <a:lnTo>
                  <a:pt x="2092452" y="10668"/>
                </a:lnTo>
                <a:lnTo>
                  <a:pt x="135636" y="10668"/>
                </a:lnTo>
                <a:lnTo>
                  <a:pt x="111252" y="13716"/>
                </a:lnTo>
                <a:lnTo>
                  <a:pt x="99060" y="16764"/>
                </a:lnTo>
                <a:lnTo>
                  <a:pt x="86868" y="21336"/>
                </a:lnTo>
                <a:lnTo>
                  <a:pt x="88392" y="21336"/>
                </a:lnTo>
                <a:lnTo>
                  <a:pt x="76200" y="25908"/>
                </a:lnTo>
                <a:lnTo>
                  <a:pt x="65532" y="32004"/>
                </a:lnTo>
                <a:lnTo>
                  <a:pt x="67056" y="32004"/>
                </a:lnTo>
                <a:lnTo>
                  <a:pt x="56388" y="39624"/>
                </a:lnTo>
                <a:lnTo>
                  <a:pt x="47244" y="47244"/>
                </a:lnTo>
                <a:lnTo>
                  <a:pt x="48768" y="47244"/>
                </a:lnTo>
                <a:lnTo>
                  <a:pt x="39624" y="56388"/>
                </a:lnTo>
                <a:lnTo>
                  <a:pt x="32004" y="67056"/>
                </a:lnTo>
                <a:lnTo>
                  <a:pt x="32439" y="67056"/>
                </a:lnTo>
                <a:lnTo>
                  <a:pt x="25908" y="76200"/>
                </a:lnTo>
                <a:lnTo>
                  <a:pt x="27432" y="76200"/>
                </a:lnTo>
                <a:lnTo>
                  <a:pt x="21336" y="86868"/>
                </a:lnTo>
                <a:lnTo>
                  <a:pt x="16764" y="99060"/>
                </a:lnTo>
                <a:lnTo>
                  <a:pt x="14097" y="109728"/>
                </a:lnTo>
                <a:lnTo>
                  <a:pt x="13716" y="109728"/>
                </a:lnTo>
                <a:lnTo>
                  <a:pt x="12361" y="121920"/>
                </a:lnTo>
                <a:lnTo>
                  <a:pt x="12192" y="121920"/>
                </a:lnTo>
                <a:lnTo>
                  <a:pt x="12192" y="1187196"/>
                </a:lnTo>
                <a:lnTo>
                  <a:pt x="13716" y="1199388"/>
                </a:lnTo>
                <a:lnTo>
                  <a:pt x="16764" y="1211580"/>
                </a:lnTo>
                <a:lnTo>
                  <a:pt x="21336" y="1222248"/>
                </a:lnTo>
                <a:lnTo>
                  <a:pt x="27432" y="1232916"/>
                </a:lnTo>
                <a:lnTo>
                  <a:pt x="25908" y="1232916"/>
                </a:lnTo>
                <a:lnTo>
                  <a:pt x="33528" y="1243584"/>
                </a:lnTo>
                <a:lnTo>
                  <a:pt x="32004" y="1243584"/>
                </a:lnTo>
                <a:lnTo>
                  <a:pt x="39624" y="1252728"/>
                </a:lnTo>
                <a:lnTo>
                  <a:pt x="48768" y="1261872"/>
                </a:lnTo>
                <a:lnTo>
                  <a:pt x="47244" y="1261872"/>
                </a:lnTo>
                <a:lnTo>
                  <a:pt x="56388" y="1271016"/>
                </a:lnTo>
                <a:lnTo>
                  <a:pt x="58521" y="1271016"/>
                </a:lnTo>
                <a:lnTo>
                  <a:pt x="67056" y="1277112"/>
                </a:lnTo>
                <a:lnTo>
                  <a:pt x="65532" y="1277112"/>
                </a:lnTo>
                <a:lnTo>
                  <a:pt x="77724" y="1283208"/>
                </a:lnTo>
                <a:lnTo>
                  <a:pt x="76200" y="1283208"/>
                </a:lnTo>
                <a:lnTo>
                  <a:pt x="88392" y="1289304"/>
                </a:lnTo>
                <a:lnTo>
                  <a:pt x="86868" y="1289304"/>
                </a:lnTo>
                <a:lnTo>
                  <a:pt x="123444" y="1298448"/>
                </a:lnTo>
                <a:lnTo>
                  <a:pt x="2092452" y="1298448"/>
                </a:lnTo>
                <a:lnTo>
                  <a:pt x="2080260" y="1303020"/>
                </a:lnTo>
                <a:lnTo>
                  <a:pt x="2066544" y="1306068"/>
                </a:lnTo>
                <a:lnTo>
                  <a:pt x="2054352" y="1309116"/>
                </a:lnTo>
                <a:close/>
              </a:path>
              <a:path w="2174875" h="1309370">
                <a:moveTo>
                  <a:pt x="2142744" y="67056"/>
                </a:moveTo>
                <a:lnTo>
                  <a:pt x="2135124" y="56388"/>
                </a:lnTo>
                <a:lnTo>
                  <a:pt x="2136648" y="56388"/>
                </a:lnTo>
                <a:lnTo>
                  <a:pt x="2127504" y="47244"/>
                </a:lnTo>
                <a:lnTo>
                  <a:pt x="2118360" y="39624"/>
                </a:lnTo>
                <a:lnTo>
                  <a:pt x="2119884" y="39624"/>
                </a:lnTo>
                <a:lnTo>
                  <a:pt x="2109216" y="32004"/>
                </a:lnTo>
                <a:lnTo>
                  <a:pt x="2098548" y="25908"/>
                </a:lnTo>
                <a:lnTo>
                  <a:pt x="2100072" y="25908"/>
                </a:lnTo>
                <a:lnTo>
                  <a:pt x="2087880" y="21336"/>
                </a:lnTo>
                <a:lnTo>
                  <a:pt x="2077212" y="16764"/>
                </a:lnTo>
                <a:lnTo>
                  <a:pt x="2065020" y="13716"/>
                </a:lnTo>
                <a:lnTo>
                  <a:pt x="2052828" y="12192"/>
                </a:lnTo>
                <a:lnTo>
                  <a:pt x="2039112" y="10668"/>
                </a:lnTo>
                <a:lnTo>
                  <a:pt x="2092452" y="10668"/>
                </a:lnTo>
                <a:lnTo>
                  <a:pt x="2125980" y="30480"/>
                </a:lnTo>
                <a:lnTo>
                  <a:pt x="2151888" y="59436"/>
                </a:lnTo>
                <a:lnTo>
                  <a:pt x="2155698" y="65532"/>
                </a:lnTo>
                <a:lnTo>
                  <a:pt x="2142744" y="65532"/>
                </a:lnTo>
                <a:lnTo>
                  <a:pt x="2142744" y="67056"/>
                </a:lnTo>
                <a:close/>
              </a:path>
              <a:path w="2174875" h="1309370">
                <a:moveTo>
                  <a:pt x="32439" y="67056"/>
                </a:moveTo>
                <a:lnTo>
                  <a:pt x="32004" y="67056"/>
                </a:lnTo>
                <a:lnTo>
                  <a:pt x="33528" y="65532"/>
                </a:lnTo>
                <a:lnTo>
                  <a:pt x="32439" y="67056"/>
                </a:lnTo>
                <a:close/>
              </a:path>
              <a:path w="2174875" h="1309370">
                <a:moveTo>
                  <a:pt x="2161032" y="111252"/>
                </a:moveTo>
                <a:lnTo>
                  <a:pt x="2154936" y="86868"/>
                </a:lnTo>
                <a:lnTo>
                  <a:pt x="2142744" y="65532"/>
                </a:lnTo>
                <a:lnTo>
                  <a:pt x="2155698" y="65532"/>
                </a:lnTo>
                <a:lnTo>
                  <a:pt x="2159508" y="71628"/>
                </a:lnTo>
                <a:lnTo>
                  <a:pt x="2164080" y="82296"/>
                </a:lnTo>
                <a:lnTo>
                  <a:pt x="2168652" y="96012"/>
                </a:lnTo>
                <a:lnTo>
                  <a:pt x="2173224" y="108204"/>
                </a:lnTo>
                <a:lnTo>
                  <a:pt x="2173393" y="109728"/>
                </a:lnTo>
                <a:lnTo>
                  <a:pt x="2161032" y="109728"/>
                </a:lnTo>
                <a:lnTo>
                  <a:pt x="2161032" y="111252"/>
                </a:lnTo>
                <a:close/>
              </a:path>
              <a:path w="2174875" h="1309370">
                <a:moveTo>
                  <a:pt x="13716" y="111252"/>
                </a:moveTo>
                <a:lnTo>
                  <a:pt x="13716" y="109728"/>
                </a:lnTo>
                <a:lnTo>
                  <a:pt x="14097" y="109728"/>
                </a:lnTo>
                <a:lnTo>
                  <a:pt x="13716" y="111252"/>
                </a:lnTo>
                <a:close/>
              </a:path>
              <a:path w="2174875" h="1309370">
                <a:moveTo>
                  <a:pt x="2164080" y="123444"/>
                </a:moveTo>
                <a:lnTo>
                  <a:pt x="2161032" y="109728"/>
                </a:lnTo>
                <a:lnTo>
                  <a:pt x="2173393" y="109728"/>
                </a:lnTo>
                <a:lnTo>
                  <a:pt x="2174748" y="121920"/>
                </a:lnTo>
                <a:lnTo>
                  <a:pt x="2164080" y="121920"/>
                </a:lnTo>
                <a:lnTo>
                  <a:pt x="2164080" y="123444"/>
                </a:lnTo>
                <a:close/>
              </a:path>
              <a:path w="2174875" h="1309370">
                <a:moveTo>
                  <a:pt x="12192" y="123444"/>
                </a:moveTo>
                <a:lnTo>
                  <a:pt x="12192" y="121920"/>
                </a:lnTo>
                <a:lnTo>
                  <a:pt x="12361" y="121920"/>
                </a:lnTo>
                <a:lnTo>
                  <a:pt x="12192" y="123444"/>
                </a:lnTo>
                <a:close/>
              </a:path>
              <a:path w="2174875" h="1309370">
                <a:moveTo>
                  <a:pt x="2161222" y="1234440"/>
                </a:moveTo>
                <a:lnTo>
                  <a:pt x="2148840" y="1234440"/>
                </a:lnTo>
                <a:lnTo>
                  <a:pt x="2154936" y="1222248"/>
                </a:lnTo>
                <a:lnTo>
                  <a:pt x="2157984" y="1211580"/>
                </a:lnTo>
                <a:lnTo>
                  <a:pt x="2164080" y="1187196"/>
                </a:lnTo>
                <a:lnTo>
                  <a:pt x="2164080" y="121920"/>
                </a:lnTo>
                <a:lnTo>
                  <a:pt x="2174748" y="121920"/>
                </a:lnTo>
                <a:lnTo>
                  <a:pt x="2174748" y="1188720"/>
                </a:lnTo>
                <a:lnTo>
                  <a:pt x="2173224" y="1200912"/>
                </a:lnTo>
                <a:lnTo>
                  <a:pt x="2168652" y="1214628"/>
                </a:lnTo>
                <a:lnTo>
                  <a:pt x="2161222" y="1234440"/>
                </a:lnTo>
                <a:close/>
              </a:path>
              <a:path w="2174875" h="1309370">
                <a:moveTo>
                  <a:pt x="2133600" y="1271016"/>
                </a:moveTo>
                <a:lnTo>
                  <a:pt x="2118360" y="1271016"/>
                </a:lnTo>
                <a:lnTo>
                  <a:pt x="2136648" y="1252728"/>
                </a:lnTo>
                <a:lnTo>
                  <a:pt x="2135124" y="1252728"/>
                </a:lnTo>
                <a:lnTo>
                  <a:pt x="2142744" y="1243584"/>
                </a:lnTo>
                <a:lnTo>
                  <a:pt x="2148840" y="1232916"/>
                </a:lnTo>
                <a:lnTo>
                  <a:pt x="2148840" y="1234440"/>
                </a:lnTo>
                <a:lnTo>
                  <a:pt x="2161222" y="1234440"/>
                </a:lnTo>
                <a:lnTo>
                  <a:pt x="2159508" y="1239012"/>
                </a:lnTo>
                <a:lnTo>
                  <a:pt x="2144268" y="1260348"/>
                </a:lnTo>
                <a:lnTo>
                  <a:pt x="2133600" y="1271016"/>
                </a:lnTo>
                <a:close/>
              </a:path>
              <a:path w="2174875" h="1309370">
                <a:moveTo>
                  <a:pt x="58521" y="1271016"/>
                </a:moveTo>
                <a:lnTo>
                  <a:pt x="56388" y="1271016"/>
                </a:lnTo>
                <a:lnTo>
                  <a:pt x="56388" y="1269492"/>
                </a:lnTo>
                <a:lnTo>
                  <a:pt x="58521" y="1271016"/>
                </a:lnTo>
                <a:close/>
              </a:path>
              <a:path w="2174875" h="1309370">
                <a:moveTo>
                  <a:pt x="2092452" y="1298448"/>
                </a:moveTo>
                <a:lnTo>
                  <a:pt x="2052828" y="1298448"/>
                </a:lnTo>
                <a:lnTo>
                  <a:pt x="2077212" y="1292352"/>
                </a:lnTo>
                <a:lnTo>
                  <a:pt x="2087880" y="1289304"/>
                </a:lnTo>
                <a:lnTo>
                  <a:pt x="2100072" y="1283208"/>
                </a:lnTo>
                <a:lnTo>
                  <a:pt x="2098548" y="1283208"/>
                </a:lnTo>
                <a:lnTo>
                  <a:pt x="2109216" y="1277112"/>
                </a:lnTo>
                <a:lnTo>
                  <a:pt x="2119884" y="1269492"/>
                </a:lnTo>
                <a:lnTo>
                  <a:pt x="2118360" y="1271016"/>
                </a:lnTo>
                <a:lnTo>
                  <a:pt x="2133600" y="1271016"/>
                </a:lnTo>
                <a:lnTo>
                  <a:pt x="2125980" y="1278636"/>
                </a:lnTo>
                <a:lnTo>
                  <a:pt x="2104644" y="1293876"/>
                </a:lnTo>
                <a:lnTo>
                  <a:pt x="2092452" y="1298448"/>
                </a:lnTo>
                <a:close/>
              </a:path>
            </a:pathLst>
          </a:custGeom>
          <a:solidFill>
            <a:srgbClr val="3D6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71000" y="4912378"/>
            <a:ext cx="785710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9108" indent="-108533">
              <a:spcBef>
                <a:spcPts val="88"/>
              </a:spcBef>
              <a:buSzPct val="95238"/>
              <a:buFont typeface="Symbol"/>
              <a:buChar char=""/>
              <a:tabLst>
                <a:tab pos="119664" algn="l"/>
              </a:tabLst>
            </a:pPr>
            <a:r>
              <a:rPr spc="-100" dirty="0">
                <a:latin typeface="Trebuchet MS"/>
                <a:cs typeface="Trebuchet MS"/>
              </a:rPr>
              <a:t>Satışlar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84638" y="4853460"/>
            <a:ext cx="392584" cy="486567"/>
          </a:xfrm>
          <a:custGeom>
            <a:avLst/>
            <a:gdLst/>
            <a:ahLst/>
            <a:cxnLst/>
            <a:rect l="l" t="t" r="r" b="b"/>
            <a:pathLst>
              <a:path w="459104" h="536575">
                <a:moveTo>
                  <a:pt x="230124" y="536448"/>
                </a:moveTo>
                <a:lnTo>
                  <a:pt x="0" y="268224"/>
                </a:lnTo>
                <a:lnTo>
                  <a:pt x="230124" y="0"/>
                </a:lnTo>
                <a:lnTo>
                  <a:pt x="230124" y="106680"/>
                </a:lnTo>
                <a:lnTo>
                  <a:pt x="458724" y="106680"/>
                </a:lnTo>
                <a:lnTo>
                  <a:pt x="458724" y="428244"/>
                </a:lnTo>
                <a:lnTo>
                  <a:pt x="230124" y="428244"/>
                </a:lnTo>
                <a:lnTo>
                  <a:pt x="230124" y="536448"/>
                </a:lnTo>
                <a:close/>
              </a:path>
            </a:pathLst>
          </a:custGeom>
          <a:solidFill>
            <a:srgbClr val="AF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886936" y="4502441"/>
            <a:ext cx="1418297" cy="1187338"/>
            <a:chOff x="5715000" y="4965192"/>
            <a:chExt cx="1658620" cy="1309370"/>
          </a:xfrm>
        </p:grpSpPr>
        <p:sp>
          <p:nvSpPr>
            <p:cNvPr id="20" name="object 20"/>
            <p:cNvSpPr/>
            <p:nvPr/>
          </p:nvSpPr>
          <p:spPr>
            <a:xfrm>
              <a:off x="5719572" y="4971288"/>
              <a:ext cx="1647825" cy="1298575"/>
            </a:xfrm>
            <a:custGeom>
              <a:avLst/>
              <a:gdLst/>
              <a:ahLst/>
              <a:cxnLst/>
              <a:rect l="l" t="t" r="r" b="b"/>
              <a:pathLst>
                <a:path w="1647825" h="1298575">
                  <a:moveTo>
                    <a:pt x="1517904" y="1298447"/>
                  </a:moveTo>
                  <a:lnTo>
                    <a:pt x="131064" y="1298447"/>
                  </a:lnTo>
                  <a:lnTo>
                    <a:pt x="79724" y="1288041"/>
                  </a:lnTo>
                  <a:lnTo>
                    <a:pt x="38099" y="1259776"/>
                  </a:lnTo>
                  <a:lnTo>
                    <a:pt x="10191" y="1218080"/>
                  </a:lnTo>
                  <a:lnTo>
                    <a:pt x="0" y="1167383"/>
                  </a:lnTo>
                  <a:lnTo>
                    <a:pt x="0" y="129539"/>
                  </a:lnTo>
                  <a:lnTo>
                    <a:pt x="10191" y="79081"/>
                  </a:lnTo>
                  <a:lnTo>
                    <a:pt x="38100" y="37909"/>
                  </a:lnTo>
                  <a:lnTo>
                    <a:pt x="79724" y="10167"/>
                  </a:lnTo>
                  <a:lnTo>
                    <a:pt x="131064" y="0"/>
                  </a:lnTo>
                  <a:lnTo>
                    <a:pt x="1517904" y="0"/>
                  </a:lnTo>
                  <a:lnTo>
                    <a:pt x="1568362" y="10167"/>
                  </a:lnTo>
                  <a:lnTo>
                    <a:pt x="1609534" y="37909"/>
                  </a:lnTo>
                  <a:lnTo>
                    <a:pt x="1637276" y="79081"/>
                  </a:lnTo>
                  <a:lnTo>
                    <a:pt x="1647444" y="129539"/>
                  </a:lnTo>
                  <a:lnTo>
                    <a:pt x="1647444" y="1167383"/>
                  </a:lnTo>
                  <a:lnTo>
                    <a:pt x="1637276" y="1218080"/>
                  </a:lnTo>
                  <a:lnTo>
                    <a:pt x="1609534" y="1259776"/>
                  </a:lnTo>
                  <a:lnTo>
                    <a:pt x="1568362" y="1288041"/>
                  </a:lnTo>
                  <a:lnTo>
                    <a:pt x="1517904" y="1298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5000" y="4965192"/>
              <a:ext cx="1658620" cy="1309370"/>
            </a:xfrm>
            <a:custGeom>
              <a:avLst/>
              <a:gdLst/>
              <a:ahLst/>
              <a:cxnLst/>
              <a:rect l="l" t="t" r="r" b="b"/>
              <a:pathLst>
                <a:path w="1658620" h="1309370">
                  <a:moveTo>
                    <a:pt x="1536192" y="1309116"/>
                  </a:moveTo>
                  <a:lnTo>
                    <a:pt x="120396" y="1309116"/>
                  </a:lnTo>
                  <a:lnTo>
                    <a:pt x="108204" y="1306068"/>
                  </a:lnTo>
                  <a:lnTo>
                    <a:pt x="94488" y="1303020"/>
                  </a:lnTo>
                  <a:lnTo>
                    <a:pt x="48768" y="1278636"/>
                  </a:lnTo>
                  <a:lnTo>
                    <a:pt x="15240" y="1239012"/>
                  </a:lnTo>
                  <a:lnTo>
                    <a:pt x="1524" y="1200912"/>
                  </a:lnTo>
                  <a:lnTo>
                    <a:pt x="0" y="1188720"/>
                  </a:lnTo>
                  <a:lnTo>
                    <a:pt x="0" y="121920"/>
                  </a:lnTo>
                  <a:lnTo>
                    <a:pt x="1524" y="108204"/>
                  </a:lnTo>
                  <a:lnTo>
                    <a:pt x="6096" y="96012"/>
                  </a:lnTo>
                  <a:lnTo>
                    <a:pt x="10668" y="82296"/>
                  </a:lnTo>
                  <a:lnTo>
                    <a:pt x="30480" y="48768"/>
                  </a:lnTo>
                  <a:lnTo>
                    <a:pt x="59436" y="22860"/>
                  </a:lnTo>
                  <a:lnTo>
                    <a:pt x="94488" y="6096"/>
                  </a:lnTo>
                  <a:lnTo>
                    <a:pt x="134112" y="0"/>
                  </a:lnTo>
                  <a:lnTo>
                    <a:pt x="1522476" y="0"/>
                  </a:lnTo>
                  <a:lnTo>
                    <a:pt x="1549908" y="3048"/>
                  </a:lnTo>
                  <a:lnTo>
                    <a:pt x="1562100" y="6096"/>
                  </a:lnTo>
                  <a:lnTo>
                    <a:pt x="1575816" y="10668"/>
                  </a:lnTo>
                  <a:lnTo>
                    <a:pt x="135636" y="10668"/>
                  </a:lnTo>
                  <a:lnTo>
                    <a:pt x="121920" y="12192"/>
                  </a:lnTo>
                  <a:lnTo>
                    <a:pt x="76200" y="25908"/>
                  </a:lnTo>
                  <a:lnTo>
                    <a:pt x="38100" y="56388"/>
                  </a:lnTo>
                  <a:lnTo>
                    <a:pt x="39624" y="56388"/>
                  </a:lnTo>
                  <a:lnTo>
                    <a:pt x="33092" y="65532"/>
                  </a:lnTo>
                  <a:lnTo>
                    <a:pt x="32004" y="65532"/>
                  </a:lnTo>
                  <a:lnTo>
                    <a:pt x="19812" y="86868"/>
                  </a:lnTo>
                  <a:lnTo>
                    <a:pt x="14097" y="109728"/>
                  </a:lnTo>
                  <a:lnTo>
                    <a:pt x="13716" y="109728"/>
                  </a:lnTo>
                  <a:lnTo>
                    <a:pt x="11006" y="121920"/>
                  </a:lnTo>
                  <a:lnTo>
                    <a:pt x="10668" y="121920"/>
                  </a:lnTo>
                  <a:lnTo>
                    <a:pt x="10668" y="1187196"/>
                  </a:lnTo>
                  <a:lnTo>
                    <a:pt x="16764" y="1211580"/>
                  </a:lnTo>
                  <a:lnTo>
                    <a:pt x="19812" y="1222248"/>
                  </a:lnTo>
                  <a:lnTo>
                    <a:pt x="32004" y="1243584"/>
                  </a:lnTo>
                  <a:lnTo>
                    <a:pt x="39624" y="1252728"/>
                  </a:lnTo>
                  <a:lnTo>
                    <a:pt x="38100" y="1252728"/>
                  </a:lnTo>
                  <a:lnTo>
                    <a:pt x="56388" y="1271016"/>
                  </a:lnTo>
                  <a:lnTo>
                    <a:pt x="58216" y="1271016"/>
                  </a:lnTo>
                  <a:lnTo>
                    <a:pt x="65532" y="1277112"/>
                  </a:lnTo>
                  <a:lnTo>
                    <a:pt x="86868" y="1289304"/>
                  </a:lnTo>
                  <a:lnTo>
                    <a:pt x="97536" y="1292352"/>
                  </a:lnTo>
                  <a:lnTo>
                    <a:pt x="121920" y="1298448"/>
                  </a:lnTo>
                  <a:lnTo>
                    <a:pt x="1575816" y="1298448"/>
                  </a:lnTo>
                  <a:lnTo>
                    <a:pt x="1562100" y="1303020"/>
                  </a:lnTo>
                  <a:lnTo>
                    <a:pt x="1549908" y="1306068"/>
                  </a:lnTo>
                  <a:lnTo>
                    <a:pt x="1536192" y="1309116"/>
                  </a:lnTo>
                  <a:close/>
                </a:path>
                <a:path w="1658620" h="1309370">
                  <a:moveTo>
                    <a:pt x="1639062" y="67056"/>
                  </a:moveTo>
                  <a:lnTo>
                    <a:pt x="1626108" y="67056"/>
                  </a:lnTo>
                  <a:lnTo>
                    <a:pt x="1618488" y="56388"/>
                  </a:lnTo>
                  <a:lnTo>
                    <a:pt x="1609344" y="47244"/>
                  </a:lnTo>
                  <a:lnTo>
                    <a:pt x="1610868" y="47244"/>
                  </a:lnTo>
                  <a:lnTo>
                    <a:pt x="1601724" y="39624"/>
                  </a:lnTo>
                  <a:lnTo>
                    <a:pt x="1591056" y="32004"/>
                  </a:lnTo>
                  <a:lnTo>
                    <a:pt x="1592580" y="32004"/>
                  </a:lnTo>
                  <a:lnTo>
                    <a:pt x="1581912" y="25908"/>
                  </a:lnTo>
                  <a:lnTo>
                    <a:pt x="1571244" y="21336"/>
                  </a:lnTo>
                  <a:lnTo>
                    <a:pt x="1559052" y="16764"/>
                  </a:lnTo>
                  <a:lnTo>
                    <a:pt x="1546860" y="13716"/>
                  </a:lnTo>
                  <a:lnTo>
                    <a:pt x="1548384" y="13716"/>
                  </a:lnTo>
                  <a:lnTo>
                    <a:pt x="1534668" y="12192"/>
                  </a:lnTo>
                  <a:lnTo>
                    <a:pt x="1522476" y="10668"/>
                  </a:lnTo>
                  <a:lnTo>
                    <a:pt x="1575816" y="10668"/>
                  </a:lnTo>
                  <a:lnTo>
                    <a:pt x="1586484" y="16764"/>
                  </a:lnTo>
                  <a:lnTo>
                    <a:pt x="1598676" y="22860"/>
                  </a:lnTo>
                  <a:lnTo>
                    <a:pt x="1607820" y="30480"/>
                  </a:lnTo>
                  <a:lnTo>
                    <a:pt x="1618488" y="39624"/>
                  </a:lnTo>
                  <a:lnTo>
                    <a:pt x="1627632" y="48768"/>
                  </a:lnTo>
                  <a:lnTo>
                    <a:pt x="1635252" y="59436"/>
                  </a:lnTo>
                  <a:lnTo>
                    <a:pt x="1639062" y="67056"/>
                  </a:lnTo>
                  <a:close/>
                </a:path>
                <a:path w="1658620" h="1309370">
                  <a:moveTo>
                    <a:pt x="32004" y="67056"/>
                  </a:moveTo>
                  <a:lnTo>
                    <a:pt x="32004" y="65532"/>
                  </a:lnTo>
                  <a:lnTo>
                    <a:pt x="33092" y="65532"/>
                  </a:lnTo>
                  <a:lnTo>
                    <a:pt x="32004" y="67056"/>
                  </a:lnTo>
                  <a:close/>
                </a:path>
                <a:path w="1658620" h="1309370">
                  <a:moveTo>
                    <a:pt x="1644396" y="111252"/>
                  </a:moveTo>
                  <a:lnTo>
                    <a:pt x="1641348" y="99060"/>
                  </a:lnTo>
                  <a:lnTo>
                    <a:pt x="1636776" y="86868"/>
                  </a:lnTo>
                  <a:lnTo>
                    <a:pt x="1632204" y="76200"/>
                  </a:lnTo>
                  <a:lnTo>
                    <a:pt x="1624584" y="65532"/>
                  </a:lnTo>
                  <a:lnTo>
                    <a:pt x="1626108" y="67056"/>
                  </a:lnTo>
                  <a:lnTo>
                    <a:pt x="1639062" y="67056"/>
                  </a:lnTo>
                  <a:lnTo>
                    <a:pt x="1641348" y="71628"/>
                  </a:lnTo>
                  <a:lnTo>
                    <a:pt x="1647444" y="82296"/>
                  </a:lnTo>
                  <a:lnTo>
                    <a:pt x="1652016" y="96012"/>
                  </a:lnTo>
                  <a:lnTo>
                    <a:pt x="1655064" y="108204"/>
                  </a:lnTo>
                  <a:lnTo>
                    <a:pt x="1655233" y="109728"/>
                  </a:lnTo>
                  <a:lnTo>
                    <a:pt x="1644396" y="109728"/>
                  </a:lnTo>
                  <a:lnTo>
                    <a:pt x="1644396" y="111252"/>
                  </a:lnTo>
                  <a:close/>
                </a:path>
                <a:path w="1658620" h="1309370">
                  <a:moveTo>
                    <a:pt x="13716" y="111252"/>
                  </a:moveTo>
                  <a:lnTo>
                    <a:pt x="13716" y="109728"/>
                  </a:lnTo>
                  <a:lnTo>
                    <a:pt x="14097" y="109728"/>
                  </a:lnTo>
                  <a:lnTo>
                    <a:pt x="13716" y="111252"/>
                  </a:lnTo>
                  <a:close/>
                </a:path>
                <a:path w="1658620" h="1309370">
                  <a:moveTo>
                    <a:pt x="1645920" y="123444"/>
                  </a:moveTo>
                  <a:lnTo>
                    <a:pt x="1644396" y="109728"/>
                  </a:lnTo>
                  <a:lnTo>
                    <a:pt x="1655233" y="109728"/>
                  </a:lnTo>
                  <a:lnTo>
                    <a:pt x="1656588" y="121920"/>
                  </a:lnTo>
                  <a:lnTo>
                    <a:pt x="1645920" y="121920"/>
                  </a:lnTo>
                  <a:lnTo>
                    <a:pt x="1645920" y="123444"/>
                  </a:lnTo>
                  <a:close/>
                </a:path>
                <a:path w="1658620" h="1309370">
                  <a:moveTo>
                    <a:pt x="10668" y="123444"/>
                  </a:moveTo>
                  <a:lnTo>
                    <a:pt x="10668" y="121920"/>
                  </a:lnTo>
                  <a:lnTo>
                    <a:pt x="11006" y="121920"/>
                  </a:lnTo>
                  <a:lnTo>
                    <a:pt x="10668" y="123444"/>
                  </a:lnTo>
                  <a:close/>
                </a:path>
                <a:path w="1658620" h="1309370">
                  <a:moveTo>
                    <a:pt x="1643634" y="1234440"/>
                  </a:moveTo>
                  <a:lnTo>
                    <a:pt x="1632204" y="1234440"/>
                  </a:lnTo>
                  <a:lnTo>
                    <a:pt x="1636776" y="1222248"/>
                  </a:lnTo>
                  <a:lnTo>
                    <a:pt x="1641348" y="1211580"/>
                  </a:lnTo>
                  <a:lnTo>
                    <a:pt x="1644396" y="1199388"/>
                  </a:lnTo>
                  <a:lnTo>
                    <a:pt x="1645920" y="1187196"/>
                  </a:lnTo>
                  <a:lnTo>
                    <a:pt x="1645920" y="121920"/>
                  </a:lnTo>
                  <a:lnTo>
                    <a:pt x="1656588" y="121920"/>
                  </a:lnTo>
                  <a:lnTo>
                    <a:pt x="1658112" y="135636"/>
                  </a:lnTo>
                  <a:lnTo>
                    <a:pt x="1658112" y="1175004"/>
                  </a:lnTo>
                  <a:lnTo>
                    <a:pt x="1656588" y="1188720"/>
                  </a:lnTo>
                  <a:lnTo>
                    <a:pt x="1655064" y="1200912"/>
                  </a:lnTo>
                  <a:lnTo>
                    <a:pt x="1652016" y="1214628"/>
                  </a:lnTo>
                  <a:lnTo>
                    <a:pt x="1647444" y="1226820"/>
                  </a:lnTo>
                  <a:lnTo>
                    <a:pt x="1643634" y="1234440"/>
                  </a:lnTo>
                  <a:close/>
                </a:path>
                <a:path w="1658620" h="1309370">
                  <a:moveTo>
                    <a:pt x="1616710" y="1271016"/>
                  </a:moveTo>
                  <a:lnTo>
                    <a:pt x="1601724" y="1271016"/>
                  </a:lnTo>
                  <a:lnTo>
                    <a:pt x="1610868" y="1261872"/>
                  </a:lnTo>
                  <a:lnTo>
                    <a:pt x="1609344" y="1261872"/>
                  </a:lnTo>
                  <a:lnTo>
                    <a:pt x="1618488" y="1252728"/>
                  </a:lnTo>
                  <a:lnTo>
                    <a:pt x="1626108" y="1243584"/>
                  </a:lnTo>
                  <a:lnTo>
                    <a:pt x="1624584" y="1243584"/>
                  </a:lnTo>
                  <a:lnTo>
                    <a:pt x="1632204" y="1232916"/>
                  </a:lnTo>
                  <a:lnTo>
                    <a:pt x="1632204" y="1234440"/>
                  </a:lnTo>
                  <a:lnTo>
                    <a:pt x="1643634" y="1234440"/>
                  </a:lnTo>
                  <a:lnTo>
                    <a:pt x="1641348" y="1239012"/>
                  </a:lnTo>
                  <a:lnTo>
                    <a:pt x="1635252" y="1249680"/>
                  </a:lnTo>
                  <a:lnTo>
                    <a:pt x="1627632" y="1260348"/>
                  </a:lnTo>
                  <a:lnTo>
                    <a:pt x="1618488" y="1269492"/>
                  </a:lnTo>
                  <a:lnTo>
                    <a:pt x="1616710" y="1271016"/>
                  </a:lnTo>
                  <a:close/>
                </a:path>
                <a:path w="1658620" h="1309370">
                  <a:moveTo>
                    <a:pt x="58216" y="1271016"/>
                  </a:moveTo>
                  <a:lnTo>
                    <a:pt x="56388" y="1271016"/>
                  </a:lnTo>
                  <a:lnTo>
                    <a:pt x="56388" y="1269492"/>
                  </a:lnTo>
                  <a:lnTo>
                    <a:pt x="58216" y="1271016"/>
                  </a:lnTo>
                  <a:close/>
                </a:path>
                <a:path w="1658620" h="1309370">
                  <a:moveTo>
                    <a:pt x="1575816" y="1298448"/>
                  </a:moveTo>
                  <a:lnTo>
                    <a:pt x="1534668" y="1298448"/>
                  </a:lnTo>
                  <a:lnTo>
                    <a:pt x="1548384" y="1295400"/>
                  </a:lnTo>
                  <a:lnTo>
                    <a:pt x="1546860" y="1295400"/>
                  </a:lnTo>
                  <a:lnTo>
                    <a:pt x="1571244" y="1289304"/>
                  </a:lnTo>
                  <a:lnTo>
                    <a:pt x="1592580" y="1277112"/>
                  </a:lnTo>
                  <a:lnTo>
                    <a:pt x="1591056" y="1277112"/>
                  </a:lnTo>
                  <a:lnTo>
                    <a:pt x="1601724" y="1269492"/>
                  </a:lnTo>
                  <a:lnTo>
                    <a:pt x="1601724" y="1271016"/>
                  </a:lnTo>
                  <a:lnTo>
                    <a:pt x="1616710" y="1271016"/>
                  </a:lnTo>
                  <a:lnTo>
                    <a:pt x="1607820" y="1278636"/>
                  </a:lnTo>
                  <a:lnTo>
                    <a:pt x="1598676" y="1286256"/>
                  </a:lnTo>
                  <a:lnTo>
                    <a:pt x="1586484" y="1293876"/>
                  </a:lnTo>
                  <a:lnTo>
                    <a:pt x="1575816" y="1298448"/>
                  </a:lnTo>
                  <a:close/>
                </a:path>
              </a:pathLst>
            </a:custGeom>
            <a:solidFill>
              <a:srgbClr val="3D6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80324" y="4912378"/>
            <a:ext cx="1224449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9108" indent="-108533">
              <a:spcBef>
                <a:spcPts val="88"/>
              </a:spcBef>
              <a:buSzPct val="95238"/>
              <a:buFont typeface="Symbol"/>
              <a:buChar char=""/>
              <a:tabLst>
                <a:tab pos="119664" algn="l"/>
              </a:tabLst>
            </a:pPr>
            <a:r>
              <a:rPr spc="-127" dirty="0">
                <a:latin typeface="Trebuchet MS"/>
                <a:cs typeface="Trebuchet MS"/>
              </a:rPr>
              <a:t>Faaliyet</a:t>
            </a:r>
            <a:r>
              <a:rPr spc="-158" dirty="0">
                <a:latin typeface="Trebuchet MS"/>
                <a:cs typeface="Trebuchet MS"/>
              </a:rPr>
              <a:t> </a:t>
            </a:r>
            <a:r>
              <a:rPr spc="-127" dirty="0">
                <a:latin typeface="Trebuchet MS"/>
                <a:cs typeface="Trebuchet MS"/>
              </a:rPr>
              <a:t>Karı</a:t>
            </a:r>
            <a:endParaRPr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71448" y="4502441"/>
            <a:ext cx="2456500" cy="1187338"/>
            <a:chOff x="2656332" y="4965192"/>
            <a:chExt cx="2872740" cy="1309370"/>
          </a:xfrm>
        </p:grpSpPr>
        <p:sp>
          <p:nvSpPr>
            <p:cNvPr id="24" name="object 24"/>
            <p:cNvSpPr/>
            <p:nvPr/>
          </p:nvSpPr>
          <p:spPr>
            <a:xfrm>
              <a:off x="5070348" y="5352288"/>
              <a:ext cx="459105" cy="536575"/>
            </a:xfrm>
            <a:custGeom>
              <a:avLst/>
              <a:gdLst/>
              <a:ahLst/>
              <a:cxnLst/>
              <a:rect l="l" t="t" r="r" b="b"/>
              <a:pathLst>
                <a:path w="459104" h="536575">
                  <a:moveTo>
                    <a:pt x="230124" y="536448"/>
                  </a:moveTo>
                  <a:lnTo>
                    <a:pt x="0" y="268224"/>
                  </a:lnTo>
                  <a:lnTo>
                    <a:pt x="230124" y="0"/>
                  </a:lnTo>
                  <a:lnTo>
                    <a:pt x="230124" y="106680"/>
                  </a:lnTo>
                  <a:lnTo>
                    <a:pt x="458724" y="106680"/>
                  </a:lnTo>
                  <a:lnTo>
                    <a:pt x="458724" y="428244"/>
                  </a:lnTo>
                  <a:lnTo>
                    <a:pt x="230124" y="428244"/>
                  </a:lnTo>
                  <a:lnTo>
                    <a:pt x="230124" y="536448"/>
                  </a:lnTo>
                  <a:close/>
                </a:path>
              </a:pathLst>
            </a:custGeom>
            <a:solidFill>
              <a:srgbClr val="AF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62428" y="4971288"/>
              <a:ext cx="2192020" cy="1298575"/>
            </a:xfrm>
            <a:custGeom>
              <a:avLst/>
              <a:gdLst/>
              <a:ahLst/>
              <a:cxnLst/>
              <a:rect l="l" t="t" r="r" b="b"/>
              <a:pathLst>
                <a:path w="2192020" h="1298575">
                  <a:moveTo>
                    <a:pt x="2061971" y="1298447"/>
                  </a:moveTo>
                  <a:lnTo>
                    <a:pt x="129539" y="1298447"/>
                  </a:lnTo>
                  <a:lnTo>
                    <a:pt x="79081" y="1288041"/>
                  </a:lnTo>
                  <a:lnTo>
                    <a:pt x="37909" y="1259776"/>
                  </a:lnTo>
                  <a:lnTo>
                    <a:pt x="10167" y="1218080"/>
                  </a:lnTo>
                  <a:lnTo>
                    <a:pt x="0" y="1167383"/>
                  </a:lnTo>
                  <a:lnTo>
                    <a:pt x="0" y="129539"/>
                  </a:lnTo>
                  <a:lnTo>
                    <a:pt x="10167" y="79081"/>
                  </a:lnTo>
                  <a:lnTo>
                    <a:pt x="37909" y="37909"/>
                  </a:lnTo>
                  <a:lnTo>
                    <a:pt x="79081" y="10167"/>
                  </a:lnTo>
                  <a:lnTo>
                    <a:pt x="129539" y="0"/>
                  </a:lnTo>
                  <a:lnTo>
                    <a:pt x="2061971" y="0"/>
                  </a:lnTo>
                  <a:lnTo>
                    <a:pt x="2112430" y="10167"/>
                  </a:lnTo>
                  <a:lnTo>
                    <a:pt x="2153602" y="37909"/>
                  </a:lnTo>
                  <a:lnTo>
                    <a:pt x="2181344" y="79081"/>
                  </a:lnTo>
                  <a:lnTo>
                    <a:pt x="2191512" y="129539"/>
                  </a:lnTo>
                  <a:lnTo>
                    <a:pt x="2191512" y="1167383"/>
                  </a:lnTo>
                  <a:lnTo>
                    <a:pt x="2181344" y="1218080"/>
                  </a:lnTo>
                  <a:lnTo>
                    <a:pt x="2153602" y="1259776"/>
                  </a:lnTo>
                  <a:lnTo>
                    <a:pt x="2112430" y="1288041"/>
                  </a:lnTo>
                  <a:lnTo>
                    <a:pt x="2061971" y="1298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6332" y="4965192"/>
              <a:ext cx="2204085" cy="1309370"/>
            </a:xfrm>
            <a:custGeom>
              <a:avLst/>
              <a:gdLst/>
              <a:ahLst/>
              <a:cxnLst/>
              <a:rect l="l" t="t" r="r" b="b"/>
              <a:pathLst>
                <a:path w="2204085" h="1309370">
                  <a:moveTo>
                    <a:pt x="2081784" y="1309116"/>
                  </a:moveTo>
                  <a:lnTo>
                    <a:pt x="121920" y="1309116"/>
                  </a:lnTo>
                  <a:lnTo>
                    <a:pt x="108204" y="1306068"/>
                  </a:lnTo>
                  <a:lnTo>
                    <a:pt x="71628" y="1293876"/>
                  </a:lnTo>
                  <a:lnTo>
                    <a:pt x="39624" y="1269492"/>
                  </a:lnTo>
                  <a:lnTo>
                    <a:pt x="32004" y="1260348"/>
                  </a:lnTo>
                  <a:lnTo>
                    <a:pt x="22860" y="1249680"/>
                  </a:lnTo>
                  <a:lnTo>
                    <a:pt x="6096" y="1214628"/>
                  </a:lnTo>
                  <a:lnTo>
                    <a:pt x="0" y="1175004"/>
                  </a:lnTo>
                  <a:lnTo>
                    <a:pt x="0" y="135636"/>
                  </a:lnTo>
                  <a:lnTo>
                    <a:pt x="3048" y="108204"/>
                  </a:lnTo>
                  <a:lnTo>
                    <a:pt x="6096" y="96012"/>
                  </a:lnTo>
                  <a:lnTo>
                    <a:pt x="10668" y="82296"/>
                  </a:lnTo>
                  <a:lnTo>
                    <a:pt x="16764" y="71628"/>
                  </a:lnTo>
                  <a:lnTo>
                    <a:pt x="22860" y="59436"/>
                  </a:lnTo>
                  <a:lnTo>
                    <a:pt x="32004" y="48768"/>
                  </a:lnTo>
                  <a:lnTo>
                    <a:pt x="39624" y="39624"/>
                  </a:lnTo>
                  <a:lnTo>
                    <a:pt x="50292" y="30480"/>
                  </a:lnTo>
                  <a:lnTo>
                    <a:pt x="83820" y="10668"/>
                  </a:lnTo>
                  <a:lnTo>
                    <a:pt x="135636" y="0"/>
                  </a:lnTo>
                  <a:lnTo>
                    <a:pt x="2068068" y="0"/>
                  </a:lnTo>
                  <a:lnTo>
                    <a:pt x="2095500" y="3048"/>
                  </a:lnTo>
                  <a:lnTo>
                    <a:pt x="2109216" y="6096"/>
                  </a:lnTo>
                  <a:lnTo>
                    <a:pt x="2121408" y="10668"/>
                  </a:lnTo>
                  <a:lnTo>
                    <a:pt x="135636" y="10668"/>
                  </a:lnTo>
                  <a:lnTo>
                    <a:pt x="111252" y="13716"/>
                  </a:lnTo>
                  <a:lnTo>
                    <a:pt x="99060" y="16764"/>
                  </a:lnTo>
                  <a:lnTo>
                    <a:pt x="86868" y="21336"/>
                  </a:lnTo>
                  <a:lnTo>
                    <a:pt x="88392" y="21336"/>
                  </a:lnTo>
                  <a:lnTo>
                    <a:pt x="76200" y="25908"/>
                  </a:lnTo>
                  <a:lnTo>
                    <a:pt x="65532" y="32004"/>
                  </a:lnTo>
                  <a:lnTo>
                    <a:pt x="67056" y="32004"/>
                  </a:lnTo>
                  <a:lnTo>
                    <a:pt x="56388" y="39624"/>
                  </a:lnTo>
                  <a:lnTo>
                    <a:pt x="47244" y="47244"/>
                  </a:lnTo>
                  <a:lnTo>
                    <a:pt x="48768" y="47244"/>
                  </a:lnTo>
                  <a:lnTo>
                    <a:pt x="39624" y="56388"/>
                  </a:lnTo>
                  <a:lnTo>
                    <a:pt x="32004" y="67056"/>
                  </a:lnTo>
                  <a:lnTo>
                    <a:pt x="32439" y="67056"/>
                  </a:lnTo>
                  <a:lnTo>
                    <a:pt x="25908" y="76200"/>
                  </a:lnTo>
                  <a:lnTo>
                    <a:pt x="27432" y="76200"/>
                  </a:lnTo>
                  <a:lnTo>
                    <a:pt x="21336" y="86868"/>
                  </a:lnTo>
                  <a:lnTo>
                    <a:pt x="16764" y="99060"/>
                  </a:lnTo>
                  <a:lnTo>
                    <a:pt x="14097" y="109728"/>
                  </a:lnTo>
                  <a:lnTo>
                    <a:pt x="13716" y="109728"/>
                  </a:lnTo>
                  <a:lnTo>
                    <a:pt x="12361" y="121920"/>
                  </a:lnTo>
                  <a:lnTo>
                    <a:pt x="12192" y="121920"/>
                  </a:lnTo>
                  <a:lnTo>
                    <a:pt x="12192" y="1187196"/>
                  </a:lnTo>
                  <a:lnTo>
                    <a:pt x="13716" y="1199388"/>
                  </a:lnTo>
                  <a:lnTo>
                    <a:pt x="16764" y="1211580"/>
                  </a:lnTo>
                  <a:lnTo>
                    <a:pt x="21336" y="1222248"/>
                  </a:lnTo>
                  <a:lnTo>
                    <a:pt x="27432" y="1232916"/>
                  </a:lnTo>
                  <a:lnTo>
                    <a:pt x="25908" y="1232916"/>
                  </a:lnTo>
                  <a:lnTo>
                    <a:pt x="33528" y="1243584"/>
                  </a:lnTo>
                  <a:lnTo>
                    <a:pt x="32004" y="1243584"/>
                  </a:lnTo>
                  <a:lnTo>
                    <a:pt x="39624" y="1252728"/>
                  </a:lnTo>
                  <a:lnTo>
                    <a:pt x="48768" y="1261872"/>
                  </a:lnTo>
                  <a:lnTo>
                    <a:pt x="47244" y="1261872"/>
                  </a:lnTo>
                  <a:lnTo>
                    <a:pt x="56388" y="1271016"/>
                  </a:lnTo>
                  <a:lnTo>
                    <a:pt x="58521" y="1271016"/>
                  </a:lnTo>
                  <a:lnTo>
                    <a:pt x="67056" y="1277112"/>
                  </a:lnTo>
                  <a:lnTo>
                    <a:pt x="65532" y="1277112"/>
                  </a:lnTo>
                  <a:lnTo>
                    <a:pt x="76200" y="1283208"/>
                  </a:lnTo>
                  <a:lnTo>
                    <a:pt x="88392" y="1289304"/>
                  </a:lnTo>
                  <a:lnTo>
                    <a:pt x="86868" y="1289304"/>
                  </a:lnTo>
                  <a:lnTo>
                    <a:pt x="123444" y="1298448"/>
                  </a:lnTo>
                  <a:lnTo>
                    <a:pt x="2121408" y="1298448"/>
                  </a:lnTo>
                  <a:lnTo>
                    <a:pt x="2109216" y="1303020"/>
                  </a:lnTo>
                  <a:lnTo>
                    <a:pt x="2081784" y="1309116"/>
                  </a:lnTo>
                  <a:close/>
                </a:path>
                <a:path w="2204085" h="1309370">
                  <a:moveTo>
                    <a:pt x="2171700" y="67056"/>
                  </a:moveTo>
                  <a:lnTo>
                    <a:pt x="2138172" y="32004"/>
                  </a:lnTo>
                  <a:lnTo>
                    <a:pt x="2104644" y="16764"/>
                  </a:lnTo>
                  <a:lnTo>
                    <a:pt x="2106168" y="16764"/>
                  </a:lnTo>
                  <a:lnTo>
                    <a:pt x="2093976" y="13716"/>
                  </a:lnTo>
                  <a:lnTo>
                    <a:pt x="2080260" y="12192"/>
                  </a:lnTo>
                  <a:lnTo>
                    <a:pt x="2081784" y="12192"/>
                  </a:lnTo>
                  <a:lnTo>
                    <a:pt x="2068068" y="10668"/>
                  </a:lnTo>
                  <a:lnTo>
                    <a:pt x="2121408" y="10668"/>
                  </a:lnTo>
                  <a:lnTo>
                    <a:pt x="2154936" y="30480"/>
                  </a:lnTo>
                  <a:lnTo>
                    <a:pt x="2180844" y="59436"/>
                  </a:lnTo>
                  <a:lnTo>
                    <a:pt x="2183892" y="65532"/>
                  </a:lnTo>
                  <a:lnTo>
                    <a:pt x="2171700" y="65532"/>
                  </a:lnTo>
                  <a:lnTo>
                    <a:pt x="2171700" y="67056"/>
                  </a:lnTo>
                  <a:close/>
                </a:path>
                <a:path w="2204085" h="1309370">
                  <a:moveTo>
                    <a:pt x="32439" y="67056"/>
                  </a:moveTo>
                  <a:lnTo>
                    <a:pt x="32004" y="67056"/>
                  </a:lnTo>
                  <a:lnTo>
                    <a:pt x="33528" y="65532"/>
                  </a:lnTo>
                  <a:lnTo>
                    <a:pt x="32439" y="67056"/>
                  </a:lnTo>
                  <a:close/>
                </a:path>
                <a:path w="2204085" h="1309370">
                  <a:moveTo>
                    <a:pt x="2189988" y="111252"/>
                  </a:moveTo>
                  <a:lnTo>
                    <a:pt x="2186940" y="99060"/>
                  </a:lnTo>
                  <a:lnTo>
                    <a:pt x="2182368" y="86868"/>
                  </a:lnTo>
                  <a:lnTo>
                    <a:pt x="2177796" y="76200"/>
                  </a:lnTo>
                  <a:lnTo>
                    <a:pt x="2171700" y="65532"/>
                  </a:lnTo>
                  <a:lnTo>
                    <a:pt x="2183892" y="65532"/>
                  </a:lnTo>
                  <a:lnTo>
                    <a:pt x="2186940" y="71628"/>
                  </a:lnTo>
                  <a:lnTo>
                    <a:pt x="2193036" y="82296"/>
                  </a:lnTo>
                  <a:lnTo>
                    <a:pt x="2197608" y="96012"/>
                  </a:lnTo>
                  <a:lnTo>
                    <a:pt x="2200656" y="108204"/>
                  </a:lnTo>
                  <a:lnTo>
                    <a:pt x="2200994" y="109728"/>
                  </a:lnTo>
                  <a:lnTo>
                    <a:pt x="2189988" y="109728"/>
                  </a:lnTo>
                  <a:lnTo>
                    <a:pt x="2189988" y="111252"/>
                  </a:lnTo>
                  <a:close/>
                </a:path>
                <a:path w="2204085" h="1309370">
                  <a:moveTo>
                    <a:pt x="13716" y="111252"/>
                  </a:moveTo>
                  <a:lnTo>
                    <a:pt x="13716" y="109728"/>
                  </a:lnTo>
                  <a:lnTo>
                    <a:pt x="14097" y="109728"/>
                  </a:lnTo>
                  <a:lnTo>
                    <a:pt x="13716" y="111252"/>
                  </a:lnTo>
                  <a:close/>
                </a:path>
                <a:path w="2204085" h="1309370">
                  <a:moveTo>
                    <a:pt x="2191512" y="123444"/>
                  </a:moveTo>
                  <a:lnTo>
                    <a:pt x="2189988" y="109728"/>
                  </a:lnTo>
                  <a:lnTo>
                    <a:pt x="2200994" y="109728"/>
                  </a:lnTo>
                  <a:lnTo>
                    <a:pt x="2203704" y="121920"/>
                  </a:lnTo>
                  <a:lnTo>
                    <a:pt x="2191512" y="121920"/>
                  </a:lnTo>
                  <a:lnTo>
                    <a:pt x="2191512" y="123444"/>
                  </a:lnTo>
                  <a:close/>
                </a:path>
                <a:path w="2204085" h="1309370">
                  <a:moveTo>
                    <a:pt x="12192" y="123444"/>
                  </a:moveTo>
                  <a:lnTo>
                    <a:pt x="12192" y="121920"/>
                  </a:lnTo>
                  <a:lnTo>
                    <a:pt x="12361" y="121920"/>
                  </a:lnTo>
                  <a:lnTo>
                    <a:pt x="12192" y="123444"/>
                  </a:lnTo>
                  <a:close/>
                </a:path>
                <a:path w="2204085" h="1309370">
                  <a:moveTo>
                    <a:pt x="2189226" y="1234440"/>
                  </a:moveTo>
                  <a:lnTo>
                    <a:pt x="2177796" y="1234440"/>
                  </a:lnTo>
                  <a:lnTo>
                    <a:pt x="2182368" y="1222248"/>
                  </a:lnTo>
                  <a:lnTo>
                    <a:pt x="2186940" y="1211580"/>
                  </a:lnTo>
                  <a:lnTo>
                    <a:pt x="2189988" y="1199388"/>
                  </a:lnTo>
                  <a:lnTo>
                    <a:pt x="2191512" y="1187196"/>
                  </a:lnTo>
                  <a:lnTo>
                    <a:pt x="2193036" y="1173480"/>
                  </a:lnTo>
                  <a:lnTo>
                    <a:pt x="2193036" y="135636"/>
                  </a:lnTo>
                  <a:lnTo>
                    <a:pt x="2191512" y="121920"/>
                  </a:lnTo>
                  <a:lnTo>
                    <a:pt x="2203704" y="121920"/>
                  </a:lnTo>
                  <a:lnTo>
                    <a:pt x="2203704" y="1188720"/>
                  </a:lnTo>
                  <a:lnTo>
                    <a:pt x="2200656" y="1200912"/>
                  </a:lnTo>
                  <a:lnTo>
                    <a:pt x="2197608" y="1214628"/>
                  </a:lnTo>
                  <a:lnTo>
                    <a:pt x="2193036" y="1226820"/>
                  </a:lnTo>
                  <a:lnTo>
                    <a:pt x="2189226" y="1234440"/>
                  </a:lnTo>
                  <a:close/>
                </a:path>
                <a:path w="2204085" h="1309370">
                  <a:moveTo>
                    <a:pt x="2162556" y="1271016"/>
                  </a:moveTo>
                  <a:lnTo>
                    <a:pt x="2147316" y="1271016"/>
                  </a:lnTo>
                  <a:lnTo>
                    <a:pt x="2156460" y="1261872"/>
                  </a:lnTo>
                  <a:lnTo>
                    <a:pt x="2171700" y="1243584"/>
                  </a:lnTo>
                  <a:lnTo>
                    <a:pt x="2177796" y="1232916"/>
                  </a:lnTo>
                  <a:lnTo>
                    <a:pt x="2177796" y="1234440"/>
                  </a:lnTo>
                  <a:lnTo>
                    <a:pt x="2189226" y="1234440"/>
                  </a:lnTo>
                  <a:lnTo>
                    <a:pt x="2186940" y="1239012"/>
                  </a:lnTo>
                  <a:lnTo>
                    <a:pt x="2180844" y="1249680"/>
                  </a:lnTo>
                  <a:lnTo>
                    <a:pt x="2173224" y="1260348"/>
                  </a:lnTo>
                  <a:lnTo>
                    <a:pt x="2162556" y="1271016"/>
                  </a:lnTo>
                  <a:close/>
                </a:path>
                <a:path w="2204085" h="1309370">
                  <a:moveTo>
                    <a:pt x="58521" y="1271016"/>
                  </a:moveTo>
                  <a:lnTo>
                    <a:pt x="56388" y="1271016"/>
                  </a:lnTo>
                  <a:lnTo>
                    <a:pt x="56388" y="1269492"/>
                  </a:lnTo>
                  <a:lnTo>
                    <a:pt x="58521" y="1271016"/>
                  </a:lnTo>
                  <a:close/>
                </a:path>
                <a:path w="2204085" h="1309370">
                  <a:moveTo>
                    <a:pt x="2121408" y="1298448"/>
                  </a:moveTo>
                  <a:lnTo>
                    <a:pt x="2080260" y="1298448"/>
                  </a:lnTo>
                  <a:lnTo>
                    <a:pt x="2093976" y="1295400"/>
                  </a:lnTo>
                  <a:lnTo>
                    <a:pt x="2106168" y="1292352"/>
                  </a:lnTo>
                  <a:lnTo>
                    <a:pt x="2104644" y="1292352"/>
                  </a:lnTo>
                  <a:lnTo>
                    <a:pt x="2116836" y="1289304"/>
                  </a:lnTo>
                  <a:lnTo>
                    <a:pt x="2138172" y="1277112"/>
                  </a:lnTo>
                  <a:lnTo>
                    <a:pt x="2147316" y="1269492"/>
                  </a:lnTo>
                  <a:lnTo>
                    <a:pt x="2147316" y="1271016"/>
                  </a:lnTo>
                  <a:lnTo>
                    <a:pt x="2162556" y="1271016"/>
                  </a:lnTo>
                  <a:lnTo>
                    <a:pt x="2154936" y="1278636"/>
                  </a:lnTo>
                  <a:lnTo>
                    <a:pt x="2133600" y="1293876"/>
                  </a:lnTo>
                  <a:lnTo>
                    <a:pt x="2121408" y="1298448"/>
                  </a:lnTo>
                  <a:close/>
                </a:path>
              </a:pathLst>
            </a:custGeom>
            <a:solidFill>
              <a:srgbClr val="3D6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422151" y="4513007"/>
            <a:ext cx="1580652" cy="1066386"/>
          </a:xfrm>
          <a:prstGeom prst="rect">
            <a:avLst/>
          </a:prstGeom>
        </p:spPr>
        <p:txBody>
          <a:bodyPr vert="horz" wrap="square" lIns="0" tIns="40073" rIns="0" bIns="0" rtlCol="0">
            <a:spAutoFit/>
          </a:bodyPr>
          <a:lstStyle/>
          <a:p>
            <a:pPr marL="11132" marR="4453" indent="328381">
              <a:lnSpc>
                <a:spcPts val="2016"/>
              </a:lnSpc>
              <a:spcBef>
                <a:spcPts val="315"/>
              </a:spcBef>
              <a:buSzPct val="95238"/>
              <a:buFont typeface="Symbol"/>
              <a:buChar char=""/>
              <a:tabLst>
                <a:tab pos="448045" algn="l"/>
              </a:tabLst>
            </a:pPr>
            <a:r>
              <a:rPr spc="-88" dirty="0">
                <a:latin typeface="Trebuchet MS"/>
                <a:cs typeface="Trebuchet MS"/>
              </a:rPr>
              <a:t>Borç </a:t>
            </a:r>
            <a:r>
              <a:rPr spc="-96" dirty="0">
                <a:latin typeface="Trebuchet MS"/>
                <a:cs typeface="Trebuchet MS"/>
              </a:rPr>
              <a:t>geri  </a:t>
            </a:r>
            <a:r>
              <a:rPr spc="-105" dirty="0">
                <a:latin typeface="Trebuchet MS"/>
                <a:cs typeface="Trebuchet MS"/>
              </a:rPr>
              <a:t>ödemeleri,</a:t>
            </a:r>
            <a:r>
              <a:rPr spc="-184" dirty="0">
                <a:latin typeface="Trebuchet MS"/>
                <a:cs typeface="Trebuchet MS"/>
              </a:rPr>
              <a:t> </a:t>
            </a:r>
            <a:r>
              <a:rPr spc="-131" dirty="0">
                <a:latin typeface="Trebuchet MS"/>
                <a:cs typeface="Trebuchet MS"/>
              </a:rPr>
              <a:t>Vergi,</a:t>
            </a:r>
            <a:endParaRPr>
              <a:latin typeface="Trebuchet MS"/>
              <a:cs typeface="Trebuchet MS"/>
            </a:endParaRPr>
          </a:p>
          <a:p>
            <a:pPr marL="351200" marR="27829" indent="-316693">
              <a:lnSpc>
                <a:spcPts val="2016"/>
              </a:lnSpc>
              <a:spcBef>
                <a:spcPts val="18"/>
              </a:spcBef>
            </a:pPr>
            <a:r>
              <a:rPr spc="-123" dirty="0">
                <a:latin typeface="Trebuchet MS"/>
                <a:cs typeface="Trebuchet MS"/>
              </a:rPr>
              <a:t>Kar </a:t>
            </a:r>
            <a:r>
              <a:rPr spc="-110" dirty="0">
                <a:latin typeface="Trebuchet MS"/>
                <a:cs typeface="Trebuchet MS"/>
              </a:rPr>
              <a:t>payı</a:t>
            </a:r>
            <a:r>
              <a:rPr spc="-206" dirty="0">
                <a:latin typeface="Trebuchet MS"/>
                <a:cs typeface="Trebuchet MS"/>
              </a:rPr>
              <a:t> </a:t>
            </a:r>
            <a:r>
              <a:rPr spc="-100" dirty="0">
                <a:latin typeface="Trebuchet MS"/>
                <a:cs typeface="Trebuchet MS"/>
              </a:rPr>
              <a:t>dağıtımı  </a:t>
            </a:r>
            <a:r>
              <a:rPr spc="-136" dirty="0">
                <a:latin typeface="Trebuchet MS"/>
                <a:cs typeface="Trebuchet MS"/>
              </a:rPr>
              <a:t>(Temettü)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21505" y="4853460"/>
            <a:ext cx="392584" cy="486567"/>
          </a:xfrm>
          <a:custGeom>
            <a:avLst/>
            <a:gdLst/>
            <a:ahLst/>
            <a:cxnLst/>
            <a:rect l="l" t="t" r="r" b="b"/>
            <a:pathLst>
              <a:path w="459105" h="536575">
                <a:moveTo>
                  <a:pt x="228600" y="536448"/>
                </a:moveTo>
                <a:lnTo>
                  <a:pt x="0" y="268224"/>
                </a:lnTo>
                <a:lnTo>
                  <a:pt x="228600" y="0"/>
                </a:lnTo>
                <a:lnTo>
                  <a:pt x="228600" y="106680"/>
                </a:lnTo>
                <a:lnTo>
                  <a:pt x="458723" y="106680"/>
                </a:lnTo>
                <a:lnTo>
                  <a:pt x="458723" y="428244"/>
                </a:lnTo>
                <a:lnTo>
                  <a:pt x="228600" y="428244"/>
                </a:lnTo>
                <a:lnTo>
                  <a:pt x="228600" y="536448"/>
                </a:lnTo>
                <a:close/>
              </a:path>
            </a:pathLst>
          </a:custGeom>
          <a:solidFill>
            <a:srgbClr val="AF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312" y="4502441"/>
            <a:ext cx="1454677" cy="1187338"/>
          </a:xfrm>
          <a:custGeom>
            <a:avLst/>
            <a:gdLst/>
            <a:ahLst/>
            <a:cxnLst/>
            <a:rect l="l" t="t" r="r" b="b"/>
            <a:pathLst>
              <a:path w="1701164" h="1309370">
                <a:moveTo>
                  <a:pt x="1578864" y="1309116"/>
                </a:moveTo>
                <a:lnTo>
                  <a:pt x="121920" y="1309116"/>
                </a:lnTo>
                <a:lnTo>
                  <a:pt x="94488" y="1303020"/>
                </a:lnTo>
                <a:lnTo>
                  <a:pt x="48768" y="1278636"/>
                </a:lnTo>
                <a:lnTo>
                  <a:pt x="22860" y="1249680"/>
                </a:lnTo>
                <a:lnTo>
                  <a:pt x="6096" y="1214628"/>
                </a:lnTo>
                <a:lnTo>
                  <a:pt x="3048" y="1200912"/>
                </a:lnTo>
                <a:lnTo>
                  <a:pt x="0" y="1188720"/>
                </a:lnTo>
                <a:lnTo>
                  <a:pt x="0" y="121920"/>
                </a:lnTo>
                <a:lnTo>
                  <a:pt x="3048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16764" y="71628"/>
                </a:lnTo>
                <a:lnTo>
                  <a:pt x="22860" y="59436"/>
                </a:lnTo>
                <a:lnTo>
                  <a:pt x="48768" y="30480"/>
                </a:lnTo>
                <a:lnTo>
                  <a:pt x="82296" y="10668"/>
                </a:lnTo>
                <a:lnTo>
                  <a:pt x="135636" y="0"/>
                </a:lnTo>
                <a:lnTo>
                  <a:pt x="1565148" y="0"/>
                </a:lnTo>
                <a:lnTo>
                  <a:pt x="1592580" y="3048"/>
                </a:lnTo>
                <a:lnTo>
                  <a:pt x="1604772" y="6096"/>
                </a:lnTo>
                <a:lnTo>
                  <a:pt x="1616964" y="10668"/>
                </a:lnTo>
                <a:lnTo>
                  <a:pt x="135636" y="10668"/>
                </a:lnTo>
                <a:lnTo>
                  <a:pt x="121920" y="12192"/>
                </a:lnTo>
                <a:lnTo>
                  <a:pt x="123444" y="12192"/>
                </a:lnTo>
                <a:lnTo>
                  <a:pt x="109728" y="13716"/>
                </a:lnTo>
                <a:lnTo>
                  <a:pt x="97536" y="16764"/>
                </a:lnTo>
                <a:lnTo>
                  <a:pt x="99060" y="16764"/>
                </a:lnTo>
                <a:lnTo>
                  <a:pt x="86868" y="21336"/>
                </a:lnTo>
                <a:lnTo>
                  <a:pt x="76200" y="25908"/>
                </a:lnTo>
                <a:lnTo>
                  <a:pt x="65532" y="32004"/>
                </a:lnTo>
                <a:lnTo>
                  <a:pt x="47244" y="47244"/>
                </a:lnTo>
                <a:lnTo>
                  <a:pt x="39624" y="56388"/>
                </a:lnTo>
                <a:lnTo>
                  <a:pt x="33092" y="65532"/>
                </a:lnTo>
                <a:lnTo>
                  <a:pt x="32004" y="65532"/>
                </a:lnTo>
                <a:lnTo>
                  <a:pt x="25908" y="76200"/>
                </a:lnTo>
                <a:lnTo>
                  <a:pt x="21336" y="86868"/>
                </a:lnTo>
                <a:lnTo>
                  <a:pt x="16764" y="99060"/>
                </a:lnTo>
                <a:lnTo>
                  <a:pt x="14097" y="109728"/>
                </a:lnTo>
                <a:lnTo>
                  <a:pt x="13716" y="109728"/>
                </a:lnTo>
                <a:lnTo>
                  <a:pt x="12361" y="121920"/>
                </a:lnTo>
                <a:lnTo>
                  <a:pt x="12192" y="121920"/>
                </a:lnTo>
                <a:lnTo>
                  <a:pt x="10668" y="135636"/>
                </a:lnTo>
                <a:lnTo>
                  <a:pt x="10668" y="1173480"/>
                </a:lnTo>
                <a:lnTo>
                  <a:pt x="12192" y="1187196"/>
                </a:lnTo>
                <a:lnTo>
                  <a:pt x="25908" y="1232916"/>
                </a:lnTo>
                <a:lnTo>
                  <a:pt x="56388" y="1271016"/>
                </a:lnTo>
                <a:lnTo>
                  <a:pt x="58216" y="1271016"/>
                </a:lnTo>
                <a:lnTo>
                  <a:pt x="65532" y="1277112"/>
                </a:lnTo>
                <a:lnTo>
                  <a:pt x="86868" y="1289304"/>
                </a:lnTo>
                <a:lnTo>
                  <a:pt x="99060" y="1292352"/>
                </a:lnTo>
                <a:lnTo>
                  <a:pt x="97536" y="1292352"/>
                </a:lnTo>
                <a:lnTo>
                  <a:pt x="109728" y="1295400"/>
                </a:lnTo>
                <a:lnTo>
                  <a:pt x="123444" y="1298448"/>
                </a:lnTo>
                <a:lnTo>
                  <a:pt x="1616964" y="1298448"/>
                </a:lnTo>
                <a:lnTo>
                  <a:pt x="1604772" y="1303020"/>
                </a:lnTo>
                <a:lnTo>
                  <a:pt x="1592580" y="1306068"/>
                </a:lnTo>
                <a:lnTo>
                  <a:pt x="1578864" y="1309116"/>
                </a:lnTo>
                <a:close/>
              </a:path>
              <a:path w="1701164" h="1309370">
                <a:moveTo>
                  <a:pt x="1681734" y="67056"/>
                </a:moveTo>
                <a:lnTo>
                  <a:pt x="1668780" y="67056"/>
                </a:lnTo>
                <a:lnTo>
                  <a:pt x="1661160" y="56388"/>
                </a:lnTo>
                <a:lnTo>
                  <a:pt x="1652016" y="47244"/>
                </a:lnTo>
                <a:lnTo>
                  <a:pt x="1653540" y="47244"/>
                </a:lnTo>
                <a:lnTo>
                  <a:pt x="1644396" y="39624"/>
                </a:lnTo>
                <a:lnTo>
                  <a:pt x="1633728" y="32004"/>
                </a:lnTo>
                <a:lnTo>
                  <a:pt x="1635252" y="32004"/>
                </a:lnTo>
                <a:lnTo>
                  <a:pt x="1624584" y="25908"/>
                </a:lnTo>
                <a:lnTo>
                  <a:pt x="1612392" y="21336"/>
                </a:lnTo>
                <a:lnTo>
                  <a:pt x="1613916" y="21336"/>
                </a:lnTo>
                <a:lnTo>
                  <a:pt x="1601724" y="16764"/>
                </a:lnTo>
                <a:lnTo>
                  <a:pt x="1589532" y="13716"/>
                </a:lnTo>
                <a:lnTo>
                  <a:pt x="1565148" y="10668"/>
                </a:lnTo>
                <a:lnTo>
                  <a:pt x="1616964" y="10668"/>
                </a:lnTo>
                <a:lnTo>
                  <a:pt x="1641348" y="22860"/>
                </a:lnTo>
                <a:lnTo>
                  <a:pt x="1650492" y="30480"/>
                </a:lnTo>
                <a:lnTo>
                  <a:pt x="1661160" y="39624"/>
                </a:lnTo>
                <a:lnTo>
                  <a:pt x="1668780" y="48768"/>
                </a:lnTo>
                <a:lnTo>
                  <a:pt x="1677924" y="59436"/>
                </a:lnTo>
                <a:lnTo>
                  <a:pt x="1681734" y="67056"/>
                </a:lnTo>
                <a:close/>
              </a:path>
              <a:path w="1701164" h="1309370">
                <a:moveTo>
                  <a:pt x="32004" y="67056"/>
                </a:moveTo>
                <a:lnTo>
                  <a:pt x="32004" y="65532"/>
                </a:lnTo>
                <a:lnTo>
                  <a:pt x="33092" y="65532"/>
                </a:lnTo>
                <a:lnTo>
                  <a:pt x="32004" y="67056"/>
                </a:lnTo>
                <a:close/>
              </a:path>
              <a:path w="1701164" h="1309370">
                <a:moveTo>
                  <a:pt x="1687068" y="111252"/>
                </a:moveTo>
                <a:lnTo>
                  <a:pt x="1684020" y="99060"/>
                </a:lnTo>
                <a:lnTo>
                  <a:pt x="1679448" y="86868"/>
                </a:lnTo>
                <a:lnTo>
                  <a:pt x="1673352" y="76200"/>
                </a:lnTo>
                <a:lnTo>
                  <a:pt x="1674876" y="76200"/>
                </a:lnTo>
                <a:lnTo>
                  <a:pt x="1667256" y="65532"/>
                </a:lnTo>
                <a:lnTo>
                  <a:pt x="1668780" y="67056"/>
                </a:lnTo>
                <a:lnTo>
                  <a:pt x="1681734" y="67056"/>
                </a:lnTo>
                <a:lnTo>
                  <a:pt x="1684020" y="71628"/>
                </a:lnTo>
                <a:lnTo>
                  <a:pt x="1690116" y="82296"/>
                </a:lnTo>
                <a:lnTo>
                  <a:pt x="1694688" y="96012"/>
                </a:lnTo>
                <a:lnTo>
                  <a:pt x="1697736" y="108204"/>
                </a:lnTo>
                <a:lnTo>
                  <a:pt x="1697905" y="109728"/>
                </a:lnTo>
                <a:lnTo>
                  <a:pt x="1687068" y="109728"/>
                </a:lnTo>
                <a:lnTo>
                  <a:pt x="1687068" y="111252"/>
                </a:lnTo>
                <a:close/>
              </a:path>
              <a:path w="1701164" h="1309370">
                <a:moveTo>
                  <a:pt x="13716" y="111252"/>
                </a:moveTo>
                <a:lnTo>
                  <a:pt x="13716" y="109728"/>
                </a:lnTo>
                <a:lnTo>
                  <a:pt x="14097" y="109728"/>
                </a:lnTo>
                <a:lnTo>
                  <a:pt x="13716" y="111252"/>
                </a:lnTo>
                <a:close/>
              </a:path>
              <a:path w="1701164" h="1309370">
                <a:moveTo>
                  <a:pt x="1688592" y="123444"/>
                </a:moveTo>
                <a:lnTo>
                  <a:pt x="1687068" y="109728"/>
                </a:lnTo>
                <a:lnTo>
                  <a:pt x="1697905" y="109728"/>
                </a:lnTo>
                <a:lnTo>
                  <a:pt x="1699260" y="121920"/>
                </a:lnTo>
                <a:lnTo>
                  <a:pt x="1688592" y="121920"/>
                </a:lnTo>
                <a:lnTo>
                  <a:pt x="1688592" y="123444"/>
                </a:lnTo>
                <a:close/>
              </a:path>
              <a:path w="1701164" h="1309370">
                <a:moveTo>
                  <a:pt x="12192" y="123444"/>
                </a:moveTo>
                <a:lnTo>
                  <a:pt x="12192" y="121920"/>
                </a:lnTo>
                <a:lnTo>
                  <a:pt x="12361" y="121920"/>
                </a:lnTo>
                <a:lnTo>
                  <a:pt x="12192" y="123444"/>
                </a:lnTo>
                <a:close/>
              </a:path>
              <a:path w="1701164" h="1309370">
                <a:moveTo>
                  <a:pt x="1673352" y="1234440"/>
                </a:moveTo>
                <a:lnTo>
                  <a:pt x="1679448" y="1222248"/>
                </a:lnTo>
                <a:lnTo>
                  <a:pt x="1684020" y="1211580"/>
                </a:lnTo>
                <a:lnTo>
                  <a:pt x="1687068" y="1199388"/>
                </a:lnTo>
                <a:lnTo>
                  <a:pt x="1688592" y="1187196"/>
                </a:lnTo>
                <a:lnTo>
                  <a:pt x="1688592" y="121920"/>
                </a:lnTo>
                <a:lnTo>
                  <a:pt x="1699260" y="121920"/>
                </a:lnTo>
                <a:lnTo>
                  <a:pt x="1700784" y="135636"/>
                </a:lnTo>
                <a:lnTo>
                  <a:pt x="1700784" y="1175004"/>
                </a:lnTo>
                <a:lnTo>
                  <a:pt x="1694688" y="1214628"/>
                </a:lnTo>
                <a:lnTo>
                  <a:pt x="1687068" y="1232916"/>
                </a:lnTo>
                <a:lnTo>
                  <a:pt x="1674876" y="1232916"/>
                </a:lnTo>
                <a:lnTo>
                  <a:pt x="1673352" y="1234440"/>
                </a:lnTo>
                <a:close/>
              </a:path>
              <a:path w="1701164" h="1309370">
                <a:moveTo>
                  <a:pt x="1659382" y="1271016"/>
                </a:moveTo>
                <a:lnTo>
                  <a:pt x="1644396" y="1271016"/>
                </a:lnTo>
                <a:lnTo>
                  <a:pt x="1653540" y="1261872"/>
                </a:lnTo>
                <a:lnTo>
                  <a:pt x="1652016" y="1261872"/>
                </a:lnTo>
                <a:lnTo>
                  <a:pt x="1661160" y="1252728"/>
                </a:lnTo>
                <a:lnTo>
                  <a:pt x="1668780" y="1243584"/>
                </a:lnTo>
                <a:lnTo>
                  <a:pt x="1667256" y="1243584"/>
                </a:lnTo>
                <a:lnTo>
                  <a:pt x="1674876" y="1232916"/>
                </a:lnTo>
                <a:lnTo>
                  <a:pt x="1687068" y="1232916"/>
                </a:lnTo>
                <a:lnTo>
                  <a:pt x="1684020" y="1239012"/>
                </a:lnTo>
                <a:lnTo>
                  <a:pt x="1677924" y="1249680"/>
                </a:lnTo>
                <a:lnTo>
                  <a:pt x="1668780" y="1260348"/>
                </a:lnTo>
                <a:lnTo>
                  <a:pt x="1661160" y="1269492"/>
                </a:lnTo>
                <a:lnTo>
                  <a:pt x="1659382" y="1271016"/>
                </a:lnTo>
                <a:close/>
              </a:path>
              <a:path w="1701164" h="1309370">
                <a:moveTo>
                  <a:pt x="58216" y="1271016"/>
                </a:moveTo>
                <a:lnTo>
                  <a:pt x="56388" y="1271016"/>
                </a:lnTo>
                <a:lnTo>
                  <a:pt x="56388" y="1269492"/>
                </a:lnTo>
                <a:lnTo>
                  <a:pt x="58216" y="1271016"/>
                </a:lnTo>
                <a:close/>
              </a:path>
              <a:path w="1701164" h="1309370">
                <a:moveTo>
                  <a:pt x="1616964" y="1298448"/>
                </a:moveTo>
                <a:lnTo>
                  <a:pt x="1577340" y="1298448"/>
                </a:lnTo>
                <a:lnTo>
                  <a:pt x="1613916" y="1289304"/>
                </a:lnTo>
                <a:lnTo>
                  <a:pt x="1612392" y="1289304"/>
                </a:lnTo>
                <a:lnTo>
                  <a:pt x="1624584" y="1283208"/>
                </a:lnTo>
                <a:lnTo>
                  <a:pt x="1635252" y="1277112"/>
                </a:lnTo>
                <a:lnTo>
                  <a:pt x="1633728" y="1277112"/>
                </a:lnTo>
                <a:lnTo>
                  <a:pt x="1644396" y="1269492"/>
                </a:lnTo>
                <a:lnTo>
                  <a:pt x="1644396" y="1271016"/>
                </a:lnTo>
                <a:lnTo>
                  <a:pt x="1659382" y="1271016"/>
                </a:lnTo>
                <a:lnTo>
                  <a:pt x="1650492" y="1278636"/>
                </a:lnTo>
                <a:lnTo>
                  <a:pt x="1641348" y="1286256"/>
                </a:lnTo>
                <a:lnTo>
                  <a:pt x="1629156" y="1293876"/>
                </a:lnTo>
                <a:lnTo>
                  <a:pt x="1616964" y="1298448"/>
                </a:lnTo>
                <a:close/>
              </a:path>
            </a:pathLst>
          </a:custGeom>
          <a:solidFill>
            <a:srgbClr val="3D6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49824" y="4912378"/>
            <a:ext cx="1127253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9108" indent="-108533">
              <a:spcBef>
                <a:spcPts val="88"/>
              </a:spcBef>
              <a:buSzPct val="95238"/>
              <a:buFont typeface="Symbol"/>
              <a:buChar char=""/>
              <a:tabLst>
                <a:tab pos="119664" algn="l"/>
              </a:tabLst>
            </a:pPr>
            <a:r>
              <a:rPr spc="-145" dirty="0">
                <a:latin typeface="Trebuchet MS"/>
                <a:cs typeface="Trebuchet MS"/>
              </a:rPr>
              <a:t>Yedek</a:t>
            </a:r>
            <a:r>
              <a:rPr spc="-171" dirty="0">
                <a:latin typeface="Trebuchet MS"/>
                <a:cs typeface="Trebuchet MS"/>
              </a:rPr>
              <a:t> </a:t>
            </a:r>
            <a:r>
              <a:rPr spc="-127" dirty="0">
                <a:latin typeface="Trebuchet MS"/>
                <a:cs typeface="Trebuchet MS"/>
              </a:rPr>
              <a:t>akçe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8955480" y="5961446"/>
            <a:ext cx="15040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5">
              <a:lnSpc>
                <a:spcPts val="1458"/>
              </a:lnSpc>
            </a:pPr>
            <a:fld id="{81D60167-4931-47E6-BA6A-407CBD079E47}" type="slidenum">
              <a:rPr dirty="0"/>
              <a:pPr marL="33395">
                <a:lnSpc>
                  <a:spcPts val="1458"/>
                </a:lnSpc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97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985" y="523198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25454" y="3917871"/>
            <a:ext cx="2460409" cy="179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65" y="1513252"/>
            <a:ext cx="3169341" cy="4201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8521" y="1024036"/>
            <a:ext cx="2522961" cy="2540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5915" y="3707812"/>
            <a:ext cx="2502111" cy="2023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2235" y="1359854"/>
            <a:ext cx="2012114" cy="21655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2457" y="3520780"/>
            <a:ext cx="1901561" cy="24207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500" b="1" spc="-4" dirty="0">
                <a:latin typeface="Arial"/>
                <a:cs typeface="Arial"/>
              </a:rPr>
              <a:t>Müşterinin tarif</a:t>
            </a:r>
            <a:r>
              <a:rPr sz="1500" b="1" spc="-44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ettiği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955480" y="5961446"/>
            <a:ext cx="15040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5">
              <a:lnSpc>
                <a:spcPts val="1458"/>
              </a:lnSpc>
            </a:pPr>
            <a:fld id="{81D60167-4931-47E6-BA6A-407CBD079E47}" type="slidenum">
              <a:rPr dirty="0"/>
              <a:pPr marL="33395">
                <a:lnSpc>
                  <a:spcPts val="1458"/>
                </a:lnSpc>
              </a:pPr>
              <a:t>9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4294967295"/>
          </p:nvPr>
        </p:nvSpPr>
        <p:spPr>
          <a:xfrm>
            <a:off x="38649" y="5984973"/>
            <a:ext cx="190427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310"/>
              </a:lnSpc>
            </a:pPr>
            <a:r>
              <a:rPr spc="-96" dirty="0"/>
              <a:t>2019 </a:t>
            </a:r>
            <a:r>
              <a:rPr spc="-48" dirty="0"/>
              <a:t>© </a:t>
            </a:r>
            <a:r>
              <a:rPr spc="-26" dirty="0"/>
              <a:t>Taylan </a:t>
            </a:r>
            <a:r>
              <a:rPr spc="-4" dirty="0"/>
              <a:t>Ulaş</a:t>
            </a:r>
            <a:r>
              <a:rPr spc="70" dirty="0"/>
              <a:t> </a:t>
            </a:r>
            <a:r>
              <a:rPr spc="-9" dirty="0"/>
              <a:t>Evcimen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20108" y="5680806"/>
            <a:ext cx="2133962" cy="24207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500" b="1" spc="-4" dirty="0">
                <a:latin typeface="Arial"/>
                <a:cs typeface="Arial"/>
              </a:rPr>
              <a:t>Müşterinin ihtiyacı</a:t>
            </a:r>
            <a:r>
              <a:rPr sz="1500" b="1" spc="-48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olan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2126" y="3524918"/>
            <a:ext cx="2483649" cy="24207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500" b="1" spc="-4" dirty="0">
                <a:latin typeface="Arial"/>
                <a:cs typeface="Arial"/>
              </a:rPr>
              <a:t>Proje yöneticisinin</a:t>
            </a:r>
            <a:r>
              <a:rPr sz="1500" b="1" spc="-31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anladığı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9735" y="171075"/>
            <a:ext cx="4888565" cy="1525599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ts val="2559"/>
              </a:lnSpc>
              <a:spcBef>
                <a:spcPts val="96"/>
              </a:spcBef>
            </a:pPr>
            <a:r>
              <a:rPr sz="2100" spc="4" dirty="0">
                <a:solidFill>
                  <a:srgbClr val="1F3864"/>
                </a:solidFill>
                <a:latin typeface="Carlito"/>
                <a:cs typeface="Carlito"/>
              </a:rPr>
              <a:t>GG 405 </a:t>
            </a:r>
            <a:r>
              <a:rPr sz="2100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spc="-4" dirty="0">
                <a:solidFill>
                  <a:srgbClr val="1F3864"/>
                </a:solidFill>
                <a:latin typeface="Carlito"/>
                <a:cs typeface="Carlito"/>
              </a:rPr>
              <a:t>Analizleri </a:t>
            </a:r>
            <a:r>
              <a:rPr sz="2100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  <a:p>
            <a:pPr marL="11132">
              <a:lnSpc>
                <a:spcPts val="3296"/>
              </a:lnSpc>
            </a:pPr>
            <a:r>
              <a:rPr dirty="0" smtClean="0"/>
              <a:t/>
            </a:r>
            <a:br>
              <a:rPr dirty="0" smtClean="0"/>
            </a:br>
            <a:r>
              <a:rPr dirty="0" smtClean="0"/>
              <a:t>Hangi </a:t>
            </a:r>
            <a:r>
              <a:rPr spc="-4" dirty="0"/>
              <a:t>yatırım</a:t>
            </a:r>
            <a:r>
              <a:rPr spc="13" dirty="0"/>
              <a:t> </a:t>
            </a:r>
            <a:r>
              <a:rPr dirty="0"/>
              <a:t>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82132" y="5680806"/>
            <a:ext cx="1011596" cy="24207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500" b="1" spc="-18" dirty="0">
                <a:latin typeface="Arial"/>
                <a:cs typeface="Arial"/>
              </a:rPr>
              <a:t>Tasarlanan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7437" y="3505608"/>
            <a:ext cx="2137220" cy="24207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500" b="1" spc="-4" dirty="0">
                <a:latin typeface="Arial"/>
                <a:cs typeface="Arial"/>
              </a:rPr>
              <a:t>Danışmanların</a:t>
            </a:r>
            <a:r>
              <a:rPr sz="1500" b="1" spc="-18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önerdiği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011" y="5680806"/>
            <a:ext cx="2148623" cy="24207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500" b="1" spc="-4" dirty="0">
                <a:latin typeface="Arial"/>
                <a:cs typeface="Arial"/>
              </a:rPr>
              <a:t>Pazarlamacının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tanıttığı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142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25649</TotalTime>
  <Words>365</Words>
  <Application>Microsoft Office PowerPoint</Application>
  <PresentationFormat>Ekran Gösterisi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ekonomi</vt:lpstr>
      <vt:lpstr>1_Rics</vt:lpstr>
      <vt:lpstr>h.t.</vt:lpstr>
      <vt:lpstr>PowerPoint Sunusu</vt:lpstr>
      <vt:lpstr>Karar vermeden önce !</vt:lpstr>
      <vt:lpstr>PowerPoint Sunusu</vt:lpstr>
      <vt:lpstr>PowerPoint Sunusu</vt:lpstr>
      <vt:lpstr>h</vt:lpstr>
      <vt:lpstr>PowerPoint Sunusu</vt:lpstr>
      <vt:lpstr>GG 405 - Gayrimenkul ve Varlık Analizleri - 1</vt:lpstr>
      <vt:lpstr>GG 405 - Gayrimenkul ve Varlık Analizleri - 1  Finans döngüsü</vt:lpstr>
      <vt:lpstr>GG 405 - Gayrimenkul ve Varlık Analizleri - 1  Hangi yatırım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945</cp:revision>
  <cp:lastPrinted>2016-10-24T07:53:35Z</cp:lastPrinted>
  <dcterms:created xsi:type="dcterms:W3CDTF">2016-09-18T09:35:24Z</dcterms:created>
  <dcterms:modified xsi:type="dcterms:W3CDTF">2020-02-24T15:19:24Z</dcterms:modified>
</cp:coreProperties>
</file>