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6" r:id="rId6"/>
    <p:sldId id="1102" r:id="rId7"/>
    <p:sldId id="1103" r:id="rId8"/>
    <p:sldId id="1104" r:id="rId9"/>
    <p:sldId id="1105" r:id="rId10"/>
    <p:sldId id="1106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BEYANLAR, TESCİLE ZORLAMA DAVASI, SİCİLİN DÜZELTİLMESİ DAVASI</a:t>
            </a: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taşınmazın eklentileri, malikin istemi üzerine kütükteki beyanlar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sütununa yazılır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Bu kaydın terkini, kütükte hak sahibi görünen bütün ilgililerin rızasına bağlıdır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Taşınmaz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mülkiyetine ilişkin kamu hukuku kısıtlamalarının beyanlar sütununa yazılması ve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 sütuna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yazılabilecek diğer hususlar Cumhurbaşkanınca çıkarılan yönetmelikle belirlenir.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BEYANLAR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Eklenti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 planı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Devre mülk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Vesayet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Kamu hukuku kısıtlamaları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Heyelan bölgesi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Arazinin iyileştirilmesi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BEYANLAR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63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Yolsuz tescilin düzeltilmesi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Diğer kayıtlardaki yolsuz tescillerin düzeltilmesi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aynî hak yolsuz olarak tescil edilmiş veya bir tescil yolsuz olarak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terkin olunmuş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 da değiştirilmiş ise, bu yüzden aynî hakkı zedelenen kimse tapu sicilinin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düzeltilmesini dava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edebilir.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İyiniyetli üçüncü kişilerin bu tescile dayanarak kazandıkları aynî haklar ve her türlü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tazminat istemi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saklıdır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SİCİLİNİN DÜZELTİLMESİ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95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Geçerli bir hukuki sebebin ya da tescil isteminin bulunmaması nedeniyle tescilin yolsuz olması durumunda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Mahkeme kararıyla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Sözleşme yoluyla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memurunun hatası yüzünden tescilin yolsuz olması durumunda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Hakta meydana gelen sicil dışı değişiklik sonucu tescilin </a:t>
            </a:r>
            <a:r>
              <a:rPr lang="tr-TR" sz="2000" spc="-50" dirty="0" err="1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yolsuzlaşması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durumunda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YOLSUZ TESCİLİ DÜZELTME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aynî hak yolsuz olarak tescil edilmiş veya bir tescil yolsuz olarak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terkin olunmuş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 da değiştirilmiş ise, bu yüzden aynî hakkı zedelenen kimse tapu sicilinin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düzeltilmesini dava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edebilir.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İyiniyetli üçüncü kişilerin bu tescile dayanarak kazandıkları aynî haklar ve her türlü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tazminat istemi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saklıdır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SİCİLİN DÜZELTİLMESİ DAVASI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67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Mülkiyetin kazanılmasına esas olacak bir hukukî sebebe dayanarak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malikten mülkiyetin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kendi adına tescilini istemek hususunda kişisel hakka sahip olan kimse, malikin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kaçınması hâlinde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hâkimden, mülkiyetin hükmen geçirilmesini isteyebilir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taşınmazın mülkiyetini işgal, miras, kamulaştırma, cebrî icra veya </a:t>
            </a: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mahkeme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kararına dayanarak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kazanan kişi tescili doğrudan doğruya yaptırabilir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TESCİLE ZORLAMA DAVASI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21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12621</TotalTime>
  <Words>281</Words>
  <Application>Microsoft Office PowerPoint</Application>
  <PresentationFormat>Ekran Gösterisi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838</cp:revision>
  <cp:lastPrinted>2016-10-24T07:53:35Z</cp:lastPrinted>
  <dcterms:created xsi:type="dcterms:W3CDTF">2016-09-18T09:35:24Z</dcterms:created>
  <dcterms:modified xsi:type="dcterms:W3CDTF">2020-02-26T13:23:46Z</dcterms:modified>
</cp:coreProperties>
</file>