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312" y="-5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859C-5A46-493B-88F7-0610A054F488}" type="datetimeFigureOut">
              <a:rPr lang="tr-TR" smtClean="0"/>
              <a:t>10.1.2018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86E15-D53C-49D8-94C9-EBFF1440C32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859C-5A46-493B-88F7-0610A054F488}" type="datetimeFigureOut">
              <a:rPr lang="tr-TR" smtClean="0"/>
              <a:t>10.1.2018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86E15-D53C-49D8-94C9-EBFF1440C32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859C-5A46-493B-88F7-0610A054F488}" type="datetimeFigureOut">
              <a:rPr lang="tr-TR" smtClean="0"/>
              <a:t>10.1.2018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86E15-D53C-49D8-94C9-EBFF1440C32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859C-5A46-493B-88F7-0610A054F488}" type="datetimeFigureOut">
              <a:rPr lang="tr-TR" smtClean="0"/>
              <a:t>10.1.2018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86E15-D53C-49D8-94C9-EBFF1440C32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859C-5A46-493B-88F7-0610A054F488}" type="datetimeFigureOut">
              <a:rPr lang="tr-TR" smtClean="0"/>
              <a:t>10.1.2018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86E15-D53C-49D8-94C9-EBFF1440C32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859C-5A46-493B-88F7-0610A054F488}" type="datetimeFigureOut">
              <a:rPr lang="tr-TR" smtClean="0"/>
              <a:t>10.1.2018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86E15-D53C-49D8-94C9-EBFF1440C32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859C-5A46-493B-88F7-0610A054F488}" type="datetimeFigureOut">
              <a:rPr lang="tr-TR" smtClean="0"/>
              <a:t>10.1.2018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86E15-D53C-49D8-94C9-EBFF1440C32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859C-5A46-493B-88F7-0610A054F488}" type="datetimeFigureOut">
              <a:rPr lang="tr-TR" smtClean="0"/>
              <a:t>10.1.2018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86E15-D53C-49D8-94C9-EBFF1440C32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859C-5A46-493B-88F7-0610A054F488}" type="datetimeFigureOut">
              <a:rPr lang="tr-TR" smtClean="0"/>
              <a:t>10.1.2018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86E15-D53C-49D8-94C9-EBFF1440C32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859C-5A46-493B-88F7-0610A054F488}" type="datetimeFigureOut">
              <a:rPr lang="tr-TR" smtClean="0"/>
              <a:t>10.1.2018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86E15-D53C-49D8-94C9-EBFF1440C32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859C-5A46-493B-88F7-0610A054F488}" type="datetimeFigureOut">
              <a:rPr lang="tr-TR" smtClean="0"/>
              <a:t>10.1.2018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86E15-D53C-49D8-94C9-EBFF1440C32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0859C-5A46-493B-88F7-0610A054F488}" type="datetimeFigureOut">
              <a:rPr lang="tr-TR" smtClean="0"/>
              <a:t>10.1.2018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86E15-D53C-49D8-94C9-EBFF1440C32C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DÜNYA SİSTEMİ KURAMI 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Dünya Sistemi Kuramı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 smtClean="0"/>
              <a:t>Immaneul</a:t>
            </a:r>
            <a:r>
              <a:rPr lang="tr-TR" dirty="0" smtClean="0"/>
              <a:t> </a:t>
            </a:r>
            <a:r>
              <a:rPr lang="tr-TR" dirty="0" err="1" smtClean="0"/>
              <a:t>Wallerstein</a:t>
            </a:r>
            <a:endParaRPr lang="tr-TR" dirty="0" smtClean="0"/>
          </a:p>
          <a:p>
            <a:r>
              <a:rPr lang="tr-TR" dirty="0" smtClean="0"/>
              <a:t>Dünya Sisteminin şekillenişi: Kapitalizm 17. yüzyılda ortaya çıkan bir dünya sistemi (ekonomisi). Uluslararası ilişkiler bu dünya sistemi tarafından belirleniyor.</a:t>
            </a:r>
          </a:p>
          <a:p>
            <a:r>
              <a:rPr lang="tr-TR" dirty="0" smtClean="0"/>
              <a:t>Dünya ekonomisinden önce var olan: dünya imparatorlukları. Merkezdeki imparatorlukların çevredeki kaynakları zor yoluyla merkeze aktarması.</a:t>
            </a:r>
          </a:p>
          <a:p>
            <a:r>
              <a:rPr lang="tr-TR" dirty="0" smtClean="0"/>
              <a:t>Dünya ekonomisi: Kaynakların merkeze piyasa mekanizmalarıyla aktarılması. Sürekli genişleyen sermaye birikimi. (Dünya kapitalizmi)</a:t>
            </a:r>
          </a:p>
          <a:p>
            <a:r>
              <a:rPr lang="tr-TR" dirty="0" smtClean="0"/>
              <a:t>Ticaret-kar odaklı bir kapitalizm anlayışı: «tarihsel kapitalizm»</a:t>
            </a:r>
          </a:p>
        </p:txBody>
      </p:sp>
    </p:spTree>
    <p:extLst>
      <p:ext uri="{BB962C8B-B14F-4D97-AF65-F5344CB8AC3E}">
        <p14:creationId xmlns:p14="http://schemas.microsoft.com/office/powerpoint/2010/main" xmlns="" val="4121985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Merkez- Çevre- Yarı Çevre</a:t>
            </a:r>
            <a:endParaRPr lang="en-CA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80159" y="1600200"/>
            <a:ext cx="5583681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981718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Merkez-Çevre Hiyerarşisi</a:t>
            </a:r>
            <a:endParaRPr lang="en-CA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Buradan doğan –merkez- yarı çevre-çevre hiyerarşisi</a:t>
            </a:r>
          </a:p>
          <a:p>
            <a:r>
              <a:rPr lang="tr-TR" dirty="0"/>
              <a:t>Merkez: Dünya ticaretinin egemen aktörleri. Siyasal olarak da belirleyici bir konumdalar.</a:t>
            </a:r>
          </a:p>
          <a:p>
            <a:r>
              <a:rPr lang="tr-TR" dirty="0"/>
              <a:t>Çevre: </a:t>
            </a:r>
            <a:r>
              <a:rPr lang="tr-TR" dirty="0" smtClean="0"/>
              <a:t>Merkeze </a:t>
            </a:r>
            <a:r>
              <a:rPr lang="tr-TR" dirty="0"/>
              <a:t>bağımlı; politik olarak bağımlı ülkeler</a:t>
            </a:r>
          </a:p>
          <a:p>
            <a:r>
              <a:rPr lang="tr-TR" dirty="0" smtClean="0"/>
              <a:t>Yarı-Çevre</a:t>
            </a:r>
            <a:r>
              <a:rPr lang="tr-TR" dirty="0"/>
              <a:t>: Merkezin krizlerini ekonomik ve siyasal olarak stabilize etmede kilit konumdalar. 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xmlns="" val="175355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Dünya Sistemi Kuramı ve Ulus. Örgütler</a:t>
            </a:r>
            <a:endParaRPr lang="en-CA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Uluslararası Örgütler, dünya sisteminin dönüşümünü yansıtır</a:t>
            </a:r>
          </a:p>
          <a:p>
            <a:r>
              <a:rPr lang="tr-TR" dirty="0" smtClean="0"/>
              <a:t>Örgütler arasındaki ilişkiler ve örgüt içi ilişkiler çevre-merkez hiyerarşisini yansıtır. </a:t>
            </a:r>
          </a:p>
        </p:txBody>
      </p:sp>
    </p:spTree>
    <p:extLst>
      <p:ext uri="{BB962C8B-B14F-4D97-AF65-F5344CB8AC3E}">
        <p14:creationId xmlns:p14="http://schemas.microsoft.com/office/powerpoint/2010/main" xmlns="" val="1780046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Dünya Sistemi Kuramı ve NATO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NATO merkez ülkelerin önderliğinde kurulan bir örgüt</a:t>
            </a:r>
          </a:p>
          <a:p>
            <a:r>
              <a:rPr lang="tr-TR" dirty="0" smtClean="0"/>
              <a:t>Türkiye «yarı çevre» bir ülke olarak buna dahil oluyor.</a:t>
            </a:r>
          </a:p>
          <a:p>
            <a:endParaRPr lang="tr-TR"/>
          </a:p>
          <a:p>
            <a:pPr marL="0" indent="0">
              <a:buNone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0808630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176</Words>
  <Application>Microsoft Office PowerPoint</Application>
  <PresentationFormat>Ekran Gösterisi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DÜNYA SİSTEMİ KURAMI </vt:lpstr>
      <vt:lpstr>Dünya Sistemi Kuramı</vt:lpstr>
      <vt:lpstr>Merkez- Çevre- Yarı Çevre</vt:lpstr>
      <vt:lpstr>Merkez-Çevre Hiyerarşisi</vt:lpstr>
      <vt:lpstr>Dünya Sistemi Kuramı ve Ulus. Örgütler</vt:lpstr>
      <vt:lpstr>Dünya Sistemi Kuramı ve NATO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DÜNYA SİSTEMİ KURAMI </dc:title>
  <dc:creator>Cenk Saraçoğlu</dc:creator>
  <cp:lastModifiedBy>Cenk Saraçoğlu</cp:lastModifiedBy>
  <cp:revision>1</cp:revision>
  <dcterms:created xsi:type="dcterms:W3CDTF">2018-01-10T11:22:15Z</dcterms:created>
  <dcterms:modified xsi:type="dcterms:W3CDTF">2018-01-10T11:26:57Z</dcterms:modified>
</cp:coreProperties>
</file>