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906000" cy="6858000" type="A4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A738-BC21-47D7-8BEA-3E166B8E11A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6BF4-93AC-4F54-AE62-DF8E423A4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2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AA738-BC21-47D7-8BEA-3E166B8E11A3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6BF4-93AC-4F54-AE62-DF8E423A4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4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5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i="1" smtClean="0"/>
              <a:t>Arama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7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Vergilendirme süreci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6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tarhına ön işlemler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5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Yoklama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Yoklama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3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İnceleme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8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İncelemenin yapılacağı yer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9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İncelemesi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4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İncelemesi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77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A4 Paper (210x297 mm)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Vergilendirme süreci</vt:lpstr>
      <vt:lpstr>Vergi tarhına ön işlemler</vt:lpstr>
      <vt:lpstr>Yoklama </vt:lpstr>
      <vt:lpstr>Yoklama </vt:lpstr>
      <vt:lpstr>İnceleme </vt:lpstr>
      <vt:lpstr>İncelemenin yapılacağı yer</vt:lpstr>
      <vt:lpstr>Vergi İncelemesi </vt:lpstr>
      <vt:lpstr>Vergi İncelemesi </vt:lpstr>
      <vt:lpstr>Arama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Semih OZ</dc:creator>
  <cp:lastModifiedBy>Semih OZ</cp:lastModifiedBy>
  <cp:revision>1</cp:revision>
  <dcterms:created xsi:type="dcterms:W3CDTF">2020-03-22T19:21:18Z</dcterms:created>
  <dcterms:modified xsi:type="dcterms:W3CDTF">2020-03-22T19:21:18Z</dcterms:modified>
</cp:coreProperties>
</file>