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C1767-7141-4346-A52E-ED46FE85C27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6123072-16F2-4108-B60C-5BA9CAA6C488}">
      <dgm:prSet/>
      <dgm:spPr/>
      <dgm:t>
        <a:bodyPr/>
        <a:lstStyle/>
        <a:p>
          <a:pPr rtl="0"/>
          <a:r>
            <a:rPr lang="tr-TR" smtClean="0"/>
            <a:t>Sosyoloji insanın toplumsal hayatının incelenmesidir.</a:t>
          </a:r>
          <a:endParaRPr lang="tr-TR"/>
        </a:p>
      </dgm:t>
    </dgm:pt>
    <dgm:pt modelId="{F9034F0F-3841-4C0E-83F6-89BF3BAFA21C}" type="parTrans" cxnId="{888DE6D5-D875-49EA-9623-781E4A9B74E0}">
      <dgm:prSet/>
      <dgm:spPr/>
      <dgm:t>
        <a:bodyPr/>
        <a:lstStyle/>
        <a:p>
          <a:endParaRPr lang="tr-TR"/>
        </a:p>
      </dgm:t>
    </dgm:pt>
    <dgm:pt modelId="{401AAC8E-EBAB-45DF-9076-0199D91BD5A4}" type="sibTrans" cxnId="{888DE6D5-D875-49EA-9623-781E4A9B74E0}">
      <dgm:prSet/>
      <dgm:spPr/>
      <dgm:t>
        <a:bodyPr/>
        <a:lstStyle/>
        <a:p>
          <a:endParaRPr lang="tr-TR"/>
        </a:p>
      </dgm:t>
    </dgm:pt>
    <dgm:pt modelId="{F0B1B285-09DA-4C34-8680-B47959E6BE77}" type="pres">
      <dgm:prSet presAssocID="{8C3C1767-7141-4346-A52E-ED46FE85C272}" presName="compositeShape" presStyleCnt="0">
        <dgm:presLayoutVars>
          <dgm:chMax val="7"/>
          <dgm:dir/>
          <dgm:resizeHandles val="exact"/>
        </dgm:presLayoutVars>
      </dgm:prSet>
      <dgm:spPr/>
    </dgm:pt>
    <dgm:pt modelId="{9076C6E0-1713-4FCC-BE45-653C6A2E9985}" type="pres">
      <dgm:prSet presAssocID="{16123072-16F2-4108-B60C-5BA9CAA6C488}" presName="circ1TxSh" presStyleLbl="vennNode1" presStyleIdx="0" presStyleCnt="1"/>
      <dgm:spPr/>
    </dgm:pt>
  </dgm:ptLst>
  <dgm:cxnLst>
    <dgm:cxn modelId="{5061C9E1-A0C0-463C-8A88-1079031ACABF}" type="presOf" srcId="{8C3C1767-7141-4346-A52E-ED46FE85C272}" destId="{F0B1B285-09DA-4C34-8680-B47959E6BE77}" srcOrd="0" destOrd="0" presId="urn:microsoft.com/office/officeart/2005/8/layout/venn1"/>
    <dgm:cxn modelId="{888DE6D5-D875-49EA-9623-781E4A9B74E0}" srcId="{8C3C1767-7141-4346-A52E-ED46FE85C272}" destId="{16123072-16F2-4108-B60C-5BA9CAA6C488}" srcOrd="0" destOrd="0" parTransId="{F9034F0F-3841-4C0E-83F6-89BF3BAFA21C}" sibTransId="{401AAC8E-EBAB-45DF-9076-0199D91BD5A4}"/>
    <dgm:cxn modelId="{4CFEA48F-662C-45FC-A2AD-BD9D77840AB3}" type="presOf" srcId="{16123072-16F2-4108-B60C-5BA9CAA6C488}" destId="{9076C6E0-1713-4FCC-BE45-653C6A2E9985}" srcOrd="0" destOrd="0" presId="urn:microsoft.com/office/officeart/2005/8/layout/venn1"/>
    <dgm:cxn modelId="{5621F80C-98DE-4BDF-B6A4-BBA71709FB7D}" type="presParOf" srcId="{F0B1B285-09DA-4C34-8680-B47959E6BE77}" destId="{9076C6E0-1713-4FCC-BE45-653C6A2E998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4C9CF3-E37F-4AC6-98D7-39A69DE1555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F464335-E88F-41B5-A75B-833750099092}">
      <dgm:prSet/>
      <dgm:spPr/>
      <dgm:t>
        <a:bodyPr/>
        <a:lstStyle/>
        <a:p>
          <a:pPr rtl="0"/>
          <a:r>
            <a:rPr lang="tr-TR" smtClean="0"/>
            <a:t>Sosyolojik olarak düşünmeyi öğrenmek</a:t>
          </a:r>
          <a:endParaRPr lang="tr-TR"/>
        </a:p>
      </dgm:t>
    </dgm:pt>
    <dgm:pt modelId="{DA0AC2B0-2BE6-4D18-A5F3-7BC4B66AE03E}" type="parTrans" cxnId="{C21BC04D-7E0B-4A97-9252-F260EF6B83A0}">
      <dgm:prSet/>
      <dgm:spPr/>
      <dgm:t>
        <a:bodyPr/>
        <a:lstStyle/>
        <a:p>
          <a:endParaRPr lang="tr-TR"/>
        </a:p>
      </dgm:t>
    </dgm:pt>
    <dgm:pt modelId="{53E9B6C2-0416-476F-B7E8-CCA9E85C4640}" type="sibTrans" cxnId="{C21BC04D-7E0B-4A97-9252-F260EF6B83A0}">
      <dgm:prSet/>
      <dgm:spPr/>
      <dgm:t>
        <a:bodyPr/>
        <a:lstStyle/>
        <a:p>
          <a:endParaRPr lang="tr-TR"/>
        </a:p>
      </dgm:t>
    </dgm:pt>
    <dgm:pt modelId="{6251E673-5F86-4868-8DFF-30F8C9CA4298}">
      <dgm:prSet/>
      <dgm:spPr/>
      <dgm:t>
        <a:bodyPr/>
        <a:lstStyle/>
        <a:p>
          <a:pPr rtl="0"/>
          <a:r>
            <a:rPr lang="tr-TR" smtClean="0"/>
            <a:t>Sosyal olaylara v e konulara daha geniş görünümler olarak bakmak</a:t>
          </a:r>
          <a:endParaRPr lang="tr-TR"/>
        </a:p>
      </dgm:t>
    </dgm:pt>
    <dgm:pt modelId="{8419E960-06F8-4C60-AFCD-8149EA382FC0}" type="parTrans" cxnId="{AF033AF5-9E28-4D5A-9B01-32D887755D7A}">
      <dgm:prSet/>
      <dgm:spPr/>
      <dgm:t>
        <a:bodyPr/>
        <a:lstStyle/>
        <a:p>
          <a:endParaRPr lang="tr-TR"/>
        </a:p>
      </dgm:t>
    </dgm:pt>
    <dgm:pt modelId="{CD7F8DB8-1852-433F-89C4-C1A057472648}" type="sibTrans" cxnId="{AF033AF5-9E28-4D5A-9B01-32D887755D7A}">
      <dgm:prSet/>
      <dgm:spPr/>
      <dgm:t>
        <a:bodyPr/>
        <a:lstStyle/>
        <a:p>
          <a:endParaRPr lang="tr-TR"/>
        </a:p>
      </dgm:t>
    </dgm:pt>
    <dgm:pt modelId="{003C0741-DA54-47B5-B754-0D099E8F0272}" type="pres">
      <dgm:prSet presAssocID="{C44C9CF3-E37F-4AC6-98D7-39A69DE15557}" presName="compositeShape" presStyleCnt="0">
        <dgm:presLayoutVars>
          <dgm:chMax val="7"/>
          <dgm:dir/>
          <dgm:resizeHandles val="exact"/>
        </dgm:presLayoutVars>
      </dgm:prSet>
      <dgm:spPr/>
    </dgm:pt>
    <dgm:pt modelId="{0633574D-632C-400A-966C-5F2E4E71229E}" type="pres">
      <dgm:prSet presAssocID="{8F464335-E88F-41B5-A75B-833750099092}" presName="circ1" presStyleLbl="vennNode1" presStyleIdx="0" presStyleCnt="2"/>
      <dgm:spPr/>
    </dgm:pt>
    <dgm:pt modelId="{056B144A-9E41-49B2-8506-E35708488BEC}" type="pres">
      <dgm:prSet presAssocID="{8F464335-E88F-41B5-A75B-83375009909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A685031-F31D-4CFA-B87D-E73F0793D8F1}" type="pres">
      <dgm:prSet presAssocID="{6251E673-5F86-4868-8DFF-30F8C9CA4298}" presName="circ2" presStyleLbl="vennNode1" presStyleIdx="1" presStyleCnt="2"/>
      <dgm:spPr/>
    </dgm:pt>
    <dgm:pt modelId="{1C3FB035-37D1-4B02-9B76-30E315DC2439}" type="pres">
      <dgm:prSet presAssocID="{6251E673-5F86-4868-8DFF-30F8C9CA429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F033AF5-9E28-4D5A-9B01-32D887755D7A}" srcId="{C44C9CF3-E37F-4AC6-98D7-39A69DE15557}" destId="{6251E673-5F86-4868-8DFF-30F8C9CA4298}" srcOrd="1" destOrd="0" parTransId="{8419E960-06F8-4C60-AFCD-8149EA382FC0}" sibTransId="{CD7F8DB8-1852-433F-89C4-C1A057472648}"/>
    <dgm:cxn modelId="{7303A5F1-3DB9-4DA6-9859-9507C11A6D5C}" type="presOf" srcId="{6251E673-5F86-4868-8DFF-30F8C9CA4298}" destId="{1C3FB035-37D1-4B02-9B76-30E315DC2439}" srcOrd="1" destOrd="0" presId="urn:microsoft.com/office/officeart/2005/8/layout/venn1"/>
    <dgm:cxn modelId="{66EF8777-865E-4A03-BFCD-7EC1B7DDF265}" type="presOf" srcId="{8F464335-E88F-41B5-A75B-833750099092}" destId="{0633574D-632C-400A-966C-5F2E4E71229E}" srcOrd="0" destOrd="0" presId="urn:microsoft.com/office/officeart/2005/8/layout/venn1"/>
    <dgm:cxn modelId="{C21BC04D-7E0B-4A97-9252-F260EF6B83A0}" srcId="{C44C9CF3-E37F-4AC6-98D7-39A69DE15557}" destId="{8F464335-E88F-41B5-A75B-833750099092}" srcOrd="0" destOrd="0" parTransId="{DA0AC2B0-2BE6-4D18-A5F3-7BC4B66AE03E}" sibTransId="{53E9B6C2-0416-476F-B7E8-CCA9E85C4640}"/>
    <dgm:cxn modelId="{59392984-6A35-442F-A7D8-1FDBE3AADB04}" type="presOf" srcId="{8F464335-E88F-41B5-A75B-833750099092}" destId="{056B144A-9E41-49B2-8506-E35708488BEC}" srcOrd="1" destOrd="0" presId="urn:microsoft.com/office/officeart/2005/8/layout/venn1"/>
    <dgm:cxn modelId="{E6A5B007-7273-422D-9887-E6DC0D4657E1}" type="presOf" srcId="{C44C9CF3-E37F-4AC6-98D7-39A69DE15557}" destId="{003C0741-DA54-47B5-B754-0D099E8F0272}" srcOrd="0" destOrd="0" presId="urn:microsoft.com/office/officeart/2005/8/layout/venn1"/>
    <dgm:cxn modelId="{E9FDFB0C-9374-4B29-A7DB-2276BD86DB47}" type="presOf" srcId="{6251E673-5F86-4868-8DFF-30F8C9CA4298}" destId="{AA685031-F31D-4CFA-B87D-E73F0793D8F1}" srcOrd="0" destOrd="0" presId="urn:microsoft.com/office/officeart/2005/8/layout/venn1"/>
    <dgm:cxn modelId="{3066A37C-B1DA-4E8C-A24B-410F2709C6B2}" type="presParOf" srcId="{003C0741-DA54-47B5-B754-0D099E8F0272}" destId="{0633574D-632C-400A-966C-5F2E4E71229E}" srcOrd="0" destOrd="0" presId="urn:microsoft.com/office/officeart/2005/8/layout/venn1"/>
    <dgm:cxn modelId="{C9796526-9AEF-4F52-8B5E-2460C89DE606}" type="presParOf" srcId="{003C0741-DA54-47B5-B754-0D099E8F0272}" destId="{056B144A-9E41-49B2-8506-E35708488BEC}" srcOrd="1" destOrd="0" presId="urn:microsoft.com/office/officeart/2005/8/layout/venn1"/>
    <dgm:cxn modelId="{207AB843-8AD7-4B89-9AEE-F3F687B1D791}" type="presParOf" srcId="{003C0741-DA54-47B5-B754-0D099E8F0272}" destId="{AA685031-F31D-4CFA-B87D-E73F0793D8F1}" srcOrd="2" destOrd="0" presId="urn:microsoft.com/office/officeart/2005/8/layout/venn1"/>
    <dgm:cxn modelId="{FD724025-11BD-4F5C-8D9E-E0214284196D}" type="presParOf" srcId="{003C0741-DA54-47B5-B754-0D099E8F0272}" destId="{1C3FB035-37D1-4B02-9B76-30E315DC2439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769BD8-EF86-4687-9390-2256995F37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B69966A-6BF4-41DE-ABA8-7F8995B4D0ED}">
      <dgm:prSet/>
      <dgm:spPr/>
      <dgm:t>
        <a:bodyPr/>
        <a:lstStyle/>
        <a:p>
          <a:pPr rtl="0"/>
          <a:r>
            <a:rPr lang="tr-TR" smtClean="0"/>
            <a:t>Sosyolojik tahayyül terimi C. Wright Mills tarafından sosyolojiye kazandırılmıştır.</a:t>
          </a:r>
          <a:endParaRPr lang="tr-TR"/>
        </a:p>
      </dgm:t>
    </dgm:pt>
    <dgm:pt modelId="{C779BEBC-BE66-47FE-8E49-5343760F18D7}" type="parTrans" cxnId="{4AE0F7DE-10C4-4501-A776-6A47C61BEF06}">
      <dgm:prSet/>
      <dgm:spPr/>
      <dgm:t>
        <a:bodyPr/>
        <a:lstStyle/>
        <a:p>
          <a:endParaRPr lang="tr-TR"/>
        </a:p>
      </dgm:t>
    </dgm:pt>
    <dgm:pt modelId="{BFBBD170-41DA-4E80-8E73-3584FED740C8}" type="sibTrans" cxnId="{4AE0F7DE-10C4-4501-A776-6A47C61BEF06}">
      <dgm:prSet/>
      <dgm:spPr/>
      <dgm:t>
        <a:bodyPr/>
        <a:lstStyle/>
        <a:p>
          <a:endParaRPr lang="tr-TR"/>
        </a:p>
      </dgm:t>
    </dgm:pt>
    <dgm:pt modelId="{4F360A8A-CDA3-43D2-996D-EBFBDDC679BE}" type="pres">
      <dgm:prSet presAssocID="{89769BD8-EF86-4687-9390-2256995F3712}" presName="linear" presStyleCnt="0">
        <dgm:presLayoutVars>
          <dgm:animLvl val="lvl"/>
          <dgm:resizeHandles val="exact"/>
        </dgm:presLayoutVars>
      </dgm:prSet>
      <dgm:spPr/>
    </dgm:pt>
    <dgm:pt modelId="{35AFA631-97B5-4CB1-8930-A40E3B3FA1C7}" type="pres">
      <dgm:prSet presAssocID="{2B69966A-6BF4-41DE-ABA8-7F8995B4D0E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AE0F7DE-10C4-4501-A776-6A47C61BEF06}" srcId="{89769BD8-EF86-4687-9390-2256995F3712}" destId="{2B69966A-6BF4-41DE-ABA8-7F8995B4D0ED}" srcOrd="0" destOrd="0" parTransId="{C779BEBC-BE66-47FE-8E49-5343760F18D7}" sibTransId="{BFBBD170-41DA-4E80-8E73-3584FED740C8}"/>
    <dgm:cxn modelId="{28C6ECFF-9FB4-42B4-92B9-F1053FC22AF0}" type="presOf" srcId="{89769BD8-EF86-4687-9390-2256995F3712}" destId="{4F360A8A-CDA3-43D2-996D-EBFBDDC679BE}" srcOrd="0" destOrd="0" presId="urn:microsoft.com/office/officeart/2005/8/layout/vList2"/>
    <dgm:cxn modelId="{AE824C80-9E96-4B66-804E-47E22374FA7D}" type="presOf" srcId="{2B69966A-6BF4-41DE-ABA8-7F8995B4D0ED}" destId="{35AFA631-97B5-4CB1-8930-A40E3B3FA1C7}" srcOrd="0" destOrd="0" presId="urn:microsoft.com/office/officeart/2005/8/layout/vList2"/>
    <dgm:cxn modelId="{7CC36AFB-32AB-484D-AFFD-0137DB156578}" type="presParOf" srcId="{4F360A8A-CDA3-43D2-996D-EBFBDDC679BE}" destId="{35AFA631-97B5-4CB1-8930-A40E3B3FA1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656DD4-3751-43A8-8A6B-DD508290726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AB8E840-02FF-4B2B-9E1F-834EFE83CCF8}">
      <dgm:prSet/>
      <dgm:spPr/>
      <dgm:t>
        <a:bodyPr/>
        <a:lstStyle/>
        <a:p>
          <a:pPr rtl="0"/>
          <a:r>
            <a:rPr lang="tr-TR" smtClean="0"/>
            <a:t>Gündelik yaşamın her zamanki bilgidiğimiz sıradanlığından uzaklaşmak</a:t>
          </a:r>
          <a:endParaRPr lang="tr-TR"/>
        </a:p>
      </dgm:t>
    </dgm:pt>
    <dgm:pt modelId="{E8F06B05-B3E1-4C8C-B96C-3DA9BE77E231}" type="parTrans" cxnId="{DBC55BEA-EEB0-40E2-A59F-32BF80A1708E}">
      <dgm:prSet/>
      <dgm:spPr/>
      <dgm:t>
        <a:bodyPr/>
        <a:lstStyle/>
        <a:p>
          <a:endParaRPr lang="tr-TR"/>
        </a:p>
      </dgm:t>
    </dgm:pt>
    <dgm:pt modelId="{641E72FD-BCA4-4E5A-A871-43202DBAA995}" type="sibTrans" cxnId="{DBC55BEA-EEB0-40E2-A59F-32BF80A1708E}">
      <dgm:prSet/>
      <dgm:spPr/>
      <dgm:t>
        <a:bodyPr/>
        <a:lstStyle/>
        <a:p>
          <a:endParaRPr lang="tr-TR"/>
        </a:p>
      </dgm:t>
    </dgm:pt>
    <dgm:pt modelId="{71150213-ACCE-49FE-842E-672B0C8934CE}" type="pres">
      <dgm:prSet presAssocID="{1A656DD4-3751-43A8-8A6B-DD508290726B}" presName="Name0" presStyleCnt="0">
        <dgm:presLayoutVars>
          <dgm:dir/>
          <dgm:resizeHandles val="exact"/>
        </dgm:presLayoutVars>
      </dgm:prSet>
      <dgm:spPr/>
    </dgm:pt>
    <dgm:pt modelId="{5DDB4C30-A455-4A74-815A-5B924514DA29}" type="pres">
      <dgm:prSet presAssocID="{1A656DD4-3751-43A8-8A6B-DD508290726B}" presName="fgShape" presStyleLbl="fgShp" presStyleIdx="0" presStyleCnt="1"/>
      <dgm:spPr/>
    </dgm:pt>
    <dgm:pt modelId="{B5222450-954E-4AA2-A6BD-B35069D45B1A}" type="pres">
      <dgm:prSet presAssocID="{1A656DD4-3751-43A8-8A6B-DD508290726B}" presName="linComp" presStyleCnt="0"/>
      <dgm:spPr/>
    </dgm:pt>
    <dgm:pt modelId="{D4A0D878-793B-4021-A74D-263A403D95EA}" type="pres">
      <dgm:prSet presAssocID="{FAB8E840-02FF-4B2B-9E1F-834EFE83CCF8}" presName="compNode" presStyleCnt="0"/>
      <dgm:spPr/>
    </dgm:pt>
    <dgm:pt modelId="{35016A48-A916-4957-B763-1FFFEB2B90A1}" type="pres">
      <dgm:prSet presAssocID="{FAB8E840-02FF-4B2B-9E1F-834EFE83CCF8}" presName="bkgdShape" presStyleLbl="node1" presStyleIdx="0" presStyleCnt="1"/>
      <dgm:spPr/>
    </dgm:pt>
    <dgm:pt modelId="{9AF15B99-67ED-4717-84E8-2475DF55CD4A}" type="pres">
      <dgm:prSet presAssocID="{FAB8E840-02FF-4B2B-9E1F-834EFE83CCF8}" presName="nodeTx" presStyleLbl="node1" presStyleIdx="0" presStyleCnt="1">
        <dgm:presLayoutVars>
          <dgm:bulletEnabled val="1"/>
        </dgm:presLayoutVars>
      </dgm:prSet>
      <dgm:spPr/>
    </dgm:pt>
    <dgm:pt modelId="{46643D8B-42BD-4A1F-8704-B4B111AC98E0}" type="pres">
      <dgm:prSet presAssocID="{FAB8E840-02FF-4B2B-9E1F-834EFE83CCF8}" presName="invisiNode" presStyleLbl="node1" presStyleIdx="0" presStyleCnt="1"/>
      <dgm:spPr/>
    </dgm:pt>
    <dgm:pt modelId="{491BA1DA-DAA5-4D96-AF38-E00D1F0661B1}" type="pres">
      <dgm:prSet presAssocID="{FAB8E840-02FF-4B2B-9E1F-834EFE83CCF8}" presName="imagNode" presStyleLbl="fgImgPlace1" presStyleIdx="0" presStyleCnt="1"/>
      <dgm:spPr/>
    </dgm:pt>
  </dgm:ptLst>
  <dgm:cxnLst>
    <dgm:cxn modelId="{DBC55BEA-EEB0-40E2-A59F-32BF80A1708E}" srcId="{1A656DD4-3751-43A8-8A6B-DD508290726B}" destId="{FAB8E840-02FF-4B2B-9E1F-834EFE83CCF8}" srcOrd="0" destOrd="0" parTransId="{E8F06B05-B3E1-4C8C-B96C-3DA9BE77E231}" sibTransId="{641E72FD-BCA4-4E5A-A871-43202DBAA995}"/>
    <dgm:cxn modelId="{19DF48A6-AE23-452C-ADA4-68A8807C62B2}" type="presOf" srcId="{1A656DD4-3751-43A8-8A6B-DD508290726B}" destId="{71150213-ACCE-49FE-842E-672B0C8934CE}" srcOrd="0" destOrd="0" presId="urn:microsoft.com/office/officeart/2005/8/layout/hList7"/>
    <dgm:cxn modelId="{93AE0F84-F962-41FD-B907-009F3ED6E6C1}" type="presOf" srcId="{FAB8E840-02FF-4B2B-9E1F-834EFE83CCF8}" destId="{35016A48-A916-4957-B763-1FFFEB2B90A1}" srcOrd="0" destOrd="0" presId="urn:microsoft.com/office/officeart/2005/8/layout/hList7"/>
    <dgm:cxn modelId="{D79FED8C-5070-4E49-B0C3-D03FA2583D27}" type="presOf" srcId="{FAB8E840-02FF-4B2B-9E1F-834EFE83CCF8}" destId="{9AF15B99-67ED-4717-84E8-2475DF55CD4A}" srcOrd="1" destOrd="0" presId="urn:microsoft.com/office/officeart/2005/8/layout/hList7"/>
    <dgm:cxn modelId="{7DD5514B-2A55-4B37-8001-03137DACF5AC}" type="presParOf" srcId="{71150213-ACCE-49FE-842E-672B0C8934CE}" destId="{5DDB4C30-A455-4A74-815A-5B924514DA29}" srcOrd="0" destOrd="0" presId="urn:microsoft.com/office/officeart/2005/8/layout/hList7"/>
    <dgm:cxn modelId="{027DC84C-6498-4BBA-B6C0-A342B4F67EEC}" type="presParOf" srcId="{71150213-ACCE-49FE-842E-672B0C8934CE}" destId="{B5222450-954E-4AA2-A6BD-B35069D45B1A}" srcOrd="1" destOrd="0" presId="urn:microsoft.com/office/officeart/2005/8/layout/hList7"/>
    <dgm:cxn modelId="{C77F1808-743C-485A-A38B-6C5CBF45C160}" type="presParOf" srcId="{B5222450-954E-4AA2-A6BD-B35069D45B1A}" destId="{D4A0D878-793B-4021-A74D-263A403D95EA}" srcOrd="0" destOrd="0" presId="urn:microsoft.com/office/officeart/2005/8/layout/hList7"/>
    <dgm:cxn modelId="{EA832AA8-9492-4795-8BDD-87D7290021A8}" type="presParOf" srcId="{D4A0D878-793B-4021-A74D-263A403D95EA}" destId="{35016A48-A916-4957-B763-1FFFEB2B90A1}" srcOrd="0" destOrd="0" presId="urn:microsoft.com/office/officeart/2005/8/layout/hList7"/>
    <dgm:cxn modelId="{2A519D9D-6798-4BFB-BF0B-4C7BF048804D}" type="presParOf" srcId="{D4A0D878-793B-4021-A74D-263A403D95EA}" destId="{9AF15B99-67ED-4717-84E8-2475DF55CD4A}" srcOrd="1" destOrd="0" presId="urn:microsoft.com/office/officeart/2005/8/layout/hList7"/>
    <dgm:cxn modelId="{F745B9B9-4B9D-4719-803E-DB6AE64D51A1}" type="presParOf" srcId="{D4A0D878-793B-4021-A74D-263A403D95EA}" destId="{46643D8B-42BD-4A1F-8704-B4B111AC98E0}" srcOrd="2" destOrd="0" presId="urn:microsoft.com/office/officeart/2005/8/layout/hList7"/>
    <dgm:cxn modelId="{D6316266-A25B-48B7-9858-BE752E42EDFA}" type="presParOf" srcId="{D4A0D878-793B-4021-A74D-263A403D95EA}" destId="{491BA1DA-DAA5-4D96-AF38-E00D1F0661B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E02C6D-92F7-4AB4-9DA1-3D359834F52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485EA88-37E6-4867-82A1-309A7F1D13A5}">
      <dgm:prSet/>
      <dgm:spPr/>
      <dgm:t>
        <a:bodyPr/>
        <a:lstStyle/>
        <a:p>
          <a:pPr rtl="0"/>
          <a:r>
            <a:rPr lang="tr-TR" smtClean="0"/>
            <a:t>Gündelik olayları ve daha ötesini yeni bir bakışla ele almak</a:t>
          </a:r>
          <a:endParaRPr lang="tr-TR"/>
        </a:p>
      </dgm:t>
    </dgm:pt>
    <dgm:pt modelId="{539097C9-1A00-429D-A3EA-1CFE8AEFCE73}" type="parTrans" cxnId="{008DB680-2452-4A16-A518-4A9660B7982E}">
      <dgm:prSet/>
      <dgm:spPr/>
      <dgm:t>
        <a:bodyPr/>
        <a:lstStyle/>
        <a:p>
          <a:endParaRPr lang="tr-TR"/>
        </a:p>
      </dgm:t>
    </dgm:pt>
    <dgm:pt modelId="{7F8F0D3D-8B99-4308-AD0F-A0E992DC74CC}" type="sibTrans" cxnId="{008DB680-2452-4A16-A518-4A9660B7982E}">
      <dgm:prSet/>
      <dgm:spPr/>
      <dgm:t>
        <a:bodyPr/>
        <a:lstStyle/>
        <a:p>
          <a:endParaRPr lang="tr-TR"/>
        </a:p>
      </dgm:t>
    </dgm:pt>
    <dgm:pt modelId="{3A96AA00-8797-414C-84BC-5245E3D8AF98}" type="pres">
      <dgm:prSet presAssocID="{8CE02C6D-92F7-4AB4-9DA1-3D359834F52B}" presName="Name0" presStyleCnt="0">
        <dgm:presLayoutVars>
          <dgm:dir/>
          <dgm:resizeHandles val="exact"/>
        </dgm:presLayoutVars>
      </dgm:prSet>
      <dgm:spPr/>
    </dgm:pt>
    <dgm:pt modelId="{026BFB2F-B816-4812-9112-B14DDE7B72A6}" type="pres">
      <dgm:prSet presAssocID="{8CE02C6D-92F7-4AB4-9DA1-3D359834F52B}" presName="fgShape" presStyleLbl="fgShp" presStyleIdx="0" presStyleCnt="1"/>
      <dgm:spPr/>
    </dgm:pt>
    <dgm:pt modelId="{5CC6014D-0AAA-4796-A247-8BA04726A3CB}" type="pres">
      <dgm:prSet presAssocID="{8CE02C6D-92F7-4AB4-9DA1-3D359834F52B}" presName="linComp" presStyleCnt="0"/>
      <dgm:spPr/>
    </dgm:pt>
    <dgm:pt modelId="{89B521DD-28B1-479B-A16B-FC23AF53C6A7}" type="pres">
      <dgm:prSet presAssocID="{C485EA88-37E6-4867-82A1-309A7F1D13A5}" presName="compNode" presStyleCnt="0"/>
      <dgm:spPr/>
    </dgm:pt>
    <dgm:pt modelId="{560DBB81-E7A6-432D-B882-15D854CD355D}" type="pres">
      <dgm:prSet presAssocID="{C485EA88-37E6-4867-82A1-309A7F1D13A5}" presName="bkgdShape" presStyleLbl="node1" presStyleIdx="0" presStyleCnt="1"/>
      <dgm:spPr/>
    </dgm:pt>
    <dgm:pt modelId="{D5C5531D-AA9D-4A76-A925-16BA9A2E9A0E}" type="pres">
      <dgm:prSet presAssocID="{C485EA88-37E6-4867-82A1-309A7F1D13A5}" presName="nodeTx" presStyleLbl="node1" presStyleIdx="0" presStyleCnt="1">
        <dgm:presLayoutVars>
          <dgm:bulletEnabled val="1"/>
        </dgm:presLayoutVars>
      </dgm:prSet>
      <dgm:spPr/>
    </dgm:pt>
    <dgm:pt modelId="{2BE13A1B-10A4-45BD-B95E-D4D7108E1A86}" type="pres">
      <dgm:prSet presAssocID="{C485EA88-37E6-4867-82A1-309A7F1D13A5}" presName="invisiNode" presStyleLbl="node1" presStyleIdx="0" presStyleCnt="1"/>
      <dgm:spPr/>
    </dgm:pt>
    <dgm:pt modelId="{EEE65772-1DFF-4683-80AF-853FB4E3E7F8}" type="pres">
      <dgm:prSet presAssocID="{C485EA88-37E6-4867-82A1-309A7F1D13A5}" presName="imagNode" presStyleLbl="fgImgPlace1" presStyleIdx="0" presStyleCnt="1"/>
      <dgm:spPr/>
    </dgm:pt>
  </dgm:ptLst>
  <dgm:cxnLst>
    <dgm:cxn modelId="{CA0D3A21-C423-46DC-8299-A54EAEFE0E61}" type="presOf" srcId="{C485EA88-37E6-4867-82A1-309A7F1D13A5}" destId="{560DBB81-E7A6-432D-B882-15D854CD355D}" srcOrd="0" destOrd="0" presId="urn:microsoft.com/office/officeart/2005/8/layout/hList7"/>
    <dgm:cxn modelId="{008DB680-2452-4A16-A518-4A9660B7982E}" srcId="{8CE02C6D-92F7-4AB4-9DA1-3D359834F52B}" destId="{C485EA88-37E6-4867-82A1-309A7F1D13A5}" srcOrd="0" destOrd="0" parTransId="{539097C9-1A00-429D-A3EA-1CFE8AEFCE73}" sibTransId="{7F8F0D3D-8B99-4308-AD0F-A0E992DC74CC}"/>
    <dgm:cxn modelId="{FD730FD2-6890-4421-8DB2-1928628952FA}" type="presOf" srcId="{8CE02C6D-92F7-4AB4-9DA1-3D359834F52B}" destId="{3A96AA00-8797-414C-84BC-5245E3D8AF98}" srcOrd="0" destOrd="0" presId="urn:microsoft.com/office/officeart/2005/8/layout/hList7"/>
    <dgm:cxn modelId="{B7C7442A-354B-4F20-AA47-6EEC13C6A89D}" type="presOf" srcId="{C485EA88-37E6-4867-82A1-309A7F1D13A5}" destId="{D5C5531D-AA9D-4A76-A925-16BA9A2E9A0E}" srcOrd="1" destOrd="0" presId="urn:microsoft.com/office/officeart/2005/8/layout/hList7"/>
    <dgm:cxn modelId="{ECB71C26-59DE-4068-82C1-DBB1D7A5CE4C}" type="presParOf" srcId="{3A96AA00-8797-414C-84BC-5245E3D8AF98}" destId="{026BFB2F-B816-4812-9112-B14DDE7B72A6}" srcOrd="0" destOrd="0" presId="urn:microsoft.com/office/officeart/2005/8/layout/hList7"/>
    <dgm:cxn modelId="{8C67335A-B70D-4752-A76D-0C5CA9474489}" type="presParOf" srcId="{3A96AA00-8797-414C-84BC-5245E3D8AF98}" destId="{5CC6014D-0AAA-4796-A247-8BA04726A3CB}" srcOrd="1" destOrd="0" presId="urn:microsoft.com/office/officeart/2005/8/layout/hList7"/>
    <dgm:cxn modelId="{06A9A424-2666-4071-AA8E-553133DEDB20}" type="presParOf" srcId="{5CC6014D-0AAA-4796-A247-8BA04726A3CB}" destId="{89B521DD-28B1-479B-A16B-FC23AF53C6A7}" srcOrd="0" destOrd="0" presId="urn:microsoft.com/office/officeart/2005/8/layout/hList7"/>
    <dgm:cxn modelId="{B923F344-E0DD-4CE6-86F5-FB833D66CE03}" type="presParOf" srcId="{89B521DD-28B1-479B-A16B-FC23AF53C6A7}" destId="{560DBB81-E7A6-432D-B882-15D854CD355D}" srcOrd="0" destOrd="0" presId="urn:microsoft.com/office/officeart/2005/8/layout/hList7"/>
    <dgm:cxn modelId="{7E540E97-6AE0-4E74-A0A2-E22955A3F9F1}" type="presParOf" srcId="{89B521DD-28B1-479B-A16B-FC23AF53C6A7}" destId="{D5C5531D-AA9D-4A76-A925-16BA9A2E9A0E}" srcOrd="1" destOrd="0" presId="urn:microsoft.com/office/officeart/2005/8/layout/hList7"/>
    <dgm:cxn modelId="{E6591D26-3D08-49E4-9953-EB215775AA4F}" type="presParOf" srcId="{89B521DD-28B1-479B-A16B-FC23AF53C6A7}" destId="{2BE13A1B-10A4-45BD-B95E-D4D7108E1A86}" srcOrd="2" destOrd="0" presId="urn:microsoft.com/office/officeart/2005/8/layout/hList7"/>
    <dgm:cxn modelId="{227F220B-9BBB-4343-83A2-A964A86A1D6F}" type="presParOf" srcId="{89B521DD-28B1-479B-A16B-FC23AF53C6A7}" destId="{EEE65772-1DFF-4683-80AF-853FB4E3E7F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A0463E-B74F-4EF3-920A-C786326F0C3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B4AFCB5-80BF-4088-95CB-1F2F5AABFFB2}">
      <dgm:prSet/>
      <dgm:spPr/>
      <dgm:t>
        <a:bodyPr/>
        <a:lstStyle/>
        <a:p>
          <a:pPr rtl="0"/>
          <a:r>
            <a:rPr lang="tr-TR" smtClean="0"/>
            <a:t>Toplumsal olayları yeni bir bağlam içerisinde görmek ve tahlil etmek</a:t>
          </a:r>
          <a:endParaRPr lang="tr-TR"/>
        </a:p>
      </dgm:t>
    </dgm:pt>
    <dgm:pt modelId="{9185C6A6-A57E-46D9-8F36-91F49A2955BD}" type="parTrans" cxnId="{61D515CC-73F9-4B53-948D-7497BDA36834}">
      <dgm:prSet/>
      <dgm:spPr/>
      <dgm:t>
        <a:bodyPr/>
        <a:lstStyle/>
        <a:p>
          <a:endParaRPr lang="tr-TR"/>
        </a:p>
      </dgm:t>
    </dgm:pt>
    <dgm:pt modelId="{2193E40C-120A-411E-A12A-74BD79C952DA}" type="sibTrans" cxnId="{61D515CC-73F9-4B53-948D-7497BDA36834}">
      <dgm:prSet/>
      <dgm:spPr/>
      <dgm:t>
        <a:bodyPr/>
        <a:lstStyle/>
        <a:p>
          <a:endParaRPr lang="tr-TR"/>
        </a:p>
      </dgm:t>
    </dgm:pt>
    <dgm:pt modelId="{01B66BB2-1591-4576-96A7-978C51ADE0FA}" type="pres">
      <dgm:prSet presAssocID="{CDA0463E-B74F-4EF3-920A-C786326F0C3C}" presName="Name0" presStyleCnt="0">
        <dgm:presLayoutVars>
          <dgm:dir/>
          <dgm:resizeHandles val="exact"/>
        </dgm:presLayoutVars>
      </dgm:prSet>
      <dgm:spPr/>
    </dgm:pt>
    <dgm:pt modelId="{A5AB7848-7E2B-4B12-A8DD-153D51ED2E67}" type="pres">
      <dgm:prSet presAssocID="{CDA0463E-B74F-4EF3-920A-C786326F0C3C}" presName="fgShape" presStyleLbl="fgShp" presStyleIdx="0" presStyleCnt="1"/>
      <dgm:spPr/>
    </dgm:pt>
    <dgm:pt modelId="{8178BA91-623E-4B0C-9E1E-BE4A5E4286BB}" type="pres">
      <dgm:prSet presAssocID="{CDA0463E-B74F-4EF3-920A-C786326F0C3C}" presName="linComp" presStyleCnt="0"/>
      <dgm:spPr/>
    </dgm:pt>
    <dgm:pt modelId="{9E5E44F5-AD28-47EF-BCB1-72BE595971D6}" type="pres">
      <dgm:prSet presAssocID="{6B4AFCB5-80BF-4088-95CB-1F2F5AABFFB2}" presName="compNode" presStyleCnt="0"/>
      <dgm:spPr/>
    </dgm:pt>
    <dgm:pt modelId="{B22B7563-768D-4333-A9B6-ED9C5E8C359B}" type="pres">
      <dgm:prSet presAssocID="{6B4AFCB5-80BF-4088-95CB-1F2F5AABFFB2}" presName="bkgdShape" presStyleLbl="node1" presStyleIdx="0" presStyleCnt="1"/>
      <dgm:spPr/>
    </dgm:pt>
    <dgm:pt modelId="{305C16F8-D9E7-4022-BCA6-04C9E16EC900}" type="pres">
      <dgm:prSet presAssocID="{6B4AFCB5-80BF-4088-95CB-1F2F5AABFFB2}" presName="nodeTx" presStyleLbl="node1" presStyleIdx="0" presStyleCnt="1">
        <dgm:presLayoutVars>
          <dgm:bulletEnabled val="1"/>
        </dgm:presLayoutVars>
      </dgm:prSet>
      <dgm:spPr/>
    </dgm:pt>
    <dgm:pt modelId="{AC6CAC06-5135-48A2-9588-FAAA6B5A2726}" type="pres">
      <dgm:prSet presAssocID="{6B4AFCB5-80BF-4088-95CB-1F2F5AABFFB2}" presName="invisiNode" presStyleLbl="node1" presStyleIdx="0" presStyleCnt="1"/>
      <dgm:spPr/>
    </dgm:pt>
    <dgm:pt modelId="{C4E778F0-BCCA-4A00-B332-DC195F4FB3FB}" type="pres">
      <dgm:prSet presAssocID="{6B4AFCB5-80BF-4088-95CB-1F2F5AABFFB2}" presName="imagNode" presStyleLbl="fgImgPlace1" presStyleIdx="0" presStyleCnt="1"/>
      <dgm:spPr/>
    </dgm:pt>
  </dgm:ptLst>
  <dgm:cxnLst>
    <dgm:cxn modelId="{44C6BE2A-33CA-4DE5-996F-618C78A7AFB3}" type="presOf" srcId="{6B4AFCB5-80BF-4088-95CB-1F2F5AABFFB2}" destId="{305C16F8-D9E7-4022-BCA6-04C9E16EC900}" srcOrd="1" destOrd="0" presId="urn:microsoft.com/office/officeart/2005/8/layout/hList7"/>
    <dgm:cxn modelId="{0FE163D6-2258-4053-B865-A0D0AB2AE224}" type="presOf" srcId="{CDA0463E-B74F-4EF3-920A-C786326F0C3C}" destId="{01B66BB2-1591-4576-96A7-978C51ADE0FA}" srcOrd="0" destOrd="0" presId="urn:microsoft.com/office/officeart/2005/8/layout/hList7"/>
    <dgm:cxn modelId="{24FF2341-4390-4B5D-AECA-912BC6928D5D}" type="presOf" srcId="{6B4AFCB5-80BF-4088-95CB-1F2F5AABFFB2}" destId="{B22B7563-768D-4333-A9B6-ED9C5E8C359B}" srcOrd="0" destOrd="0" presId="urn:microsoft.com/office/officeart/2005/8/layout/hList7"/>
    <dgm:cxn modelId="{61D515CC-73F9-4B53-948D-7497BDA36834}" srcId="{CDA0463E-B74F-4EF3-920A-C786326F0C3C}" destId="{6B4AFCB5-80BF-4088-95CB-1F2F5AABFFB2}" srcOrd="0" destOrd="0" parTransId="{9185C6A6-A57E-46D9-8F36-91F49A2955BD}" sibTransId="{2193E40C-120A-411E-A12A-74BD79C952DA}"/>
    <dgm:cxn modelId="{861F2543-A123-4790-82C6-8094A7D07DD9}" type="presParOf" srcId="{01B66BB2-1591-4576-96A7-978C51ADE0FA}" destId="{A5AB7848-7E2B-4B12-A8DD-153D51ED2E67}" srcOrd="0" destOrd="0" presId="urn:microsoft.com/office/officeart/2005/8/layout/hList7"/>
    <dgm:cxn modelId="{E07FCB7E-E398-4914-B6D9-8353312F7EF5}" type="presParOf" srcId="{01B66BB2-1591-4576-96A7-978C51ADE0FA}" destId="{8178BA91-623E-4B0C-9E1E-BE4A5E4286BB}" srcOrd="1" destOrd="0" presId="urn:microsoft.com/office/officeart/2005/8/layout/hList7"/>
    <dgm:cxn modelId="{861F4052-920A-4BE5-A4D5-A635B78F736F}" type="presParOf" srcId="{8178BA91-623E-4B0C-9E1E-BE4A5E4286BB}" destId="{9E5E44F5-AD28-47EF-BCB1-72BE595971D6}" srcOrd="0" destOrd="0" presId="urn:microsoft.com/office/officeart/2005/8/layout/hList7"/>
    <dgm:cxn modelId="{12F16392-82C0-44E6-8C8F-48CC9A44908F}" type="presParOf" srcId="{9E5E44F5-AD28-47EF-BCB1-72BE595971D6}" destId="{B22B7563-768D-4333-A9B6-ED9C5E8C359B}" srcOrd="0" destOrd="0" presId="urn:microsoft.com/office/officeart/2005/8/layout/hList7"/>
    <dgm:cxn modelId="{DF1F0101-DE1F-4BF1-9591-185B36269464}" type="presParOf" srcId="{9E5E44F5-AD28-47EF-BCB1-72BE595971D6}" destId="{305C16F8-D9E7-4022-BCA6-04C9E16EC900}" srcOrd="1" destOrd="0" presId="urn:microsoft.com/office/officeart/2005/8/layout/hList7"/>
    <dgm:cxn modelId="{AE32BDAB-BB3F-4011-B06E-AD7FE6191BC3}" type="presParOf" srcId="{9E5E44F5-AD28-47EF-BCB1-72BE595971D6}" destId="{AC6CAC06-5135-48A2-9588-FAAA6B5A2726}" srcOrd="2" destOrd="0" presId="urn:microsoft.com/office/officeart/2005/8/layout/hList7"/>
    <dgm:cxn modelId="{BD8DB069-D5EE-44C6-A951-247A9AB530AB}" type="presParOf" srcId="{9E5E44F5-AD28-47EF-BCB1-72BE595971D6}" destId="{C4E778F0-BCCA-4A00-B332-DC195F4FB3F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F2B085-52AD-44FF-A16D-6754D43E9C2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F559AE1-3846-4F3E-8177-9CC095AF386F}">
      <dgm:prSet/>
      <dgm:spPr/>
      <dgm:t>
        <a:bodyPr/>
        <a:lstStyle/>
        <a:p>
          <a:pPr rtl="0"/>
          <a:r>
            <a:rPr lang="tr-TR" smtClean="0"/>
            <a:t>Kültürel farklılıkların bilincine varma</a:t>
          </a:r>
          <a:endParaRPr lang="tr-TR"/>
        </a:p>
      </dgm:t>
    </dgm:pt>
    <dgm:pt modelId="{6D0A5226-F77A-4278-8FC2-F8B5493C548B}" type="parTrans" cxnId="{DD3C1560-EBDC-4842-B1A0-67718342D300}">
      <dgm:prSet/>
      <dgm:spPr/>
      <dgm:t>
        <a:bodyPr/>
        <a:lstStyle/>
        <a:p>
          <a:endParaRPr lang="tr-TR"/>
        </a:p>
      </dgm:t>
    </dgm:pt>
    <dgm:pt modelId="{ED5686C5-7BC5-4C66-BE86-AB684B3EF302}" type="sibTrans" cxnId="{DD3C1560-EBDC-4842-B1A0-67718342D300}">
      <dgm:prSet/>
      <dgm:spPr/>
      <dgm:t>
        <a:bodyPr/>
        <a:lstStyle/>
        <a:p>
          <a:endParaRPr lang="tr-TR"/>
        </a:p>
      </dgm:t>
    </dgm:pt>
    <dgm:pt modelId="{8FD7A8A3-AB7F-4612-92D6-399269D96023}" type="pres">
      <dgm:prSet presAssocID="{49F2B085-52AD-44FF-A16D-6754D43E9C26}" presName="Name0" presStyleCnt="0">
        <dgm:presLayoutVars>
          <dgm:dir/>
          <dgm:animLvl val="lvl"/>
          <dgm:resizeHandles val="exact"/>
        </dgm:presLayoutVars>
      </dgm:prSet>
      <dgm:spPr/>
    </dgm:pt>
    <dgm:pt modelId="{60702B8A-9331-4540-9CE8-5D5F17CF5C20}" type="pres">
      <dgm:prSet presAssocID="{3F559AE1-3846-4F3E-8177-9CC095AF386F}" presName="linNode" presStyleCnt="0"/>
      <dgm:spPr/>
    </dgm:pt>
    <dgm:pt modelId="{0AC9B788-FD13-4068-8811-A2A569D7CCFC}" type="pres">
      <dgm:prSet presAssocID="{3F559AE1-3846-4F3E-8177-9CC095AF386F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DD3C1560-EBDC-4842-B1A0-67718342D300}" srcId="{49F2B085-52AD-44FF-A16D-6754D43E9C26}" destId="{3F559AE1-3846-4F3E-8177-9CC095AF386F}" srcOrd="0" destOrd="0" parTransId="{6D0A5226-F77A-4278-8FC2-F8B5493C548B}" sibTransId="{ED5686C5-7BC5-4C66-BE86-AB684B3EF302}"/>
    <dgm:cxn modelId="{6BC1BCE7-1DCF-48FF-B50D-16D05F3E01DA}" type="presOf" srcId="{3F559AE1-3846-4F3E-8177-9CC095AF386F}" destId="{0AC9B788-FD13-4068-8811-A2A569D7CCFC}" srcOrd="0" destOrd="0" presId="urn:microsoft.com/office/officeart/2005/8/layout/vList5"/>
    <dgm:cxn modelId="{A86751DA-4412-4679-AB62-666FD4EF7FF7}" type="presOf" srcId="{49F2B085-52AD-44FF-A16D-6754D43E9C26}" destId="{8FD7A8A3-AB7F-4612-92D6-399269D96023}" srcOrd="0" destOrd="0" presId="urn:microsoft.com/office/officeart/2005/8/layout/vList5"/>
    <dgm:cxn modelId="{8136E270-5DA1-47EA-9144-94475CE7D440}" type="presParOf" srcId="{8FD7A8A3-AB7F-4612-92D6-399269D96023}" destId="{60702B8A-9331-4540-9CE8-5D5F17CF5C20}" srcOrd="0" destOrd="0" presId="urn:microsoft.com/office/officeart/2005/8/layout/vList5"/>
    <dgm:cxn modelId="{91914F56-7C95-464E-8035-C665F545B0A4}" type="presParOf" srcId="{60702B8A-9331-4540-9CE8-5D5F17CF5C20}" destId="{0AC9B788-FD13-4068-8811-A2A569D7CCF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D29978-0617-4A74-AA29-A9D4EE5181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6B6F91E-63E5-4AAF-A7D4-E4C8C689B6FC}">
      <dgm:prSet/>
      <dgm:spPr/>
      <dgm:t>
        <a:bodyPr/>
        <a:lstStyle/>
        <a:p>
          <a:pPr rtl="0"/>
          <a:r>
            <a:rPr lang="tr-TR" smtClean="0"/>
            <a:t>İzlenen politikaların yol açtığı sonuçları değerlendirebilme</a:t>
          </a:r>
          <a:endParaRPr lang="tr-TR"/>
        </a:p>
      </dgm:t>
    </dgm:pt>
    <dgm:pt modelId="{3732416B-5ACC-4DDC-B60C-F11B45EA3906}" type="parTrans" cxnId="{0D794EC8-334E-4641-B425-BEB7830DBD52}">
      <dgm:prSet/>
      <dgm:spPr/>
      <dgm:t>
        <a:bodyPr/>
        <a:lstStyle/>
        <a:p>
          <a:endParaRPr lang="tr-TR"/>
        </a:p>
      </dgm:t>
    </dgm:pt>
    <dgm:pt modelId="{7B86E6B7-9364-4685-A476-585BCD7CBE71}" type="sibTrans" cxnId="{0D794EC8-334E-4641-B425-BEB7830DBD52}">
      <dgm:prSet/>
      <dgm:spPr/>
      <dgm:t>
        <a:bodyPr/>
        <a:lstStyle/>
        <a:p>
          <a:endParaRPr lang="tr-TR"/>
        </a:p>
      </dgm:t>
    </dgm:pt>
    <dgm:pt modelId="{F7FA6885-EE2D-48AC-ACAA-DAB62744370E}" type="pres">
      <dgm:prSet presAssocID="{01D29978-0617-4A74-AA29-A9D4EE5181C2}" presName="Name0" presStyleCnt="0">
        <dgm:presLayoutVars>
          <dgm:dir/>
          <dgm:animLvl val="lvl"/>
          <dgm:resizeHandles val="exact"/>
        </dgm:presLayoutVars>
      </dgm:prSet>
      <dgm:spPr/>
    </dgm:pt>
    <dgm:pt modelId="{EA8A4FD8-868B-44C9-BDCA-E0F535F0F41A}" type="pres">
      <dgm:prSet presAssocID="{A6B6F91E-63E5-4AAF-A7D4-E4C8C689B6FC}" presName="linNode" presStyleCnt="0"/>
      <dgm:spPr/>
    </dgm:pt>
    <dgm:pt modelId="{382C4804-9A03-4EB7-8927-EAFBDD4B3356}" type="pres">
      <dgm:prSet presAssocID="{A6B6F91E-63E5-4AAF-A7D4-E4C8C689B6FC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E6EDBCFD-7434-4C8C-BD33-10ACFF15C3BA}" type="presOf" srcId="{01D29978-0617-4A74-AA29-A9D4EE5181C2}" destId="{F7FA6885-EE2D-48AC-ACAA-DAB62744370E}" srcOrd="0" destOrd="0" presId="urn:microsoft.com/office/officeart/2005/8/layout/vList5"/>
    <dgm:cxn modelId="{50480BA2-D0F0-4536-B031-8AF4A60FBB2C}" type="presOf" srcId="{A6B6F91E-63E5-4AAF-A7D4-E4C8C689B6FC}" destId="{382C4804-9A03-4EB7-8927-EAFBDD4B3356}" srcOrd="0" destOrd="0" presId="urn:microsoft.com/office/officeart/2005/8/layout/vList5"/>
    <dgm:cxn modelId="{0D794EC8-334E-4641-B425-BEB7830DBD52}" srcId="{01D29978-0617-4A74-AA29-A9D4EE5181C2}" destId="{A6B6F91E-63E5-4AAF-A7D4-E4C8C689B6FC}" srcOrd="0" destOrd="0" parTransId="{3732416B-5ACC-4DDC-B60C-F11B45EA3906}" sibTransId="{7B86E6B7-9364-4685-A476-585BCD7CBE71}"/>
    <dgm:cxn modelId="{C3CE61C5-8ED8-4496-A950-0F94A8E42BDA}" type="presParOf" srcId="{F7FA6885-EE2D-48AC-ACAA-DAB62744370E}" destId="{EA8A4FD8-868B-44C9-BDCA-E0F535F0F41A}" srcOrd="0" destOrd="0" presId="urn:microsoft.com/office/officeart/2005/8/layout/vList5"/>
    <dgm:cxn modelId="{7A06E96F-7117-4EF2-A94D-DF5B1BA58926}" type="presParOf" srcId="{EA8A4FD8-868B-44C9-BDCA-E0F535F0F41A}" destId="{382C4804-9A03-4EB7-8927-EAFBDD4B335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757175-2639-4C7A-8E42-45A2206F4FA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BCB423A-7FB9-49C2-AAAE-ED8C5DCBC59E}">
      <dgm:prSet/>
      <dgm:spPr/>
      <dgm:t>
        <a:bodyPr/>
        <a:lstStyle/>
        <a:p>
          <a:pPr rtl="0"/>
          <a:r>
            <a:rPr lang="tr-TR" smtClean="0"/>
            <a:t>İnsanın kendi kendisini aydınlatabilme yeteneği kazandırma</a:t>
          </a:r>
          <a:endParaRPr lang="tr-TR"/>
        </a:p>
      </dgm:t>
    </dgm:pt>
    <dgm:pt modelId="{88A6B74D-0085-47A4-A17F-D3733466E0B5}" type="parTrans" cxnId="{A857A077-88D5-4266-9C4E-07DC2FEC632C}">
      <dgm:prSet/>
      <dgm:spPr/>
      <dgm:t>
        <a:bodyPr/>
        <a:lstStyle/>
        <a:p>
          <a:endParaRPr lang="tr-TR"/>
        </a:p>
      </dgm:t>
    </dgm:pt>
    <dgm:pt modelId="{17A13D42-C190-465C-B258-C0A3B814D944}" type="sibTrans" cxnId="{A857A077-88D5-4266-9C4E-07DC2FEC632C}">
      <dgm:prSet/>
      <dgm:spPr/>
      <dgm:t>
        <a:bodyPr/>
        <a:lstStyle/>
        <a:p>
          <a:endParaRPr lang="tr-TR"/>
        </a:p>
      </dgm:t>
    </dgm:pt>
    <dgm:pt modelId="{B1D48E99-B55C-4EDE-8FA5-5CC5AF75F217}" type="pres">
      <dgm:prSet presAssocID="{B6757175-2639-4C7A-8E42-45A2206F4FA7}" presName="Name0" presStyleCnt="0">
        <dgm:presLayoutVars>
          <dgm:dir/>
          <dgm:animLvl val="lvl"/>
          <dgm:resizeHandles val="exact"/>
        </dgm:presLayoutVars>
      </dgm:prSet>
      <dgm:spPr/>
    </dgm:pt>
    <dgm:pt modelId="{E131B922-0912-4950-A9A9-F48E949464E5}" type="pres">
      <dgm:prSet presAssocID="{1BCB423A-7FB9-49C2-AAAE-ED8C5DCBC59E}" presName="linNode" presStyleCnt="0"/>
      <dgm:spPr/>
    </dgm:pt>
    <dgm:pt modelId="{999797EC-270D-41FD-A298-46404CA63DD6}" type="pres">
      <dgm:prSet presAssocID="{1BCB423A-7FB9-49C2-AAAE-ED8C5DCBC59E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3C1AE0F6-E1B4-4173-862F-930D8FB3FD16}" type="presOf" srcId="{1BCB423A-7FB9-49C2-AAAE-ED8C5DCBC59E}" destId="{999797EC-270D-41FD-A298-46404CA63DD6}" srcOrd="0" destOrd="0" presId="urn:microsoft.com/office/officeart/2005/8/layout/vList5"/>
    <dgm:cxn modelId="{A857A077-88D5-4266-9C4E-07DC2FEC632C}" srcId="{B6757175-2639-4C7A-8E42-45A2206F4FA7}" destId="{1BCB423A-7FB9-49C2-AAAE-ED8C5DCBC59E}" srcOrd="0" destOrd="0" parTransId="{88A6B74D-0085-47A4-A17F-D3733466E0B5}" sibTransId="{17A13D42-C190-465C-B258-C0A3B814D944}"/>
    <dgm:cxn modelId="{E251D950-265E-4516-938F-34C71F845C73}" type="presOf" srcId="{B6757175-2639-4C7A-8E42-45A2206F4FA7}" destId="{B1D48E99-B55C-4EDE-8FA5-5CC5AF75F217}" srcOrd="0" destOrd="0" presId="urn:microsoft.com/office/officeart/2005/8/layout/vList5"/>
    <dgm:cxn modelId="{6B85E697-E9F2-4464-876D-B807D3EFEFF2}" type="presParOf" srcId="{B1D48E99-B55C-4EDE-8FA5-5CC5AF75F217}" destId="{E131B922-0912-4950-A9A9-F48E949464E5}" srcOrd="0" destOrd="0" presId="urn:microsoft.com/office/officeart/2005/8/layout/vList5"/>
    <dgm:cxn modelId="{773E75DB-6F00-46F9-89CE-C1A7E885B164}" type="presParOf" srcId="{E131B922-0912-4950-A9A9-F48E949464E5}" destId="{999797EC-270D-41FD-A298-46404CA63DD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6C6E0-1713-4FCC-BE45-653C6A2E9985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Sosyoloji insanın toplumsal hayatının incelenmesidir.</a:t>
          </a:r>
          <a:endParaRPr lang="tr-TR" sz="4100" kern="1200"/>
        </a:p>
      </dsp:txBody>
      <dsp:txXfrm>
        <a:off x="2514630" y="662812"/>
        <a:ext cx="3200339" cy="32003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3574D-632C-400A-966C-5F2E4E71229E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smtClean="0"/>
            <a:t>Sosyolojik olarak düşünmeyi öğrenmek</a:t>
          </a:r>
          <a:endParaRPr lang="tr-TR" sz="3500" kern="1200"/>
        </a:p>
      </dsp:txBody>
      <dsp:txXfrm>
        <a:off x="870589" y="543115"/>
        <a:ext cx="2595368" cy="3439731"/>
      </dsp:txXfrm>
    </dsp:sp>
    <dsp:sp modelId="{AA685031-F31D-4CFA-B87D-E73F0793D8F1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smtClean="0"/>
            <a:t>Sosyal olaylara v e konulara daha geniş görünümler olarak bakmak</a:t>
          </a:r>
          <a:endParaRPr lang="tr-TR" sz="3500" kern="1200"/>
        </a:p>
      </dsp:txBody>
      <dsp:txXfrm>
        <a:off x="4763642" y="543115"/>
        <a:ext cx="2595368" cy="34397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FA631-97B5-4CB1-8930-A40E3B3FA1C7}">
      <dsp:nvSpPr>
        <dsp:cNvPr id="0" name=""/>
        <dsp:cNvSpPr/>
      </dsp:nvSpPr>
      <dsp:spPr>
        <a:xfrm>
          <a:off x="0" y="14826"/>
          <a:ext cx="8229600" cy="449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l" defTabSz="2800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300" kern="1200" smtClean="0"/>
            <a:t>Sosyolojik tahayyül terimi C. Wright Mills tarafından sosyolojiye kazandırılmıştır.</a:t>
          </a:r>
          <a:endParaRPr lang="tr-TR" sz="6300" kern="1200"/>
        </a:p>
      </dsp:txBody>
      <dsp:txXfrm>
        <a:off x="219492" y="234318"/>
        <a:ext cx="7790616" cy="40573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16A48-A916-4957-B763-1FFFEB2B90A1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Gündelik yaşamın her zamanki bilgidiğimiz sıradanlığından uzaklaşmak</a:t>
          </a:r>
          <a:endParaRPr lang="tr-TR" sz="3800" kern="1200"/>
        </a:p>
      </dsp:txBody>
      <dsp:txXfrm>
        <a:off x="0" y="1810385"/>
        <a:ext cx="8229600" cy="1810385"/>
      </dsp:txXfrm>
    </dsp:sp>
    <dsp:sp modelId="{491BA1DA-DAA5-4D96-AF38-E00D1F0661B1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DB4C30-A455-4A74-815A-5B924514DA2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DBB81-E7A6-432D-B882-15D854CD355D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Gündelik olayları ve daha ötesini yeni bir bakışla ele almak</a:t>
          </a:r>
          <a:endParaRPr lang="tr-TR" sz="4200" kern="1200"/>
        </a:p>
      </dsp:txBody>
      <dsp:txXfrm>
        <a:off x="0" y="1810385"/>
        <a:ext cx="8229600" cy="1810385"/>
      </dsp:txXfrm>
    </dsp:sp>
    <dsp:sp modelId="{EEE65772-1DFF-4683-80AF-853FB4E3E7F8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BFB2F-B816-4812-9112-B14DDE7B72A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B7563-768D-4333-A9B6-ED9C5E8C359B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Toplumsal olayları yeni bir bağlam içerisinde görmek ve tahlil etmek</a:t>
          </a:r>
          <a:endParaRPr lang="tr-TR" sz="4200" kern="1200"/>
        </a:p>
      </dsp:txBody>
      <dsp:txXfrm>
        <a:off x="0" y="1810385"/>
        <a:ext cx="8229600" cy="1810385"/>
      </dsp:txXfrm>
    </dsp:sp>
    <dsp:sp modelId="{C4E778F0-BCCA-4A00-B332-DC195F4FB3FB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AB7848-7E2B-4B12-A8DD-153D51ED2E6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9B788-FD13-4068-8811-A2A569D7CCFC}">
      <dsp:nvSpPr>
        <dsp:cNvPr id="0" name=""/>
        <dsp:cNvSpPr/>
      </dsp:nvSpPr>
      <dsp:spPr>
        <a:xfrm>
          <a:off x="2633471" y="0"/>
          <a:ext cx="2962656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Kültürel farklılıkların bilincine varma</a:t>
          </a:r>
          <a:endParaRPr lang="tr-TR" sz="3900" kern="1200"/>
        </a:p>
      </dsp:txBody>
      <dsp:txXfrm>
        <a:off x="2778096" y="144625"/>
        <a:ext cx="2673406" cy="42367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C4804-9A03-4EB7-8927-EAFBDD4B3356}">
      <dsp:nvSpPr>
        <dsp:cNvPr id="0" name=""/>
        <dsp:cNvSpPr/>
      </dsp:nvSpPr>
      <dsp:spPr>
        <a:xfrm>
          <a:off x="2633471" y="0"/>
          <a:ext cx="2962656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İzlenen politikaların yol açtığı sonuçları değerlendirebilme</a:t>
          </a:r>
          <a:endParaRPr lang="tr-TR" sz="2600" kern="1200"/>
        </a:p>
      </dsp:txBody>
      <dsp:txXfrm>
        <a:off x="2778096" y="144625"/>
        <a:ext cx="2673406" cy="42367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797EC-270D-41FD-A298-46404CA63DD6}">
      <dsp:nvSpPr>
        <dsp:cNvPr id="0" name=""/>
        <dsp:cNvSpPr/>
      </dsp:nvSpPr>
      <dsp:spPr>
        <a:xfrm>
          <a:off x="2633471" y="0"/>
          <a:ext cx="2962656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İnsanın kendi kendisini aydınlatabilme yeteneği kazandırma</a:t>
          </a:r>
          <a:endParaRPr lang="tr-TR" sz="3200" kern="1200"/>
        </a:p>
      </dsp:txBody>
      <dsp:txXfrm>
        <a:off x="2778096" y="144625"/>
        <a:ext cx="2673406" cy="4236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Sosyolojik bakış açısı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222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Sosyolojinin yararları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7781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7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7710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71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Sosyolojik tahayyül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8714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77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314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2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Sosyolojik tahayyülün koşulları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2532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0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tahayyülün koşulları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7298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382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tahayyülün koşulları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9771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55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Sosyolojinin yararları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8290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69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Sosyolojinin yararları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2537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261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96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Sosyolojik bakış açısı</vt:lpstr>
      <vt:lpstr>PowerPoint Sunusu</vt:lpstr>
      <vt:lpstr>Sosyolojik tahayyül</vt:lpstr>
      <vt:lpstr>PowerPoint Sunusu</vt:lpstr>
      <vt:lpstr>Sosyolojik tahayyülün koşulları</vt:lpstr>
      <vt:lpstr>Sosyolojik tahayyülün koşulları</vt:lpstr>
      <vt:lpstr>Sosyolojik tahayyülün koşulları</vt:lpstr>
      <vt:lpstr>Sosyolojinin yararları</vt:lpstr>
      <vt:lpstr>Sosyolojinin yararları</vt:lpstr>
      <vt:lpstr>Sosyolojinin yararları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Sosyolojik bakış açısı</dc:title>
  <dc:creator>toker</dc:creator>
  <cp:lastModifiedBy>user</cp:lastModifiedBy>
  <cp:revision>4</cp:revision>
  <dcterms:created xsi:type="dcterms:W3CDTF">2019-10-08T07:25:29Z</dcterms:created>
  <dcterms:modified xsi:type="dcterms:W3CDTF">2019-10-08T17:02:45Z</dcterms:modified>
</cp:coreProperties>
</file>