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İnsan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kıyı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12.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4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kıyılardaki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aşınma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depolanmayı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etkiler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bunu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akarsuların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sediman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yükünün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artmasına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azalmasına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açarak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koruyucu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yapılar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inşa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ederek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dolaylı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deniz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seviyesi</a:t>
            </a:r>
            <a:r>
              <a:rPr lang="tr-TR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yükselmesine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açacak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iklimsel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süreçleri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başlatarak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Gündemdeki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kumsal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erozyonu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kumsal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beslenmesi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gelece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yüzyıl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boyunca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gerçekleşecek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yükselen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deniz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seviyelerinin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etrafında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odaklanmaktadır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2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45259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özellikle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yollar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binaları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bozma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zayıflatma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tehdidinin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yerlerde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kumsal</a:t>
            </a:r>
            <a:r>
              <a:rPr lang="en-US" sz="2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erozyonu</a:t>
            </a:r>
            <a:r>
              <a:rPr lang="tr-TR" sz="2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mücadele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etmek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sıklıkla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denizlerde</a:t>
            </a:r>
            <a:r>
              <a:rPr lang="en-US" sz="2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duvarlar</a:t>
            </a:r>
            <a:r>
              <a:rPr lang="tr-TR" sz="2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inşa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ederler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duvarların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inşa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edilmesindeki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düşünce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denizdeki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duvarın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kıyıyı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aşındıran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falezi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gerileten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kayan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falezin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kumulun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altını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oyan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dalgaların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etkilerini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durduracağı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görüşüdür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Denizdeki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duvarlar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başlangıçta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çoğu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setler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yapılır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fakat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setlerin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görmesiyle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genellikle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yapılar</a:t>
            </a:r>
            <a:r>
              <a:rPr lang="tr-TR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4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değiştirir</a:t>
            </a:r>
            <a:r>
              <a:rPr lang="en-US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200" b="1" dirty="0" smtClean="0">
                <a:latin typeface="Arial"/>
                <a:ea typeface="Calibri"/>
                <a:cs typeface="Times New Roman"/>
              </a:rPr>
              <a:t>Doğan</a:t>
            </a:r>
            <a:r>
              <a:rPr lang="tr-TR" sz="1200" b="1" dirty="0">
                <a:latin typeface="Arial"/>
                <a:ea typeface="Calibri"/>
                <a:cs typeface="Times New Roman"/>
              </a:rPr>
              <a:t>, U.</a:t>
            </a:r>
            <a:r>
              <a:rPr lang="tr-TR" sz="1200" dirty="0"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200" dirty="0" err="1">
                <a:latin typeface="Arial"/>
                <a:ea typeface="Calibri"/>
                <a:cs typeface="Times New Roman"/>
              </a:rPr>
              <a:t>translate</a:t>
            </a:r>
            <a:r>
              <a:rPr lang="tr-TR" sz="1200" dirty="0">
                <a:latin typeface="Arial"/>
                <a:ea typeface="Calibri"/>
                <a:cs typeface="Times New Roman"/>
              </a:rPr>
              <a:t> Editor: </a:t>
            </a:r>
            <a:r>
              <a:rPr lang="tr-TR" sz="1200" dirty="0" err="1">
                <a:latin typeface="Arial"/>
                <a:ea typeface="Calibri"/>
                <a:cs typeface="Times New Roman"/>
              </a:rPr>
              <a:t>Huggett</a:t>
            </a:r>
            <a:r>
              <a:rPr lang="tr-TR" sz="1200" dirty="0"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200" dirty="0" err="1">
                <a:latin typeface="Arial"/>
                <a:ea typeface="Calibri"/>
                <a:cs typeface="Times New Roman"/>
              </a:rPr>
              <a:t>Geomorphology</a:t>
            </a:r>
            <a:r>
              <a:rPr lang="tr-TR" sz="1200" dirty="0">
                <a:latin typeface="Arial"/>
                <a:ea typeface="Calibri"/>
                <a:cs typeface="Times New Roman"/>
              </a:rPr>
              <a:t>. </a:t>
            </a:r>
            <a:r>
              <a:rPr lang="tr-TR" sz="1200" dirty="0" err="1">
                <a:latin typeface="Arial"/>
                <a:ea typeface="Calibri"/>
                <a:cs typeface="Times New Roman"/>
              </a:rPr>
              <a:t>Routhledge</a:t>
            </a:r>
            <a:r>
              <a:rPr lang="tr-TR" sz="1200" dirty="0">
                <a:latin typeface="Arial"/>
                <a:ea typeface="Calibri"/>
                <a:cs typeface="Times New Roman"/>
              </a:rPr>
              <a:t>, Third Edition, 2011.)</a:t>
            </a:r>
            <a:endParaRPr lang="en-US" sz="1200" dirty="0">
              <a:ea typeface="Calibri"/>
              <a:cs typeface="Times New Roman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8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Bafra deltasında erozyonu önlemek için yapılmış olan mahmuzlar </a:t>
            </a:r>
            <a:endParaRPr lang="en-US" dirty="0"/>
          </a:p>
        </p:txBody>
      </p:sp>
      <p:pic>
        <p:nvPicPr>
          <p:cNvPr id="1026" name="Picture 2" descr="C:\Users\Kullanıcı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Kumsal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kaybını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önlemek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amacıyla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kıyılara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kum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çakıl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dökümü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özellikle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ABD'de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Batı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Avrupa'da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Avustralya'da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yaygın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uygulama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hâline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gelmiştir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. Bu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tür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kumsal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beslenmesi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erozyon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tarafından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tüketilmiş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kumsalı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"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kıyı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çizgisini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koruyacak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dalga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etkinliğine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karşı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direnecek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"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şekilde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yeniden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yaratmayı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amaçlar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prstClr val="black"/>
                </a:solidFill>
              </a:rPr>
              <a:t>Karasu kıyılarında erozyonu </a:t>
            </a:r>
            <a:r>
              <a:rPr lang="tr-TR" sz="4000" dirty="0">
                <a:solidFill>
                  <a:prstClr val="black"/>
                </a:solidFill>
              </a:rPr>
              <a:t>önlemek için yapılmış olan mahmuzlar </a:t>
            </a:r>
            <a:endParaRPr lang="en-US" dirty="0"/>
          </a:p>
        </p:txBody>
      </p:sp>
      <p:pic>
        <p:nvPicPr>
          <p:cNvPr id="2050" name="Picture 2" descr="C:\Users\Kullanıcı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4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Karasu kıyılarında in yapılarına bağlı olarak gerçekleşen kıyı erozyonu ve birikim etkileyen</a:t>
            </a:r>
            <a:endParaRPr lang="en-US" sz="2400" dirty="0"/>
          </a:p>
        </p:txBody>
      </p:sp>
      <p:pic>
        <p:nvPicPr>
          <p:cNvPr id="3075" name="Picture 3" descr="C:\Users\Kullanıcı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6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ve kıyı</a:t>
            </a:r>
            <a:endParaRPr lang="tr-TR" dirty="0"/>
          </a:p>
        </p:txBody>
      </p:sp>
      <p:pic>
        <p:nvPicPr>
          <p:cNvPr id="1026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257</Words>
  <Application>Microsoft Office PowerPoint</Application>
  <PresentationFormat>Ekran Gösterisi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İnsan ve kıyı</vt:lpstr>
      <vt:lpstr>Slayt 2</vt:lpstr>
      <vt:lpstr>Slayt 3</vt:lpstr>
      <vt:lpstr>Bafra deltasında erozyonu önlemek için yapılmış olan mahmuzlar </vt:lpstr>
      <vt:lpstr>Slayt 5</vt:lpstr>
      <vt:lpstr>Karasu kıyılarında erozyonu önlemek için yapılmış olan mahmuzlar </vt:lpstr>
      <vt:lpstr>Karasu kıyılarında in yapılarına bağlı olarak gerçekleşen kıyı erozyonu ve birikim etkileyen</vt:lpstr>
      <vt:lpstr>İnsan ve kıyı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 ve kıyı</dc:title>
  <dc:creator>Kullanıcı</dc:creator>
  <cp:lastModifiedBy>-</cp:lastModifiedBy>
  <cp:revision>4</cp:revision>
  <dcterms:created xsi:type="dcterms:W3CDTF">2020-01-31T16:47:22Z</dcterms:created>
  <dcterms:modified xsi:type="dcterms:W3CDTF">2020-02-04T16:14:23Z</dcterms:modified>
</cp:coreProperties>
</file>