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8.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000125"/>
            <a:ext cx="68008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92696"/>
            <a:ext cx="6619875" cy="292417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005064"/>
            <a:ext cx="35433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838325"/>
            <a:ext cx="70389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1143000"/>
            <a:ext cx="68103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56792"/>
            <a:ext cx="6524625" cy="33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908720"/>
            <a:ext cx="69532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2020-05-05T20:18:35Z</dcterms:modified>
</cp:coreProperties>
</file>