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62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8.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1000125"/>
            <a:ext cx="680085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92696"/>
            <a:ext cx="6619875" cy="29241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4005064"/>
            <a:ext cx="3543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12" y="1838325"/>
            <a:ext cx="70389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2" y="1143000"/>
            <a:ext cx="68103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556792"/>
            <a:ext cx="6524625" cy="333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908720"/>
            <a:ext cx="69532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2020-05-05T20:18:35Z</dcterms:modified>
</cp:coreProperties>
</file>