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160EA64-D806-43AC-9DF2-F8C432F32B4C}" type="datetimeFigureOut">
              <a:rPr lang="en-US" smtClean="0"/>
              <a:t>11/21/2018</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70349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F9C37B-1D36-470B-8223-D6C91242EC14}" type="datetimeFigureOut">
              <a:rPr lang="en-US" smtClean="0"/>
              <a:t>11/21/2018</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018038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7C6F52A-A82B-47A2-A83A-8C4C91F2D59F}" type="datetimeFigureOut">
              <a:rPr lang="en-US" smtClean="0"/>
              <a:t>11/21/2018</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0587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70A7B3-6521-4DCA-87E5-044747A908C1}" type="datetimeFigureOut">
              <a:rPr lang="en-US" smtClean="0"/>
              <a:t>11/21/2018</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1759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160EA64-D806-43AC-9DF2-F8C432F32B4C}" type="datetimeFigureOut">
              <a:rPr lang="en-US" smtClean="0"/>
              <a:t>11/21/2018</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683586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134690-1557-4C89-A502-4959FE7FAD70}" type="datetimeFigureOut">
              <a:rPr lang="en-US" smtClean="0"/>
              <a:t>11/21/2018</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534146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60EA64-D806-43AC-9DF2-F8C432F32B4C}" type="datetimeFigureOut">
              <a:rPr lang="en-US" smtClean="0"/>
              <a:t>11/21/2018</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3318241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037C31-9E7A-4F99-8774-A0E530DE1A42}" type="datetimeFigureOut">
              <a:rPr lang="en-US" smtClean="0"/>
              <a:t>11/21/2018</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91714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278504F-A551-4DE0-9316-4DCD1D8CC752}" type="datetimeFigureOut">
              <a:rPr lang="en-US" smtClean="0"/>
              <a:t>11/21/2018</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69641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BE4249-C0D0-4B06-8692-E8BB871AF643}" type="datetimeFigureOut">
              <a:rPr lang="en-US" smtClean="0"/>
              <a:t>11/21/2018</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08549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2B0DB6-F5C7-45FB-8CF3-31B45F9C2DAC}" type="datetimeFigureOut">
              <a:rPr lang="en-US" smtClean="0"/>
              <a:t>11/21/2018</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337161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0EA64-D806-43AC-9DF2-F8C432F32B4C}" type="datetimeFigureOut">
              <a:rPr lang="en-US" smtClean="0"/>
              <a:t>11/21/2018</a:t>
            </a:fld>
            <a:endParaRPr lang="en-US"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462513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KAMU DİPLOMASİ ARACI OLARAK SPORTİF ETKİNLİKLER: Olimpiyatlar örneği</a:t>
            </a:r>
            <a:endParaRPr lang="tr-TR" dirty="0"/>
          </a:p>
        </p:txBody>
      </p:sp>
      <p:sp>
        <p:nvSpPr>
          <p:cNvPr id="3" name="Alt Başlık 2"/>
          <p:cNvSpPr>
            <a:spLocks noGrp="1"/>
          </p:cNvSpPr>
          <p:nvPr>
            <p:ph type="subTitle" idx="1"/>
          </p:nvPr>
        </p:nvSpPr>
        <p:spPr/>
        <p:txBody>
          <a:bodyPr/>
          <a:lstStyle/>
          <a:p>
            <a:r>
              <a:rPr lang="tr-TR" dirty="0" smtClean="0"/>
              <a:t>Doç. Dr. Aslı Yağmurlu Dara</a:t>
            </a:r>
          </a:p>
          <a:p>
            <a:r>
              <a:rPr lang="tr-TR" dirty="0" smtClean="0"/>
              <a:t>ANKARA ÜNİVERSİTESİ İLETİŞİM FAKÜLTESİ</a:t>
            </a:r>
            <a:endParaRPr lang="tr-TR" dirty="0"/>
          </a:p>
        </p:txBody>
      </p:sp>
    </p:spTree>
    <p:extLst>
      <p:ext uri="{BB962C8B-B14F-4D97-AF65-F5344CB8AC3E}">
        <p14:creationId xmlns:p14="http://schemas.microsoft.com/office/powerpoint/2010/main" val="386453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Kamu diplomasisi nedir?</a:t>
            </a:r>
            <a:endParaRPr lang="tr-TR" dirty="0"/>
          </a:p>
        </p:txBody>
      </p:sp>
      <p:sp>
        <p:nvSpPr>
          <p:cNvPr id="3" name="İçerik Yer Tutucusu 2"/>
          <p:cNvSpPr>
            <a:spLocks noGrp="1"/>
          </p:cNvSpPr>
          <p:nvPr>
            <p:ph idx="1"/>
          </p:nvPr>
        </p:nvSpPr>
        <p:spPr/>
        <p:txBody>
          <a:bodyPr/>
          <a:lstStyle/>
          <a:p>
            <a:r>
              <a:rPr lang="tr-TR" dirty="0" smtClean="0"/>
              <a:t>Diplomasi devletler arasındaki sorunların müzakereler yoluyla çözülmesi anlamını taşımaktadır. Geleneksel olarak diplomasi devletler arasında gerçekleşir. </a:t>
            </a:r>
          </a:p>
          <a:p>
            <a:r>
              <a:rPr lang="tr-TR" dirty="0" smtClean="0"/>
              <a:t>Günümüzde küreselleşme, uluslararası yayıncılık, yeni iletişim teknolojileri ve demokratikleşme eğilimleri sonucunda uluslararası ilişkiler içinde kamuoyunun etkisi artmıştır.</a:t>
            </a:r>
          </a:p>
          <a:p>
            <a:r>
              <a:rPr lang="tr-TR" dirty="0" smtClean="0"/>
              <a:t>Kamu diplomasisi devletlerin uluslararası kamuoyunu veya seçkinlerinin düşüncelerini ülkenin çıkarları doğrultusunda etkileme çabaları olarak tanımlanabilir.</a:t>
            </a:r>
          </a:p>
          <a:p>
            <a:endParaRPr lang="tr-TR" dirty="0"/>
          </a:p>
        </p:txBody>
      </p:sp>
    </p:spTree>
    <p:extLst>
      <p:ext uri="{BB962C8B-B14F-4D97-AF65-F5344CB8AC3E}">
        <p14:creationId xmlns:p14="http://schemas.microsoft.com/office/powerpoint/2010/main" val="16733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Kamu diplomasisi iki aşamalı bir çalışmadır. Öncelikle hedeflenen ülkenin genel kamuoyu etkilenmeye çalışılmakta ve onların da kendi hükümetlerini iç ve dış siyasetle ilgili karar alma süreçlerinde etkilemeleri beklenmektedir.</a:t>
            </a:r>
          </a:p>
          <a:p>
            <a:r>
              <a:rPr lang="tr-TR" dirty="0" smtClean="0"/>
              <a:t>Günümüzde kamu diplomasisi sadece tek yönlü bir etkileme olmanın ötesinde ülkenin dışarıda politik ve ekonomik çıkarlarını yükseltecek uygun çevre ve olumlu izlenim yaratma olarak algılanmaktadır. Bunun için de iki yönlü iletişim ve diyaloga dayalı ilişki kurma amaçlı girişimler büyük önem taşımaktadır. </a:t>
            </a:r>
            <a:endParaRPr lang="tr-TR" dirty="0"/>
          </a:p>
        </p:txBody>
      </p:sp>
    </p:spTree>
    <p:extLst>
      <p:ext uri="{BB962C8B-B14F-4D97-AF65-F5344CB8AC3E}">
        <p14:creationId xmlns:p14="http://schemas.microsoft.com/office/powerpoint/2010/main" val="135282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Kültürel diplomasi</a:t>
            </a:r>
            <a:endParaRPr lang="tr-TR" dirty="0"/>
          </a:p>
        </p:txBody>
      </p:sp>
      <p:sp>
        <p:nvSpPr>
          <p:cNvPr id="3" name="İçerik Yer Tutucusu 2"/>
          <p:cNvSpPr>
            <a:spLocks noGrp="1"/>
          </p:cNvSpPr>
          <p:nvPr>
            <p:ph idx="1"/>
          </p:nvPr>
        </p:nvSpPr>
        <p:spPr/>
        <p:txBody>
          <a:bodyPr/>
          <a:lstStyle/>
          <a:p>
            <a:r>
              <a:rPr lang="tr-TR" dirty="0" smtClean="0"/>
              <a:t>Kültür, aynı zaman periyodunda, belirli bir coğrafi bölgede yaşayan insan grubu tarafından paylaşılan ve göreceli bir sürekliliği olan manalar sistemi” </a:t>
            </a:r>
            <a:endParaRPr lang="tr-TR" dirty="0"/>
          </a:p>
          <a:p>
            <a:r>
              <a:rPr lang="tr-TR" dirty="0" smtClean="0"/>
              <a:t>“bir toplumun tutum, inanç ve değerlerinin bütünü şeklinde tanımlanabilir.</a:t>
            </a:r>
          </a:p>
          <a:p>
            <a:r>
              <a:rPr lang="tr-TR" dirty="0" smtClean="0"/>
              <a:t>kültürel diplomasi, “fikirler, bilgi, değerler, sistemler, gelenekler, inançlar ve diğer kültür yaklaşımlarının karşılıklı anlayış eğilimi ile birlikte karşılıklı değiş tokuşu ” şeklinde tanımlanmaktadır.</a:t>
            </a:r>
            <a:endParaRPr lang="tr-TR" dirty="0"/>
          </a:p>
        </p:txBody>
      </p:sp>
    </p:spTree>
    <p:extLst>
      <p:ext uri="{BB962C8B-B14F-4D97-AF65-F5344CB8AC3E}">
        <p14:creationId xmlns:p14="http://schemas.microsoft.com/office/powerpoint/2010/main" val="33003065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189</TotalTime>
  <Words>218</Words>
  <Application>Microsoft Office PowerPoint</Application>
  <PresentationFormat>Geniş ekran</PresentationFormat>
  <Paragraphs>13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KAMU DİPLOMASİ ARACI OLARAK SPORTİF ETKİNLİKLER: Olimpiyatlar örneği</vt:lpstr>
      <vt:lpstr>Kamu diplomasisi nedir?</vt:lpstr>
      <vt:lpstr>PowerPoint Sunusu</vt:lpstr>
      <vt:lpstr>Kültürel diplomasi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 ARACI OLARAK SPORTİF ETKİNLİKLER: Olimpiyatlar örneği</dc:title>
  <dc:creator>aslı</dc:creator>
  <cp:lastModifiedBy>aslı</cp:lastModifiedBy>
  <cp:revision>6</cp:revision>
  <dcterms:created xsi:type="dcterms:W3CDTF">2018-11-21T06:37:58Z</dcterms:created>
  <dcterms:modified xsi:type="dcterms:W3CDTF">2018-11-21T09:47:19Z</dcterms:modified>
</cp:coreProperties>
</file>