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tr-TR" smtClean="0"/>
              <a:t>Asıl başlık stili için tıklatın</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08.11.2017</a:t>
            </a:fld>
            <a:endParaRPr lang="tr-TR"/>
          </a:p>
        </p:txBody>
      </p:sp>
      <p:sp>
        <p:nvSpPr>
          <p:cNvPr id="8" name="Slide Number Placeholder 7"/>
          <p:cNvSpPr>
            <a:spLocks noGrp="1"/>
          </p:cNvSpPr>
          <p:nvPr>
            <p:ph type="sldNum" sz="quarter" idx="11"/>
          </p:nvPr>
        </p:nvSpPr>
        <p:spPr/>
        <p:txBody>
          <a:bodyPr/>
          <a:lstStyle/>
          <a:p>
            <a:fld id="{F302176B-0E47-46AC-8F43-DAB4B8A37D06}" type="slidenum">
              <a:rPr lang="tr-TR" smtClean="0"/>
              <a:t>‹#›</a:t>
            </a:fld>
            <a:endParaRPr lang="tr-TR"/>
          </a:p>
        </p:txBody>
      </p:sp>
      <p:sp>
        <p:nvSpPr>
          <p:cNvPr id="9" name="Footer Placeholder 8"/>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08.11.2017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08.11.2017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4" name="Date Placeholder 3"/>
          <p:cNvSpPr>
            <a:spLocks noGrp="1"/>
          </p:cNvSpPr>
          <p:nvPr>
            <p:ph type="dt" sz="half" idx="10"/>
          </p:nvPr>
        </p:nvSpPr>
        <p:spPr/>
        <p:txBody>
          <a:bodyPr/>
          <a:lstStyle/>
          <a:p>
            <a:fld id="{A23720DD-5B6D-40BF-8493-A6B52D484E6B}" type="datetimeFigureOut">
              <a:rPr lang="tr-TR" smtClean="0"/>
              <a:t>08.11.2017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08.11.2017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5" name="Date Placeholder 4"/>
          <p:cNvSpPr>
            <a:spLocks noGrp="1"/>
          </p:cNvSpPr>
          <p:nvPr>
            <p:ph type="dt" sz="half" idx="10"/>
          </p:nvPr>
        </p:nvSpPr>
        <p:spPr/>
        <p:txBody>
          <a:bodyPr/>
          <a:lstStyle/>
          <a:p>
            <a:fld id="{A23720DD-5B6D-40BF-8493-A6B52D484E6B}" type="datetimeFigureOut">
              <a:rPr lang="tr-TR" smtClean="0"/>
              <a:t>08.11.2017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65760" y="1600200"/>
            <a:ext cx="4041648" cy="452628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t>08.11.2017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
        <p:nvSpPr>
          <p:cNvPr id="11" name="Content Placeholder 10"/>
          <p:cNvSpPr>
            <a:spLocks noGrp="1"/>
          </p:cNvSpPr>
          <p:nvPr>
            <p:ph sz="quarter" idx="13"/>
          </p:nvPr>
        </p:nvSpPr>
        <p:spPr>
          <a:xfrm>
            <a:off x="457200" y="2212848"/>
            <a:ext cx="4041648" cy="391363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08.11.2017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08.11.2017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tr-TR" smtClean="0"/>
              <a:t>Asıl başlık stili için tıklatın</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08.11.2017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08.11.2017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A23720DD-5B6D-40BF-8493-A6B52D484E6B}" type="datetimeFigureOut">
              <a:rPr lang="tr-TR" smtClean="0"/>
              <a:t>08.11.2017</a:t>
            </a:fld>
            <a:endParaRPr lang="tr-TR"/>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tr-TR"/>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F302176B-0E47-46AC-8F43-DAB4B8A37D06}" type="slidenum">
              <a:rPr lang="tr-TR" smtClean="0"/>
              <a:t>‹#›</a:t>
            </a:fld>
            <a:endParaRPr lang="tr-TR"/>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96752"/>
            <a:ext cx="7772400" cy="5184576"/>
          </a:xfrm>
        </p:spPr>
        <p:txBody>
          <a:bodyPr anchor="t"/>
          <a:lstStyle/>
          <a:p>
            <a:pPr algn="l"/>
            <a:r>
              <a:rPr lang="tr-TR" sz="3200" dirty="0" smtClean="0">
                <a:effectLst/>
              </a:rPr>
              <a:t>-</a:t>
            </a:r>
            <a:r>
              <a:rPr lang="tr-TR" sz="3200" dirty="0" smtClean="0"/>
              <a:t>Sözleşmenin </a:t>
            </a:r>
            <a:r>
              <a:rPr lang="tr-TR" sz="3200" dirty="0"/>
              <a:t>geçerli olarak kurulabilmesi için Tarafların irade açıklaması yapabilecek kişiler olması gerekmektedir. Bu nedenle hukuk düzenleri irade açıklaması yapamayacak olan küçüklerin, akıl hastalığı olanların hangi koşullar altında sözleşme yapabileceklerini belirleme yoluna gitmişlerdir. Tarafların çıkar çatışmalarının dengelenmesi gerekmektedir. </a:t>
            </a:r>
            <a:endParaRPr lang="tr-TR" sz="3200" dirty="0"/>
          </a:p>
        </p:txBody>
      </p:sp>
      <p:sp>
        <p:nvSpPr>
          <p:cNvPr id="3" name="Alt Başlık 2"/>
          <p:cNvSpPr>
            <a:spLocks noGrp="1"/>
          </p:cNvSpPr>
          <p:nvPr>
            <p:ph type="subTitle" idx="1"/>
          </p:nvPr>
        </p:nvSpPr>
        <p:spPr>
          <a:xfrm>
            <a:off x="683568" y="476672"/>
            <a:ext cx="7776864" cy="720080"/>
          </a:xfrm>
        </p:spPr>
        <p:txBody>
          <a:bodyPr/>
          <a:lstStyle/>
          <a:p>
            <a:pPr algn="just"/>
            <a:r>
              <a:rPr lang="tr-TR" dirty="0" smtClean="0"/>
              <a:t>HUKUKİ İŞLEM EHLİYETİ</a:t>
            </a:r>
            <a:endParaRPr lang="tr-TR" dirty="0"/>
          </a:p>
        </p:txBody>
      </p:sp>
    </p:spTree>
    <p:extLst>
      <p:ext uri="{BB962C8B-B14F-4D97-AF65-F5344CB8AC3E}">
        <p14:creationId xmlns:p14="http://schemas.microsoft.com/office/powerpoint/2010/main" val="101879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96752"/>
            <a:ext cx="7772400" cy="5184576"/>
          </a:xfrm>
        </p:spPr>
        <p:txBody>
          <a:bodyPr anchor="t"/>
          <a:lstStyle/>
          <a:p>
            <a:pPr algn="l"/>
            <a:r>
              <a:rPr lang="tr-TR" sz="2800" dirty="0">
                <a:effectLst/>
              </a:rPr>
              <a:t>-Mantıklı bir karar verme yeteneğine sahip olmayan kişinin irade açıklaması hukuki sonuç doğurmamalıdır. Çocuklar ve akıl hastalarının yanı sıra alkol ve uyuşturucu almış kimselerin de mantıklı bir irade açıklaması yapamayacağı kuşkusuzdur. </a:t>
            </a:r>
            <a:br>
              <a:rPr lang="tr-TR" sz="2800" dirty="0">
                <a:effectLst/>
              </a:rPr>
            </a:br>
            <a:r>
              <a:rPr lang="tr-TR" sz="2800" dirty="0">
                <a:effectLst/>
              </a:rPr>
              <a:t>-Rüşt yaşı eskiden genellikle 21 olarak kabul edilmişti, ancak günümüzde 18’dir. Bununla birlikte İngiltere’de 16’ya indirilmeye çalışılmış ancak reddedilmiş, Almanya’da ise 15 bitimiyle kısmi rüşt kabul edilsin denilmiş ancak reddedilmiştir.</a:t>
            </a:r>
            <a:r>
              <a:rPr lang="tr-TR" sz="3200" dirty="0"/>
              <a:t/>
            </a:r>
            <a:br>
              <a:rPr lang="tr-TR" sz="3200" dirty="0"/>
            </a:br>
            <a:endParaRPr lang="tr-TR" sz="3200" dirty="0"/>
          </a:p>
        </p:txBody>
      </p:sp>
      <p:sp>
        <p:nvSpPr>
          <p:cNvPr id="3" name="Alt Başlık 2"/>
          <p:cNvSpPr>
            <a:spLocks noGrp="1"/>
          </p:cNvSpPr>
          <p:nvPr>
            <p:ph type="subTitle" idx="1"/>
          </p:nvPr>
        </p:nvSpPr>
        <p:spPr>
          <a:xfrm>
            <a:off x="683568" y="476672"/>
            <a:ext cx="7776864" cy="720080"/>
          </a:xfrm>
        </p:spPr>
        <p:txBody>
          <a:bodyPr/>
          <a:lstStyle/>
          <a:p>
            <a:pPr algn="just"/>
            <a:r>
              <a:rPr lang="tr-TR" dirty="0" smtClean="0"/>
              <a:t>HUKUKİ İŞLEM EHLİYETİ</a:t>
            </a:r>
            <a:endParaRPr lang="tr-TR" dirty="0"/>
          </a:p>
        </p:txBody>
      </p:sp>
    </p:spTree>
    <p:extLst>
      <p:ext uri="{BB962C8B-B14F-4D97-AF65-F5344CB8AC3E}">
        <p14:creationId xmlns:p14="http://schemas.microsoft.com/office/powerpoint/2010/main" val="344491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96752"/>
            <a:ext cx="7772400" cy="5184576"/>
          </a:xfrm>
        </p:spPr>
        <p:txBody>
          <a:bodyPr anchor="t"/>
          <a:lstStyle/>
          <a:p>
            <a:pPr algn="l"/>
            <a:r>
              <a:rPr lang="tr-TR" sz="2800" dirty="0">
                <a:effectLst/>
              </a:rPr>
              <a:t>-İngiliz hukukunda yasal temsilcilik kurumu değil, </a:t>
            </a:r>
            <a:r>
              <a:rPr lang="tr-TR" sz="2800" dirty="0" err="1">
                <a:effectLst/>
              </a:rPr>
              <a:t>Trust</a:t>
            </a:r>
            <a:r>
              <a:rPr lang="tr-TR" sz="2800" dirty="0">
                <a:effectLst/>
              </a:rPr>
              <a:t> (inanan) kurumu bulunmaktadır. Küçüğün mal varlığı inanan adı verilen tek bir kişi tarafından yönetilmektedir. </a:t>
            </a:r>
            <a:br>
              <a:rPr lang="tr-TR" sz="2800" dirty="0">
                <a:effectLst/>
              </a:rPr>
            </a:br>
            <a:r>
              <a:rPr lang="tr-TR" sz="2800" dirty="0" smtClean="0">
                <a:effectLst/>
              </a:rPr>
              <a:t>-Fransız </a:t>
            </a:r>
            <a:r>
              <a:rPr lang="tr-TR" sz="2800" dirty="0">
                <a:effectLst/>
              </a:rPr>
              <a:t>hukukunda ise her bir somut olay için mahkeme tarafından küçüğe yasal temsilci atanmaktadır. Bu kişi de genel de ana-baba olmaktadır. </a:t>
            </a:r>
            <a:r>
              <a:rPr lang="tr-TR" sz="2800" smtClean="0">
                <a:effectLst/>
              </a:rPr>
              <a:t/>
            </a:r>
            <a:br>
              <a:rPr lang="tr-TR" sz="2800" smtClean="0">
                <a:effectLst/>
              </a:rPr>
            </a:br>
            <a:r>
              <a:rPr lang="tr-TR" sz="3200" dirty="0"/>
              <a:t/>
            </a:r>
            <a:br>
              <a:rPr lang="tr-TR" sz="3200" dirty="0"/>
            </a:br>
            <a:endParaRPr lang="tr-TR" sz="3200" dirty="0"/>
          </a:p>
        </p:txBody>
      </p:sp>
      <p:sp>
        <p:nvSpPr>
          <p:cNvPr id="3" name="Alt Başlık 2"/>
          <p:cNvSpPr>
            <a:spLocks noGrp="1"/>
          </p:cNvSpPr>
          <p:nvPr>
            <p:ph type="subTitle" idx="1"/>
          </p:nvPr>
        </p:nvSpPr>
        <p:spPr>
          <a:xfrm>
            <a:off x="683568" y="476672"/>
            <a:ext cx="7776864" cy="720080"/>
          </a:xfrm>
        </p:spPr>
        <p:txBody>
          <a:bodyPr/>
          <a:lstStyle/>
          <a:p>
            <a:pPr algn="just"/>
            <a:r>
              <a:rPr lang="tr-TR" dirty="0" smtClean="0"/>
              <a:t>HUKUKİ İŞLEM EHLİYETİ</a:t>
            </a:r>
            <a:endParaRPr lang="tr-TR" dirty="0"/>
          </a:p>
        </p:txBody>
      </p:sp>
    </p:spTree>
    <p:extLst>
      <p:ext uri="{BB962C8B-B14F-4D97-AF65-F5344CB8AC3E}">
        <p14:creationId xmlns:p14="http://schemas.microsoft.com/office/powerpoint/2010/main" val="14585774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Üst Düzey">
  <a:themeElements>
    <a:clrScheme name="Üst Düzey">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Üst Düzey">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Üst Düze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192</TotalTime>
  <Words>112</Words>
  <Application>Microsoft Office PowerPoint</Application>
  <PresentationFormat>Ekran Gösterisi (4:3)</PresentationFormat>
  <Paragraphs>6</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Üst Düzey</vt:lpstr>
      <vt:lpstr>-Sözleşmenin geçerli olarak kurulabilmesi için Tarafların irade açıklaması yapabilecek kişiler olması gerekmektedir. Bu nedenle hukuk düzenleri irade açıklaması yapamayacak olan küçüklerin, akıl hastalığı olanların hangi koşullar altında sözleşme yapabileceklerini belirleme yoluna gitmişlerdir. Tarafların çıkar çatışmalarının dengelenmesi gerekmektedir. </vt:lpstr>
      <vt:lpstr>-Mantıklı bir karar verme yeteneğine sahip olmayan kişinin irade açıklaması hukuki sonuç doğurmamalıdır. Çocuklar ve akıl hastalarının yanı sıra alkol ve uyuşturucu almış kimselerin de mantıklı bir irade açıklaması yapamayacağı kuşkusuzdur.  -Rüşt yaşı eskiden genellikle 21 olarak kabul edilmişti, ancak günümüzde 18’dir. Bununla birlikte İngiltere’de 16’ya indirilmeye çalışılmış ancak reddedilmiş, Almanya’da ise 15 bitimiyle kısmi rüşt kabul edilsin denilmiş ancak reddedilmiştir. </vt:lpstr>
      <vt:lpstr>-İngiliz hukukunda yasal temsilcilik kurumu değil, Trust (inanan) kurumu bulunmaktadır. Küçüğün mal varlığı inanan adı verilen tek bir kişi tarafından yönetilmektedir.  -Fransız hukukunda ise her bir somut olay için mahkeme tarafından küçüğe yasal temsilci atanmaktadır. Bu kişi de genel de ana-baba olmaktadır.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Hukukunda Sözleşme Kavramı</dc:title>
  <dc:creator>Selin ÖZDEN</dc:creator>
  <cp:lastModifiedBy>SelinÖZDEN</cp:lastModifiedBy>
  <cp:revision>19</cp:revision>
  <dcterms:created xsi:type="dcterms:W3CDTF">2017-10-30T08:31:27Z</dcterms:created>
  <dcterms:modified xsi:type="dcterms:W3CDTF">2017-11-08T13:24:28Z</dcterms:modified>
</cp:coreProperties>
</file>