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672" r:id="rId5"/>
    <p:sldId id="673" r:id="rId6"/>
    <p:sldId id="674" r:id="rId7"/>
    <p:sldId id="675" r:id="rId8"/>
    <p:sldId id="676" r:id="rId9"/>
    <p:sldId id="677" r:id="rId10"/>
    <p:sldId id="678" r:id="rId11"/>
    <p:sldId id="67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632" y="-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09.03.2020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84651" y="1072005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2012 yılında Davos’taki Dünya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Forumu’nda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tıpkı para, altın gibi varlıklara ek olarak, yeni bir ekonomik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 olarak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“veri” den bahsedilmiştir. Bir değer olarak kabul edilmesine karşın,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verinin ekonomik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değerini bulmak oldukça zordur. Bir başka deyişle verinin kişi,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kurum kuruluş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vb.lerine ekonomik katkısını rakamlarla ifade edebilmek oldukça güçtür.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2011 yılında Amerika Birleşik Devletleri’nde 17 endüstri sektöründen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15’indeki şirket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başına düşen veri miktarı, Birleşik Devletler Kongre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Kütüphanesi’nin sakladığı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235 Terabayt veriden daha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çoktur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(Doğan ve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Arslantekin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2016).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Veri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62880" y="1082892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pek çok kuruma yalnızca kendilerine ait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operasyonel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 tabanları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yetmemektedir. Dış kaynaklardan alınan verilerle çeşitli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analizler yapılarak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bilgilerin üretilmesi ve bu bilgilerin kurum için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süreçlerde kullanılması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ihtiyacı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doğmuştur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(Doğan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Arslantekin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Veri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17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62880" y="1082892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Gürsakal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büyük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 kavramının ilk kez Ağustos 2000’de Francis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X.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Diebold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tarafından, Makroekonomik Ölçümler ve Kestirim İçin Büyük Veri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Dinamik Faktör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Modelleri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Dynamic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Macroeconomic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Forecasting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isimli bildiri ile Seattle’da 8. Dünya Ekonometri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Kongresi’nde ortaya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atıldığını belirtmektedir. Francis X.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Diebold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büyük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 kavramının ilk defa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Silicon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Graphics (SGI)’den John Mashey1 tarafından 1998’de Büyük Veri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Altyapı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Gerilimi Dalgası (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Big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Wave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InfraStress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isimli sunumunda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kullanıldığını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belirtmektedir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(Doğan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Arslantekin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Veri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69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62880" y="1082892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veri genel olarak kullanılan programların saklama, yönetme ve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işleme kapasitesinin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ötesindeki veri kümelerini anlatmak için kullanılan bir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terimdir. Büyük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verinin devasa boyutları ile bundan fayda sağlamak için gereken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analizlerin karmaşıklığının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birleşmesi, yeni sınıf teknolojilerin ve bunları yönetecek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araçların gelişmesine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olmuştur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(Doğan ve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Arslantekin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Veri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20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 Madenciliği Adımları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256" y="1126218"/>
            <a:ext cx="5127173" cy="465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12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62880" y="1082892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 madenciliğinin bu kadar </a:t>
            </a:r>
            <a:r>
              <a:rPr lang="tr-TR" alt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alana yayılmasının sebebi ise </a:t>
            </a:r>
            <a:r>
              <a:rPr lang="tr-TR" alt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veritabanı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yönetimi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istatistik ve bilgisayar bilimi disiplinlerinin birleşmesinden oluşmasıdır.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kullanılabilecek çok sayıda yöntem ve çok sayıda algoritma vardır. Bu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durumda, uygulamada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 madenciliği yöntemlerinden hangisinin kullanılacağının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 uygulamanın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başarısı bakımından çok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önemlidir (Dondurmacı ve Çınar, 2014).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 Madenciliği Yöntemi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66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62880" y="1082892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 madenciliği yöntemleri temel olarak aşağıdaki şekilde 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gruplandırılabilir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(Dondurmacı ve Çınar, 2014</a:t>
            </a: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Sınıflandırma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Kümeleme</a:t>
            </a:r>
            <a:endParaRPr lang="tr-TR" alt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Birliktelik </a:t>
            </a:r>
            <a:r>
              <a:rPr lang="tr-TR" alt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kuralları</a:t>
            </a:r>
            <a:endParaRPr lang="tr-TR" alt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 Madenciliği Yöntemi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16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362880" y="1082892"/>
            <a:ext cx="8449434" cy="4248472"/>
          </a:xfrm>
        </p:spPr>
        <p:txBody>
          <a:bodyPr>
            <a:noAutofit/>
          </a:bodyPr>
          <a:lstStyle/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Kaynaklar: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Doğan, K., &amp; </a:t>
            </a:r>
            <a:r>
              <a:rPr lang="tr-TR" alt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Arslantekin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2016. 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Veri: Önemi, Yapısı ve Günümüzdeki Durum. 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Dil ve Tarih-Coğrafya Fakültesi Dergisi, 56(1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r-TR" alt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Dondurmacı, G. A. ve Çınar, A. 2014. Finans Sektöründe Veri </a:t>
            </a:r>
            <a:r>
              <a:rPr lang="tr-TR" alt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Madenciliği Uygulaması Özet, Akademik Sosyal Araştırmalar </a:t>
            </a:r>
            <a:r>
              <a:rPr lang="tr-TR" alt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Dergisi, 2 (1), 258-271.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tr-TR" altLang="tr-TR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 Madenciliği Yöntemi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66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25797</TotalTime>
  <Words>457</Words>
  <Application>Microsoft Office PowerPoint</Application>
  <PresentationFormat>Ekran Gösterisi (4:3)</PresentationFormat>
  <Paragraphs>34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ekonomi</vt:lpstr>
      <vt:lpstr>1_Rics</vt:lpstr>
      <vt:lpstr>h.t.</vt:lpstr>
      <vt:lpstr>PowerPoint Sunusu</vt:lpstr>
      <vt:lpstr>Büyük Veri</vt:lpstr>
      <vt:lpstr>Büyük Veri</vt:lpstr>
      <vt:lpstr>Büyük Veri</vt:lpstr>
      <vt:lpstr>Büyük Veri</vt:lpstr>
      <vt:lpstr>Veri Madenciliği Adımları</vt:lpstr>
      <vt:lpstr>Veri Madenciliği Yöntemi</vt:lpstr>
      <vt:lpstr>Veri Madenciliği Yöntemi</vt:lpstr>
      <vt:lpstr>Veri Madenciliği Yöntemi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951</cp:revision>
  <cp:lastPrinted>2016-10-24T07:53:35Z</cp:lastPrinted>
  <dcterms:created xsi:type="dcterms:W3CDTF">2016-09-18T09:35:24Z</dcterms:created>
  <dcterms:modified xsi:type="dcterms:W3CDTF">2020-03-09T13:25:34Z</dcterms:modified>
</cp:coreProperties>
</file>