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1" r:id="rId4"/>
    <p:sldId id="270" r:id="rId5"/>
    <p:sldId id="272" r:id="rId6"/>
    <p:sldId id="273" r:id="rId7"/>
    <p:sldId id="274" r:id="rId8"/>
    <p:sldId id="276" r:id="rId9"/>
    <p:sldId id="278" r:id="rId10"/>
    <p:sldId id="277" r:id="rId11"/>
    <p:sldId id="279" r:id="rId12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kan Y�lmaz" userId="7cbadba3-b2be-4fba-b34c-3fb8946a6dcf" providerId="ADAL" clId="{65110421-D8D1-45E9-8F5E-5EA1614331E0}"/>
    <pc:docChg chg="addSld modSld">
      <pc:chgData name="Erkan Y�lmaz" userId="7cbadba3-b2be-4fba-b34c-3fb8946a6dcf" providerId="ADAL" clId="{65110421-D8D1-45E9-8F5E-5EA1614331E0}" dt="2017-11-28T13:22:52.052" v="11"/>
      <pc:docMkLst>
        <pc:docMk/>
      </pc:docMkLst>
      <pc:sldChg chg="modSp">
        <pc:chgData name="Erkan Y�lmaz" userId="7cbadba3-b2be-4fba-b34c-3fb8946a6dcf" providerId="ADAL" clId="{65110421-D8D1-45E9-8F5E-5EA1614331E0}" dt="2017-11-28T13:22:37.485" v="8" actId="20577"/>
        <pc:sldMkLst>
          <pc:docMk/>
          <pc:sldMk cId="1500054717" sldId="268"/>
        </pc:sldMkLst>
        <pc:spChg chg="mod">
          <ac:chgData name="Erkan Y�lmaz" userId="7cbadba3-b2be-4fba-b34c-3fb8946a6dcf" providerId="ADAL" clId="{65110421-D8D1-45E9-8F5E-5EA1614331E0}" dt="2017-11-28T13:22:37.485" v="8" actId="20577"/>
          <ac:spMkLst>
            <pc:docMk/>
            <pc:sldMk cId="1500054717" sldId="268"/>
            <ac:spMk id="4" creationId="{E35F12D0-D095-4272-952D-701352D9315C}"/>
          </ac:spMkLst>
        </pc:spChg>
      </pc:sldChg>
      <pc:sldChg chg="addSp modSp add">
        <pc:chgData name="Erkan Y�lmaz" userId="7cbadba3-b2be-4fba-b34c-3fb8946a6dcf" providerId="ADAL" clId="{65110421-D8D1-45E9-8F5E-5EA1614331E0}" dt="2017-11-28T13:22:42.529" v="9"/>
        <pc:sldMkLst>
          <pc:docMk/>
          <pc:sldMk cId="2504351150" sldId="269"/>
        </pc:sldMkLst>
        <pc:picChg chg="add mod">
          <ac:chgData name="Erkan Y�lmaz" userId="7cbadba3-b2be-4fba-b34c-3fb8946a6dcf" providerId="ADAL" clId="{65110421-D8D1-45E9-8F5E-5EA1614331E0}" dt="2017-11-28T13:22:42.529" v="9"/>
          <ac:picMkLst>
            <pc:docMk/>
            <pc:sldMk cId="2504351150" sldId="269"/>
            <ac:picMk id="3" creationId="{4B2FD9B9-CFAE-4B5A-B1F4-9379CC2F1ABB}"/>
          </ac:picMkLst>
        </pc:picChg>
      </pc:sldChg>
      <pc:sldChg chg="addSp modSp add">
        <pc:chgData name="Erkan Y�lmaz" userId="7cbadba3-b2be-4fba-b34c-3fb8946a6dcf" providerId="ADAL" clId="{65110421-D8D1-45E9-8F5E-5EA1614331E0}" dt="2017-11-28T13:22:52.052" v="11"/>
        <pc:sldMkLst>
          <pc:docMk/>
          <pc:sldMk cId="3128895449" sldId="270"/>
        </pc:sldMkLst>
        <pc:picChg chg="add mod">
          <ac:chgData name="Erkan Y�lmaz" userId="7cbadba3-b2be-4fba-b34c-3fb8946a6dcf" providerId="ADAL" clId="{65110421-D8D1-45E9-8F5E-5EA1614331E0}" dt="2017-11-28T13:22:52.052" v="11"/>
          <ac:picMkLst>
            <pc:docMk/>
            <pc:sldMk cId="3128895449" sldId="270"/>
            <ac:picMk id="3" creationId="{5F6581C6-36A6-46B4-82A0-0128ABCEFD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0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8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6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1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72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1">
            <a:extLst>
              <a:ext uri="{FF2B5EF4-FFF2-40B4-BE49-F238E27FC236}">
                <a16:creationId xmlns:a16="http://schemas.microsoft.com/office/drawing/2014/main" id="{2B3C88DC-3A5D-4F9F-8DA6-6483AF0E88E5}"/>
              </a:ext>
            </a:extLst>
          </p:cNvPr>
          <p:cNvSpPr txBox="1"/>
          <p:nvPr/>
        </p:nvSpPr>
        <p:spPr>
          <a:xfrm>
            <a:off x="6476414" y="374553"/>
            <a:ext cx="563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JEOMORFOLOİK ANALİZ II</a:t>
            </a:r>
          </a:p>
        </p:txBody>
      </p:sp>
      <p:sp>
        <p:nvSpPr>
          <p:cNvPr id="6" name="Metin kutusu 2">
            <a:extLst>
              <a:ext uri="{FF2B5EF4-FFF2-40B4-BE49-F238E27FC236}">
                <a16:creationId xmlns:a16="http://schemas.microsoft.com/office/drawing/2014/main" id="{4F030666-C5BA-4340-9064-65AAA2428FB6}"/>
              </a:ext>
            </a:extLst>
          </p:cNvPr>
          <p:cNvSpPr txBox="1"/>
          <p:nvPr/>
        </p:nvSpPr>
        <p:spPr>
          <a:xfrm>
            <a:off x="9106466" y="1195784"/>
            <a:ext cx="35638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/>
              <a:t>Yrd. Doç. Dr. Erkan Yılmaz</a:t>
            </a:r>
          </a:p>
        </p:txBody>
      </p:sp>
      <p:sp>
        <p:nvSpPr>
          <p:cNvPr id="7" name="Metin kutusu 3">
            <a:extLst>
              <a:ext uri="{FF2B5EF4-FFF2-40B4-BE49-F238E27FC236}">
                <a16:creationId xmlns:a16="http://schemas.microsoft.com/office/drawing/2014/main" id="{808F2172-477B-450E-BCDE-B5C89F11CE79}"/>
              </a:ext>
            </a:extLst>
          </p:cNvPr>
          <p:cNvSpPr txBox="1"/>
          <p:nvPr/>
        </p:nvSpPr>
        <p:spPr>
          <a:xfrm>
            <a:off x="312986" y="3842140"/>
            <a:ext cx="8793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/>
              <a:t>Hafta 2 – Kıvrımlı Yapılar Üzerindeki Jeomorfolojik Şekiller</a:t>
            </a:r>
          </a:p>
          <a:p>
            <a:r>
              <a:rPr lang="tr-TR" sz="2500" b="1" dirty="0"/>
              <a:t>(Teorik)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FD80-FD21-4325-9210-4EF7E4DF3B94}"/>
              </a:ext>
            </a:extLst>
          </p:cNvPr>
          <p:cNvSpPr/>
          <p:nvPr/>
        </p:nvSpPr>
        <p:spPr>
          <a:xfrm>
            <a:off x="312986" y="4793435"/>
            <a:ext cx="62992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Topografya Haritası a)Ölçek b)</a:t>
            </a:r>
            <a:r>
              <a:rPr lang="tr-TR" b="1" dirty="0" err="1"/>
              <a:t>Eşaralık</a:t>
            </a:r>
            <a:endParaRPr lang="tr-TR" b="1" dirty="0"/>
          </a:p>
          <a:p>
            <a:r>
              <a:rPr lang="tr-TR" b="1" dirty="0"/>
              <a:t>Akarsu ve Derece Çizimi</a:t>
            </a:r>
          </a:p>
          <a:p>
            <a:r>
              <a:rPr lang="tr-TR" b="1" dirty="0"/>
              <a:t>Jeolojik Analiz</a:t>
            </a:r>
          </a:p>
          <a:p>
            <a:r>
              <a:rPr lang="tr-TR" b="1" dirty="0"/>
              <a:t>Profil Analizleri</a:t>
            </a:r>
          </a:p>
          <a:p>
            <a:r>
              <a:rPr lang="tr-TR" b="1" dirty="0"/>
              <a:t>Kesit Oluşturma</a:t>
            </a:r>
          </a:p>
          <a:p>
            <a:r>
              <a:rPr lang="tr-TR" b="1" dirty="0"/>
              <a:t>İç ve Dış Bükey eğim Kırıklıkları</a:t>
            </a:r>
          </a:p>
          <a:p>
            <a:r>
              <a:rPr lang="tr-TR" b="1" dirty="0"/>
              <a:t>Jeomorfoloji Haritası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E1FC69-86FD-4591-B5F7-7FBD3845C353}"/>
              </a:ext>
            </a:extLst>
          </p:cNvPr>
          <p:cNvGrpSpPr/>
          <p:nvPr/>
        </p:nvGrpSpPr>
        <p:grpSpPr>
          <a:xfrm>
            <a:off x="1487931" y="472122"/>
            <a:ext cx="9199563" cy="6445250"/>
            <a:chOff x="1487931" y="472122"/>
            <a:chExt cx="9199563" cy="644525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EFB5D798-622D-48B5-8D5F-408C47C79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844" y="2192972"/>
              <a:ext cx="1158875" cy="1222375"/>
            </a:xfrm>
            <a:custGeom>
              <a:avLst/>
              <a:gdLst>
                <a:gd name="T0" fmla="*/ 2972 w 3217"/>
                <a:gd name="T1" fmla="*/ 3395 h 3395"/>
                <a:gd name="T2" fmla="*/ 2515 w 3217"/>
                <a:gd name="T3" fmla="*/ 3294 h 3395"/>
                <a:gd name="T4" fmla="*/ 1609 w 3217"/>
                <a:gd name="T5" fmla="*/ 3057 h 3395"/>
                <a:gd name="T6" fmla="*/ 1194 w 3217"/>
                <a:gd name="T7" fmla="*/ 2972 h 3395"/>
                <a:gd name="T8" fmla="*/ 677 w 3217"/>
                <a:gd name="T9" fmla="*/ 2887 h 3395"/>
                <a:gd name="T10" fmla="*/ 440 w 3217"/>
                <a:gd name="T11" fmla="*/ 2819 h 3395"/>
                <a:gd name="T12" fmla="*/ 305 w 3217"/>
                <a:gd name="T13" fmla="*/ 2760 h 3395"/>
                <a:gd name="T14" fmla="*/ 186 w 3217"/>
                <a:gd name="T15" fmla="*/ 2676 h 3395"/>
                <a:gd name="T16" fmla="*/ 144 w 3217"/>
                <a:gd name="T17" fmla="*/ 2625 h 3395"/>
                <a:gd name="T18" fmla="*/ 102 w 3217"/>
                <a:gd name="T19" fmla="*/ 2574 h 3395"/>
                <a:gd name="T20" fmla="*/ 51 w 3217"/>
                <a:gd name="T21" fmla="*/ 2447 h 3395"/>
                <a:gd name="T22" fmla="*/ 17 w 3217"/>
                <a:gd name="T23" fmla="*/ 2227 h 3395"/>
                <a:gd name="T24" fmla="*/ 0 w 3217"/>
                <a:gd name="T25" fmla="*/ 1812 h 3395"/>
                <a:gd name="T26" fmla="*/ 9 w 3217"/>
                <a:gd name="T27" fmla="*/ 1660 h 3395"/>
                <a:gd name="T28" fmla="*/ 51 w 3217"/>
                <a:gd name="T29" fmla="*/ 1507 h 3395"/>
                <a:gd name="T30" fmla="*/ 119 w 3217"/>
                <a:gd name="T31" fmla="*/ 1380 h 3395"/>
                <a:gd name="T32" fmla="*/ 220 w 3217"/>
                <a:gd name="T33" fmla="*/ 1270 h 3395"/>
                <a:gd name="T34" fmla="*/ 407 w 3217"/>
                <a:gd name="T35" fmla="*/ 1118 h 3395"/>
                <a:gd name="T36" fmla="*/ 610 w 3217"/>
                <a:gd name="T37" fmla="*/ 991 h 3395"/>
                <a:gd name="T38" fmla="*/ 889 w 3217"/>
                <a:gd name="T39" fmla="*/ 847 h 3395"/>
                <a:gd name="T40" fmla="*/ 1329 w 3217"/>
                <a:gd name="T41" fmla="*/ 669 h 3395"/>
                <a:gd name="T42" fmla="*/ 3014 w 3217"/>
                <a:gd name="T43" fmla="*/ 76 h 3395"/>
                <a:gd name="T44" fmla="*/ 3217 w 3217"/>
                <a:gd name="T45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7" h="3395">
                  <a:moveTo>
                    <a:pt x="2972" y="3395"/>
                  </a:moveTo>
                  <a:lnTo>
                    <a:pt x="2515" y="3294"/>
                  </a:lnTo>
                  <a:lnTo>
                    <a:pt x="1609" y="3057"/>
                  </a:lnTo>
                  <a:lnTo>
                    <a:pt x="1194" y="2972"/>
                  </a:lnTo>
                  <a:lnTo>
                    <a:pt x="677" y="2887"/>
                  </a:lnTo>
                  <a:lnTo>
                    <a:pt x="440" y="2819"/>
                  </a:lnTo>
                  <a:lnTo>
                    <a:pt x="305" y="2760"/>
                  </a:lnTo>
                  <a:lnTo>
                    <a:pt x="186" y="2676"/>
                  </a:lnTo>
                  <a:lnTo>
                    <a:pt x="144" y="2625"/>
                  </a:lnTo>
                  <a:lnTo>
                    <a:pt x="102" y="2574"/>
                  </a:lnTo>
                  <a:lnTo>
                    <a:pt x="51" y="2447"/>
                  </a:lnTo>
                  <a:lnTo>
                    <a:pt x="17" y="2227"/>
                  </a:lnTo>
                  <a:lnTo>
                    <a:pt x="0" y="1812"/>
                  </a:lnTo>
                  <a:lnTo>
                    <a:pt x="9" y="1660"/>
                  </a:lnTo>
                  <a:lnTo>
                    <a:pt x="51" y="1507"/>
                  </a:lnTo>
                  <a:lnTo>
                    <a:pt x="119" y="1380"/>
                  </a:lnTo>
                  <a:lnTo>
                    <a:pt x="220" y="1270"/>
                  </a:lnTo>
                  <a:lnTo>
                    <a:pt x="407" y="1118"/>
                  </a:lnTo>
                  <a:lnTo>
                    <a:pt x="610" y="991"/>
                  </a:lnTo>
                  <a:lnTo>
                    <a:pt x="889" y="847"/>
                  </a:lnTo>
                  <a:lnTo>
                    <a:pt x="1329" y="669"/>
                  </a:lnTo>
                  <a:lnTo>
                    <a:pt x="3014" y="76"/>
                  </a:lnTo>
                  <a:lnTo>
                    <a:pt x="3217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7554E2EB-2D32-42C9-8C78-16726A36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919" y="1997710"/>
              <a:ext cx="4027488" cy="222250"/>
            </a:xfrm>
            <a:custGeom>
              <a:avLst/>
              <a:gdLst>
                <a:gd name="T0" fmla="*/ 11184 w 11184"/>
                <a:gd name="T1" fmla="*/ 551 h 618"/>
                <a:gd name="T2" fmla="*/ 10558 w 11184"/>
                <a:gd name="T3" fmla="*/ 364 h 618"/>
                <a:gd name="T4" fmla="*/ 9897 w 11184"/>
                <a:gd name="T5" fmla="*/ 237 h 618"/>
                <a:gd name="T6" fmla="*/ 9093 w 11184"/>
                <a:gd name="T7" fmla="*/ 153 h 618"/>
                <a:gd name="T8" fmla="*/ 7357 w 11184"/>
                <a:gd name="T9" fmla="*/ 43 h 618"/>
                <a:gd name="T10" fmla="*/ 5901 w 11184"/>
                <a:gd name="T11" fmla="*/ 0 h 618"/>
                <a:gd name="T12" fmla="*/ 4691 w 11184"/>
                <a:gd name="T13" fmla="*/ 26 h 618"/>
                <a:gd name="T14" fmla="*/ 3505 w 11184"/>
                <a:gd name="T15" fmla="*/ 119 h 618"/>
                <a:gd name="T16" fmla="*/ 1685 w 11184"/>
                <a:gd name="T17" fmla="*/ 314 h 618"/>
                <a:gd name="T18" fmla="*/ 652 w 11184"/>
                <a:gd name="T19" fmla="*/ 483 h 618"/>
                <a:gd name="T20" fmla="*/ 0 w 11184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84" h="618">
                  <a:moveTo>
                    <a:pt x="11184" y="551"/>
                  </a:moveTo>
                  <a:lnTo>
                    <a:pt x="10558" y="364"/>
                  </a:lnTo>
                  <a:lnTo>
                    <a:pt x="9897" y="237"/>
                  </a:lnTo>
                  <a:lnTo>
                    <a:pt x="9093" y="153"/>
                  </a:lnTo>
                  <a:lnTo>
                    <a:pt x="7357" y="43"/>
                  </a:lnTo>
                  <a:lnTo>
                    <a:pt x="5901" y="0"/>
                  </a:lnTo>
                  <a:lnTo>
                    <a:pt x="4691" y="26"/>
                  </a:lnTo>
                  <a:lnTo>
                    <a:pt x="3505" y="119"/>
                  </a:lnTo>
                  <a:lnTo>
                    <a:pt x="1685" y="314"/>
                  </a:lnTo>
                  <a:lnTo>
                    <a:pt x="652" y="483"/>
                  </a:lnTo>
                  <a:lnTo>
                    <a:pt x="0" y="618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33DE5F4E-7E92-40EA-81F1-BF641D1A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744" y="472122"/>
              <a:ext cx="2317750" cy="600075"/>
            </a:xfrm>
            <a:custGeom>
              <a:avLst/>
              <a:gdLst>
                <a:gd name="T0" fmla="*/ 6434 w 6434"/>
                <a:gd name="T1" fmla="*/ 1668 h 1668"/>
                <a:gd name="T2" fmla="*/ 5258 w 6434"/>
                <a:gd name="T3" fmla="*/ 1372 h 1668"/>
                <a:gd name="T4" fmla="*/ 4089 w 6434"/>
                <a:gd name="T5" fmla="*/ 1025 h 1668"/>
                <a:gd name="T6" fmla="*/ 2506 w 6434"/>
                <a:gd name="T7" fmla="*/ 534 h 1668"/>
                <a:gd name="T8" fmla="*/ 1566 w 6434"/>
                <a:gd name="T9" fmla="*/ 296 h 1668"/>
                <a:gd name="T10" fmla="*/ 525 w 6434"/>
                <a:gd name="T11" fmla="*/ 85 h 1668"/>
                <a:gd name="T12" fmla="*/ 0 w 6434"/>
                <a:gd name="T13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4" h="1668">
                  <a:moveTo>
                    <a:pt x="6434" y="1668"/>
                  </a:moveTo>
                  <a:lnTo>
                    <a:pt x="5258" y="1372"/>
                  </a:lnTo>
                  <a:lnTo>
                    <a:pt x="4089" y="1025"/>
                  </a:lnTo>
                  <a:lnTo>
                    <a:pt x="2506" y="534"/>
                  </a:lnTo>
                  <a:lnTo>
                    <a:pt x="1566" y="296"/>
                  </a:lnTo>
                  <a:lnTo>
                    <a:pt x="525" y="8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E8310A3D-59B2-44A0-8FD1-4C7349F4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044" y="1246822"/>
              <a:ext cx="2457450" cy="1135062"/>
            </a:xfrm>
            <a:custGeom>
              <a:avLst/>
              <a:gdLst>
                <a:gd name="T0" fmla="*/ 0 w 6823"/>
                <a:gd name="T1" fmla="*/ 2641 h 3149"/>
                <a:gd name="T2" fmla="*/ 965 w 6823"/>
                <a:gd name="T3" fmla="*/ 2726 h 3149"/>
                <a:gd name="T4" fmla="*/ 1761 w 6823"/>
                <a:gd name="T5" fmla="*/ 2743 h 3149"/>
                <a:gd name="T6" fmla="*/ 3115 w 6823"/>
                <a:gd name="T7" fmla="*/ 2726 h 3149"/>
                <a:gd name="T8" fmla="*/ 3809 w 6823"/>
                <a:gd name="T9" fmla="*/ 2768 h 3149"/>
                <a:gd name="T10" fmla="*/ 4284 w 6823"/>
                <a:gd name="T11" fmla="*/ 2827 h 3149"/>
                <a:gd name="T12" fmla="*/ 5003 w 6823"/>
                <a:gd name="T13" fmla="*/ 2997 h 3149"/>
                <a:gd name="T14" fmla="*/ 5486 w 6823"/>
                <a:gd name="T15" fmla="*/ 3107 h 3149"/>
                <a:gd name="T16" fmla="*/ 5833 w 6823"/>
                <a:gd name="T17" fmla="*/ 3149 h 3149"/>
                <a:gd name="T18" fmla="*/ 6061 w 6823"/>
                <a:gd name="T19" fmla="*/ 3141 h 3149"/>
                <a:gd name="T20" fmla="*/ 6273 w 6823"/>
                <a:gd name="T21" fmla="*/ 3107 h 3149"/>
                <a:gd name="T22" fmla="*/ 6476 w 6823"/>
                <a:gd name="T23" fmla="*/ 3022 h 3149"/>
                <a:gd name="T24" fmla="*/ 6578 w 6823"/>
                <a:gd name="T25" fmla="*/ 2954 h 3149"/>
                <a:gd name="T26" fmla="*/ 6739 w 6823"/>
                <a:gd name="T27" fmla="*/ 2802 h 3149"/>
                <a:gd name="T28" fmla="*/ 6798 w 6823"/>
                <a:gd name="T29" fmla="*/ 2726 h 3149"/>
                <a:gd name="T30" fmla="*/ 6823 w 6823"/>
                <a:gd name="T31" fmla="*/ 2641 h 3149"/>
                <a:gd name="T32" fmla="*/ 6806 w 6823"/>
                <a:gd name="T33" fmla="*/ 2565 h 3149"/>
                <a:gd name="T34" fmla="*/ 6747 w 6823"/>
                <a:gd name="T35" fmla="*/ 2489 h 3149"/>
                <a:gd name="T36" fmla="*/ 6569 w 6823"/>
                <a:gd name="T37" fmla="*/ 2353 h 3149"/>
                <a:gd name="T38" fmla="*/ 5587 w 6823"/>
                <a:gd name="T39" fmla="*/ 1837 h 3149"/>
                <a:gd name="T40" fmla="*/ 4614 w 6823"/>
                <a:gd name="T41" fmla="*/ 1329 h 3149"/>
                <a:gd name="T42" fmla="*/ 3589 w 6823"/>
                <a:gd name="T43" fmla="*/ 770 h 3149"/>
                <a:gd name="T44" fmla="*/ 3064 w 6823"/>
                <a:gd name="T45" fmla="*/ 533 h 3149"/>
                <a:gd name="T46" fmla="*/ 2260 w 6823"/>
                <a:gd name="T47" fmla="*/ 211 h 3149"/>
                <a:gd name="T48" fmla="*/ 1879 w 6823"/>
                <a:gd name="T49" fmla="*/ 0 h 3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3" h="3149">
                  <a:moveTo>
                    <a:pt x="0" y="2641"/>
                  </a:moveTo>
                  <a:lnTo>
                    <a:pt x="965" y="2726"/>
                  </a:lnTo>
                  <a:lnTo>
                    <a:pt x="1761" y="2743"/>
                  </a:lnTo>
                  <a:lnTo>
                    <a:pt x="3115" y="2726"/>
                  </a:lnTo>
                  <a:lnTo>
                    <a:pt x="3809" y="2768"/>
                  </a:lnTo>
                  <a:lnTo>
                    <a:pt x="4284" y="2827"/>
                  </a:lnTo>
                  <a:lnTo>
                    <a:pt x="5003" y="2997"/>
                  </a:lnTo>
                  <a:lnTo>
                    <a:pt x="5486" y="3107"/>
                  </a:lnTo>
                  <a:lnTo>
                    <a:pt x="5833" y="3149"/>
                  </a:lnTo>
                  <a:lnTo>
                    <a:pt x="6061" y="3141"/>
                  </a:lnTo>
                  <a:lnTo>
                    <a:pt x="6273" y="3107"/>
                  </a:lnTo>
                  <a:lnTo>
                    <a:pt x="6476" y="3022"/>
                  </a:lnTo>
                  <a:lnTo>
                    <a:pt x="6578" y="2954"/>
                  </a:lnTo>
                  <a:lnTo>
                    <a:pt x="6739" y="2802"/>
                  </a:lnTo>
                  <a:lnTo>
                    <a:pt x="6798" y="2726"/>
                  </a:lnTo>
                  <a:lnTo>
                    <a:pt x="6823" y="2641"/>
                  </a:lnTo>
                  <a:lnTo>
                    <a:pt x="6806" y="2565"/>
                  </a:lnTo>
                  <a:lnTo>
                    <a:pt x="6747" y="2489"/>
                  </a:lnTo>
                  <a:lnTo>
                    <a:pt x="6569" y="2353"/>
                  </a:lnTo>
                  <a:lnTo>
                    <a:pt x="5587" y="1837"/>
                  </a:lnTo>
                  <a:lnTo>
                    <a:pt x="4614" y="1329"/>
                  </a:lnTo>
                  <a:lnTo>
                    <a:pt x="3589" y="770"/>
                  </a:lnTo>
                  <a:lnTo>
                    <a:pt x="3064" y="533"/>
                  </a:lnTo>
                  <a:lnTo>
                    <a:pt x="2260" y="211"/>
                  </a:lnTo>
                  <a:lnTo>
                    <a:pt x="1879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EF63DDEA-F0F2-4875-96E0-B0ED96296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056" y="3482022"/>
              <a:ext cx="7108825" cy="2562225"/>
            </a:xfrm>
            <a:custGeom>
              <a:avLst/>
              <a:gdLst>
                <a:gd name="T0" fmla="*/ 0 w 19735"/>
                <a:gd name="T1" fmla="*/ 0 h 7112"/>
                <a:gd name="T2" fmla="*/ 1609 w 19735"/>
                <a:gd name="T3" fmla="*/ 204 h 7112"/>
                <a:gd name="T4" fmla="*/ 2786 w 19735"/>
                <a:gd name="T5" fmla="*/ 432 h 7112"/>
                <a:gd name="T6" fmla="*/ 4699 w 19735"/>
                <a:gd name="T7" fmla="*/ 932 h 7112"/>
                <a:gd name="T8" fmla="*/ 6798 w 19735"/>
                <a:gd name="T9" fmla="*/ 1474 h 7112"/>
                <a:gd name="T10" fmla="*/ 8331 w 19735"/>
                <a:gd name="T11" fmla="*/ 1795 h 7112"/>
                <a:gd name="T12" fmla="*/ 10464 w 19735"/>
                <a:gd name="T13" fmla="*/ 2109 h 7112"/>
                <a:gd name="T14" fmla="*/ 12767 w 19735"/>
                <a:gd name="T15" fmla="*/ 2439 h 7112"/>
                <a:gd name="T16" fmla="*/ 16340 w 19735"/>
                <a:gd name="T17" fmla="*/ 3074 h 7112"/>
                <a:gd name="T18" fmla="*/ 17305 w 19735"/>
                <a:gd name="T19" fmla="*/ 3175 h 7112"/>
                <a:gd name="T20" fmla="*/ 18482 w 19735"/>
                <a:gd name="T21" fmla="*/ 3243 h 7112"/>
                <a:gd name="T22" fmla="*/ 18863 w 19735"/>
                <a:gd name="T23" fmla="*/ 3311 h 7112"/>
                <a:gd name="T24" fmla="*/ 19227 w 19735"/>
                <a:gd name="T25" fmla="*/ 3455 h 7112"/>
                <a:gd name="T26" fmla="*/ 19523 w 19735"/>
                <a:gd name="T27" fmla="*/ 3649 h 7112"/>
                <a:gd name="T28" fmla="*/ 19633 w 19735"/>
                <a:gd name="T29" fmla="*/ 3760 h 7112"/>
                <a:gd name="T30" fmla="*/ 19709 w 19735"/>
                <a:gd name="T31" fmla="*/ 3887 h 7112"/>
                <a:gd name="T32" fmla="*/ 19735 w 19735"/>
                <a:gd name="T33" fmla="*/ 4039 h 7112"/>
                <a:gd name="T34" fmla="*/ 19709 w 19735"/>
                <a:gd name="T35" fmla="*/ 4208 h 7112"/>
                <a:gd name="T36" fmla="*/ 19650 w 19735"/>
                <a:gd name="T37" fmla="*/ 4378 h 7112"/>
                <a:gd name="T38" fmla="*/ 19455 w 19735"/>
                <a:gd name="T39" fmla="*/ 4699 h 7112"/>
                <a:gd name="T40" fmla="*/ 19201 w 19735"/>
                <a:gd name="T41" fmla="*/ 4996 h 7112"/>
                <a:gd name="T42" fmla="*/ 18922 w 19735"/>
                <a:gd name="T43" fmla="*/ 5233 h 7112"/>
                <a:gd name="T44" fmla="*/ 18465 w 19735"/>
                <a:gd name="T45" fmla="*/ 5512 h 7112"/>
                <a:gd name="T46" fmla="*/ 17957 w 19735"/>
                <a:gd name="T47" fmla="*/ 5741 h 7112"/>
                <a:gd name="T48" fmla="*/ 17212 w 19735"/>
                <a:gd name="T49" fmla="*/ 5961 h 7112"/>
                <a:gd name="T50" fmla="*/ 16247 w 19735"/>
                <a:gd name="T51" fmla="*/ 6147 h 7112"/>
                <a:gd name="T52" fmla="*/ 14333 w 19735"/>
                <a:gd name="T53" fmla="*/ 6435 h 7112"/>
                <a:gd name="T54" fmla="*/ 13808 w 19735"/>
                <a:gd name="T55" fmla="*/ 6562 h 7112"/>
                <a:gd name="T56" fmla="*/ 13326 w 19735"/>
                <a:gd name="T57" fmla="*/ 6757 h 7112"/>
                <a:gd name="T58" fmla="*/ 12886 w 19735"/>
                <a:gd name="T59" fmla="*/ 6960 h 7112"/>
                <a:gd name="T60" fmla="*/ 12538 w 19735"/>
                <a:gd name="T61" fmla="*/ 7061 h 7112"/>
                <a:gd name="T62" fmla="*/ 11988 w 19735"/>
                <a:gd name="T63" fmla="*/ 7112 h 7112"/>
                <a:gd name="T64" fmla="*/ 11226 w 19735"/>
                <a:gd name="T65" fmla="*/ 7061 h 7112"/>
                <a:gd name="T66" fmla="*/ 9821 w 19735"/>
                <a:gd name="T67" fmla="*/ 6909 h 7112"/>
                <a:gd name="T68" fmla="*/ 8001 w 19735"/>
                <a:gd name="T69" fmla="*/ 6824 h 7112"/>
                <a:gd name="T70" fmla="*/ 3437 w 19735"/>
                <a:gd name="T71" fmla="*/ 6697 h 7112"/>
                <a:gd name="T72" fmla="*/ 136 w 19735"/>
                <a:gd name="T73" fmla="*/ 6570 h 7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35" h="7112">
                  <a:moveTo>
                    <a:pt x="0" y="0"/>
                  </a:moveTo>
                  <a:lnTo>
                    <a:pt x="1609" y="204"/>
                  </a:lnTo>
                  <a:lnTo>
                    <a:pt x="2786" y="432"/>
                  </a:lnTo>
                  <a:lnTo>
                    <a:pt x="4699" y="932"/>
                  </a:lnTo>
                  <a:lnTo>
                    <a:pt x="6798" y="1474"/>
                  </a:lnTo>
                  <a:lnTo>
                    <a:pt x="8331" y="1795"/>
                  </a:lnTo>
                  <a:lnTo>
                    <a:pt x="10464" y="2109"/>
                  </a:lnTo>
                  <a:lnTo>
                    <a:pt x="12767" y="2439"/>
                  </a:lnTo>
                  <a:lnTo>
                    <a:pt x="16340" y="3074"/>
                  </a:lnTo>
                  <a:lnTo>
                    <a:pt x="17305" y="3175"/>
                  </a:lnTo>
                  <a:lnTo>
                    <a:pt x="18482" y="3243"/>
                  </a:lnTo>
                  <a:lnTo>
                    <a:pt x="18863" y="3311"/>
                  </a:lnTo>
                  <a:lnTo>
                    <a:pt x="19227" y="3455"/>
                  </a:lnTo>
                  <a:lnTo>
                    <a:pt x="19523" y="3649"/>
                  </a:lnTo>
                  <a:lnTo>
                    <a:pt x="19633" y="3760"/>
                  </a:lnTo>
                  <a:lnTo>
                    <a:pt x="19709" y="3887"/>
                  </a:lnTo>
                  <a:lnTo>
                    <a:pt x="19735" y="4039"/>
                  </a:lnTo>
                  <a:lnTo>
                    <a:pt x="19709" y="4208"/>
                  </a:lnTo>
                  <a:lnTo>
                    <a:pt x="19650" y="4378"/>
                  </a:lnTo>
                  <a:lnTo>
                    <a:pt x="19455" y="4699"/>
                  </a:lnTo>
                  <a:lnTo>
                    <a:pt x="19201" y="4996"/>
                  </a:lnTo>
                  <a:lnTo>
                    <a:pt x="18922" y="5233"/>
                  </a:lnTo>
                  <a:lnTo>
                    <a:pt x="18465" y="5512"/>
                  </a:lnTo>
                  <a:lnTo>
                    <a:pt x="17957" y="5741"/>
                  </a:lnTo>
                  <a:lnTo>
                    <a:pt x="17212" y="5961"/>
                  </a:lnTo>
                  <a:lnTo>
                    <a:pt x="16247" y="6147"/>
                  </a:lnTo>
                  <a:lnTo>
                    <a:pt x="14333" y="6435"/>
                  </a:lnTo>
                  <a:lnTo>
                    <a:pt x="13808" y="6562"/>
                  </a:lnTo>
                  <a:lnTo>
                    <a:pt x="13326" y="6757"/>
                  </a:lnTo>
                  <a:lnTo>
                    <a:pt x="12886" y="6960"/>
                  </a:lnTo>
                  <a:lnTo>
                    <a:pt x="12538" y="7061"/>
                  </a:lnTo>
                  <a:lnTo>
                    <a:pt x="11988" y="7112"/>
                  </a:lnTo>
                  <a:lnTo>
                    <a:pt x="11226" y="7061"/>
                  </a:lnTo>
                  <a:lnTo>
                    <a:pt x="9821" y="6909"/>
                  </a:lnTo>
                  <a:lnTo>
                    <a:pt x="8001" y="6824"/>
                  </a:lnTo>
                  <a:lnTo>
                    <a:pt x="3437" y="6697"/>
                  </a:lnTo>
                  <a:lnTo>
                    <a:pt x="136" y="657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207EB1EC-1C8B-4176-B5F4-952A755BC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931" y="5758497"/>
              <a:ext cx="808038" cy="1158875"/>
            </a:xfrm>
            <a:custGeom>
              <a:avLst/>
              <a:gdLst>
                <a:gd name="T0" fmla="*/ 1346 w 2244"/>
                <a:gd name="T1" fmla="*/ 3218 h 3218"/>
                <a:gd name="T2" fmla="*/ 711 w 2244"/>
                <a:gd name="T3" fmla="*/ 2583 h 3218"/>
                <a:gd name="T4" fmla="*/ 305 w 2244"/>
                <a:gd name="T5" fmla="*/ 2125 h 3218"/>
                <a:gd name="T6" fmla="*/ 144 w 2244"/>
                <a:gd name="T7" fmla="*/ 1821 h 3218"/>
                <a:gd name="T8" fmla="*/ 60 w 2244"/>
                <a:gd name="T9" fmla="*/ 1558 h 3218"/>
                <a:gd name="T10" fmla="*/ 17 w 2244"/>
                <a:gd name="T11" fmla="*/ 1330 h 3218"/>
                <a:gd name="T12" fmla="*/ 0 w 2244"/>
                <a:gd name="T13" fmla="*/ 1025 h 3218"/>
                <a:gd name="T14" fmla="*/ 170 w 2244"/>
                <a:gd name="T15" fmla="*/ 779 h 3218"/>
                <a:gd name="T16" fmla="*/ 424 w 2244"/>
                <a:gd name="T17" fmla="*/ 568 h 3218"/>
                <a:gd name="T18" fmla="*/ 999 w 2244"/>
                <a:gd name="T19" fmla="*/ 322 h 3218"/>
                <a:gd name="T20" fmla="*/ 1668 w 2244"/>
                <a:gd name="T21" fmla="*/ 85 h 3218"/>
                <a:gd name="T22" fmla="*/ 2244 w 2244"/>
                <a:gd name="T23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4" h="3218">
                  <a:moveTo>
                    <a:pt x="1346" y="3218"/>
                  </a:moveTo>
                  <a:lnTo>
                    <a:pt x="711" y="2583"/>
                  </a:lnTo>
                  <a:lnTo>
                    <a:pt x="305" y="2125"/>
                  </a:lnTo>
                  <a:lnTo>
                    <a:pt x="144" y="1821"/>
                  </a:lnTo>
                  <a:lnTo>
                    <a:pt x="60" y="1558"/>
                  </a:lnTo>
                  <a:lnTo>
                    <a:pt x="17" y="1330"/>
                  </a:lnTo>
                  <a:lnTo>
                    <a:pt x="0" y="1025"/>
                  </a:lnTo>
                  <a:lnTo>
                    <a:pt x="170" y="779"/>
                  </a:lnTo>
                  <a:lnTo>
                    <a:pt x="424" y="568"/>
                  </a:lnTo>
                  <a:lnTo>
                    <a:pt x="999" y="322"/>
                  </a:lnTo>
                  <a:lnTo>
                    <a:pt x="1668" y="85"/>
                  </a:lnTo>
                  <a:lnTo>
                    <a:pt x="2244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F9902-5F0C-4653-A36A-00041DBB7E9C}"/>
              </a:ext>
            </a:extLst>
          </p:cNvPr>
          <p:cNvGrpSpPr/>
          <p:nvPr/>
        </p:nvGrpSpPr>
        <p:grpSpPr>
          <a:xfrm>
            <a:off x="1379981" y="332422"/>
            <a:ext cx="9831388" cy="6591300"/>
            <a:chOff x="1379981" y="332422"/>
            <a:chExt cx="9831388" cy="6591300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BAB22958-76F5-4AE9-B25A-BA87EFEA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481" y="332422"/>
              <a:ext cx="7735888" cy="2397125"/>
            </a:xfrm>
            <a:custGeom>
              <a:avLst/>
              <a:gdLst>
                <a:gd name="T0" fmla="*/ 14325 w 21478"/>
                <a:gd name="T1" fmla="*/ 1625 h 6654"/>
                <a:gd name="T2" fmla="*/ 19328 w 21478"/>
                <a:gd name="T3" fmla="*/ 3691 h 6654"/>
                <a:gd name="T4" fmla="*/ 20877 w 21478"/>
                <a:gd name="T5" fmla="*/ 4588 h 6654"/>
                <a:gd name="T6" fmla="*/ 21411 w 21478"/>
                <a:gd name="T7" fmla="*/ 5147 h 6654"/>
                <a:gd name="T8" fmla="*/ 21478 w 21478"/>
                <a:gd name="T9" fmla="*/ 5427 h 6654"/>
                <a:gd name="T10" fmla="*/ 21411 w 21478"/>
                <a:gd name="T11" fmla="*/ 5731 h 6654"/>
                <a:gd name="T12" fmla="*/ 21216 w 21478"/>
                <a:gd name="T13" fmla="*/ 5985 h 6654"/>
                <a:gd name="T14" fmla="*/ 20573 w 21478"/>
                <a:gd name="T15" fmla="*/ 6256 h 6654"/>
                <a:gd name="T16" fmla="*/ 18524 w 21478"/>
                <a:gd name="T17" fmla="*/ 6375 h 6654"/>
                <a:gd name="T18" fmla="*/ 16009 w 21478"/>
                <a:gd name="T19" fmla="*/ 6654 h 6654"/>
                <a:gd name="T20" fmla="*/ 13419 w 21478"/>
                <a:gd name="T21" fmla="*/ 6510 h 6654"/>
                <a:gd name="T22" fmla="*/ 13029 w 21478"/>
                <a:gd name="T23" fmla="*/ 6366 h 6654"/>
                <a:gd name="T24" fmla="*/ 12758 w 21478"/>
                <a:gd name="T25" fmla="*/ 6028 h 6654"/>
                <a:gd name="T26" fmla="*/ 12538 w 21478"/>
                <a:gd name="T27" fmla="*/ 6019 h 6654"/>
                <a:gd name="T28" fmla="*/ 11963 w 21478"/>
                <a:gd name="T29" fmla="*/ 6265 h 6654"/>
                <a:gd name="T30" fmla="*/ 8839 w 21478"/>
                <a:gd name="T31" fmla="*/ 6248 h 6654"/>
                <a:gd name="T32" fmla="*/ 4894 w 21478"/>
                <a:gd name="T33" fmla="*/ 6087 h 6654"/>
                <a:gd name="T34" fmla="*/ 1837 w 21478"/>
                <a:gd name="T35" fmla="*/ 6087 h 6654"/>
                <a:gd name="T36" fmla="*/ 567 w 21478"/>
                <a:gd name="T37" fmla="*/ 5994 h 6654"/>
                <a:gd name="T38" fmla="*/ 144 w 21478"/>
                <a:gd name="T39" fmla="*/ 5698 h 6654"/>
                <a:gd name="T40" fmla="*/ 9 w 21478"/>
                <a:gd name="T41" fmla="*/ 5418 h 6654"/>
                <a:gd name="T42" fmla="*/ 34 w 21478"/>
                <a:gd name="T43" fmla="*/ 5122 h 6654"/>
                <a:gd name="T44" fmla="*/ 347 w 21478"/>
                <a:gd name="T45" fmla="*/ 4741 h 6654"/>
                <a:gd name="T46" fmla="*/ 2117 w 21478"/>
                <a:gd name="T47" fmla="*/ 4191 h 6654"/>
                <a:gd name="T48" fmla="*/ 3759 w 21478"/>
                <a:gd name="T49" fmla="*/ 3979 h 6654"/>
                <a:gd name="T50" fmla="*/ 6756 w 21478"/>
                <a:gd name="T51" fmla="*/ 4097 h 6654"/>
                <a:gd name="T52" fmla="*/ 9355 w 21478"/>
                <a:gd name="T53" fmla="*/ 4064 h 6654"/>
                <a:gd name="T54" fmla="*/ 12750 w 21478"/>
                <a:gd name="T55" fmla="*/ 4572 h 6654"/>
                <a:gd name="T56" fmla="*/ 14968 w 21478"/>
                <a:gd name="T57" fmla="*/ 4639 h 6654"/>
                <a:gd name="T58" fmla="*/ 16077 w 21478"/>
                <a:gd name="T59" fmla="*/ 4910 h 6654"/>
                <a:gd name="T60" fmla="*/ 17203 w 21478"/>
                <a:gd name="T61" fmla="*/ 5207 h 6654"/>
                <a:gd name="T62" fmla="*/ 18219 w 21478"/>
                <a:gd name="T63" fmla="*/ 5071 h 6654"/>
                <a:gd name="T64" fmla="*/ 18575 w 21478"/>
                <a:gd name="T65" fmla="*/ 4910 h 6654"/>
                <a:gd name="T66" fmla="*/ 18498 w 21478"/>
                <a:gd name="T67" fmla="*/ 4783 h 6654"/>
                <a:gd name="T68" fmla="*/ 17025 w 21478"/>
                <a:gd name="T69" fmla="*/ 3962 h 6654"/>
                <a:gd name="T70" fmla="*/ 15070 w 21478"/>
                <a:gd name="T71" fmla="*/ 2870 h 6654"/>
                <a:gd name="T72" fmla="*/ 13715 w 21478"/>
                <a:gd name="T73" fmla="*/ 2523 h 6654"/>
                <a:gd name="T74" fmla="*/ 12276 w 21478"/>
                <a:gd name="T75" fmla="*/ 1972 h 6654"/>
                <a:gd name="T76" fmla="*/ 8271 w 21478"/>
                <a:gd name="T77" fmla="*/ 956 h 6654"/>
                <a:gd name="T78" fmla="*/ 6595 w 21478"/>
                <a:gd name="T79" fmla="*/ 313 h 6654"/>
                <a:gd name="T80" fmla="*/ 6536 w 21478"/>
                <a:gd name="T81" fmla="*/ 152 h 6654"/>
                <a:gd name="T82" fmla="*/ 7103 w 21478"/>
                <a:gd name="T83" fmla="*/ 0 h 6654"/>
                <a:gd name="T84" fmla="*/ 9364 w 21478"/>
                <a:gd name="T85" fmla="*/ 161 h 6654"/>
                <a:gd name="T86" fmla="*/ 11091 w 21478"/>
                <a:gd name="T87" fmla="*/ 516 h 6654"/>
                <a:gd name="T88" fmla="*/ 12073 w 21478"/>
                <a:gd name="T89" fmla="*/ 660 h 6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78" h="6654">
                  <a:moveTo>
                    <a:pt x="12073" y="660"/>
                  </a:moveTo>
                  <a:lnTo>
                    <a:pt x="12369" y="762"/>
                  </a:lnTo>
                  <a:lnTo>
                    <a:pt x="14325" y="1625"/>
                  </a:lnTo>
                  <a:lnTo>
                    <a:pt x="16136" y="2362"/>
                  </a:lnTo>
                  <a:lnTo>
                    <a:pt x="18397" y="3276"/>
                  </a:lnTo>
                  <a:lnTo>
                    <a:pt x="19328" y="3691"/>
                  </a:lnTo>
                  <a:lnTo>
                    <a:pt x="19963" y="4013"/>
                  </a:lnTo>
                  <a:lnTo>
                    <a:pt x="20505" y="4334"/>
                  </a:lnTo>
                  <a:lnTo>
                    <a:pt x="20877" y="4588"/>
                  </a:lnTo>
                  <a:lnTo>
                    <a:pt x="21140" y="4809"/>
                  </a:lnTo>
                  <a:lnTo>
                    <a:pt x="21292" y="4969"/>
                  </a:lnTo>
                  <a:lnTo>
                    <a:pt x="21411" y="5147"/>
                  </a:lnTo>
                  <a:lnTo>
                    <a:pt x="21445" y="5232"/>
                  </a:lnTo>
                  <a:lnTo>
                    <a:pt x="21470" y="5334"/>
                  </a:lnTo>
                  <a:lnTo>
                    <a:pt x="21478" y="5427"/>
                  </a:lnTo>
                  <a:lnTo>
                    <a:pt x="21470" y="5528"/>
                  </a:lnTo>
                  <a:lnTo>
                    <a:pt x="21445" y="5630"/>
                  </a:lnTo>
                  <a:lnTo>
                    <a:pt x="21411" y="5731"/>
                  </a:lnTo>
                  <a:lnTo>
                    <a:pt x="21351" y="5825"/>
                  </a:lnTo>
                  <a:lnTo>
                    <a:pt x="21292" y="5909"/>
                  </a:lnTo>
                  <a:lnTo>
                    <a:pt x="21216" y="5985"/>
                  </a:lnTo>
                  <a:lnTo>
                    <a:pt x="21055" y="6104"/>
                  </a:lnTo>
                  <a:lnTo>
                    <a:pt x="20869" y="6180"/>
                  </a:lnTo>
                  <a:lnTo>
                    <a:pt x="20573" y="6256"/>
                  </a:lnTo>
                  <a:lnTo>
                    <a:pt x="20166" y="6299"/>
                  </a:lnTo>
                  <a:lnTo>
                    <a:pt x="19049" y="6324"/>
                  </a:lnTo>
                  <a:lnTo>
                    <a:pt x="18524" y="6375"/>
                  </a:lnTo>
                  <a:lnTo>
                    <a:pt x="16958" y="6612"/>
                  </a:lnTo>
                  <a:lnTo>
                    <a:pt x="16433" y="6654"/>
                  </a:lnTo>
                  <a:lnTo>
                    <a:pt x="16009" y="6654"/>
                  </a:lnTo>
                  <a:lnTo>
                    <a:pt x="14740" y="6553"/>
                  </a:lnTo>
                  <a:lnTo>
                    <a:pt x="13724" y="6536"/>
                  </a:lnTo>
                  <a:lnTo>
                    <a:pt x="13419" y="6510"/>
                  </a:lnTo>
                  <a:lnTo>
                    <a:pt x="13216" y="6468"/>
                  </a:lnTo>
                  <a:lnTo>
                    <a:pt x="13114" y="6426"/>
                  </a:lnTo>
                  <a:lnTo>
                    <a:pt x="13029" y="6366"/>
                  </a:lnTo>
                  <a:lnTo>
                    <a:pt x="12953" y="6282"/>
                  </a:lnTo>
                  <a:lnTo>
                    <a:pt x="12826" y="6095"/>
                  </a:lnTo>
                  <a:lnTo>
                    <a:pt x="12758" y="6028"/>
                  </a:lnTo>
                  <a:lnTo>
                    <a:pt x="12691" y="5985"/>
                  </a:lnTo>
                  <a:lnTo>
                    <a:pt x="12615" y="5994"/>
                  </a:lnTo>
                  <a:lnTo>
                    <a:pt x="12538" y="6019"/>
                  </a:lnTo>
                  <a:lnTo>
                    <a:pt x="12276" y="6180"/>
                  </a:lnTo>
                  <a:lnTo>
                    <a:pt x="12166" y="6222"/>
                  </a:lnTo>
                  <a:lnTo>
                    <a:pt x="11963" y="6265"/>
                  </a:lnTo>
                  <a:lnTo>
                    <a:pt x="10752" y="6333"/>
                  </a:lnTo>
                  <a:lnTo>
                    <a:pt x="10109" y="6324"/>
                  </a:lnTo>
                  <a:lnTo>
                    <a:pt x="8839" y="6248"/>
                  </a:lnTo>
                  <a:lnTo>
                    <a:pt x="7078" y="6206"/>
                  </a:lnTo>
                  <a:lnTo>
                    <a:pt x="5418" y="6087"/>
                  </a:lnTo>
                  <a:lnTo>
                    <a:pt x="4894" y="6087"/>
                  </a:lnTo>
                  <a:lnTo>
                    <a:pt x="3564" y="6155"/>
                  </a:lnTo>
                  <a:lnTo>
                    <a:pt x="2862" y="6138"/>
                  </a:lnTo>
                  <a:lnTo>
                    <a:pt x="1837" y="6087"/>
                  </a:lnTo>
                  <a:lnTo>
                    <a:pt x="1075" y="6087"/>
                  </a:lnTo>
                  <a:lnTo>
                    <a:pt x="762" y="6053"/>
                  </a:lnTo>
                  <a:lnTo>
                    <a:pt x="567" y="5994"/>
                  </a:lnTo>
                  <a:lnTo>
                    <a:pt x="381" y="5909"/>
                  </a:lnTo>
                  <a:lnTo>
                    <a:pt x="220" y="5774"/>
                  </a:lnTo>
                  <a:lnTo>
                    <a:pt x="144" y="5698"/>
                  </a:lnTo>
                  <a:lnTo>
                    <a:pt x="85" y="5613"/>
                  </a:lnTo>
                  <a:lnTo>
                    <a:pt x="42" y="5511"/>
                  </a:lnTo>
                  <a:lnTo>
                    <a:pt x="9" y="5418"/>
                  </a:lnTo>
                  <a:lnTo>
                    <a:pt x="0" y="5317"/>
                  </a:lnTo>
                  <a:lnTo>
                    <a:pt x="9" y="5223"/>
                  </a:lnTo>
                  <a:lnTo>
                    <a:pt x="34" y="5122"/>
                  </a:lnTo>
                  <a:lnTo>
                    <a:pt x="76" y="5037"/>
                  </a:lnTo>
                  <a:lnTo>
                    <a:pt x="195" y="4868"/>
                  </a:lnTo>
                  <a:lnTo>
                    <a:pt x="347" y="4741"/>
                  </a:lnTo>
                  <a:lnTo>
                    <a:pt x="525" y="4648"/>
                  </a:lnTo>
                  <a:lnTo>
                    <a:pt x="813" y="4546"/>
                  </a:lnTo>
                  <a:lnTo>
                    <a:pt x="2117" y="4191"/>
                  </a:lnTo>
                  <a:lnTo>
                    <a:pt x="2718" y="4064"/>
                  </a:lnTo>
                  <a:lnTo>
                    <a:pt x="3234" y="3996"/>
                  </a:lnTo>
                  <a:lnTo>
                    <a:pt x="3759" y="3979"/>
                  </a:lnTo>
                  <a:lnTo>
                    <a:pt x="4496" y="3996"/>
                  </a:lnTo>
                  <a:lnTo>
                    <a:pt x="6138" y="4097"/>
                  </a:lnTo>
                  <a:lnTo>
                    <a:pt x="6756" y="4097"/>
                  </a:lnTo>
                  <a:lnTo>
                    <a:pt x="8212" y="4004"/>
                  </a:lnTo>
                  <a:lnTo>
                    <a:pt x="8737" y="4013"/>
                  </a:lnTo>
                  <a:lnTo>
                    <a:pt x="9355" y="4064"/>
                  </a:lnTo>
                  <a:lnTo>
                    <a:pt x="10278" y="4199"/>
                  </a:lnTo>
                  <a:lnTo>
                    <a:pt x="11920" y="4470"/>
                  </a:lnTo>
                  <a:lnTo>
                    <a:pt x="12750" y="4572"/>
                  </a:lnTo>
                  <a:lnTo>
                    <a:pt x="13453" y="4622"/>
                  </a:lnTo>
                  <a:lnTo>
                    <a:pt x="14350" y="4631"/>
                  </a:lnTo>
                  <a:lnTo>
                    <a:pt x="14968" y="4639"/>
                  </a:lnTo>
                  <a:lnTo>
                    <a:pt x="15273" y="4673"/>
                  </a:lnTo>
                  <a:lnTo>
                    <a:pt x="15578" y="4741"/>
                  </a:lnTo>
                  <a:lnTo>
                    <a:pt x="16077" y="4910"/>
                  </a:lnTo>
                  <a:lnTo>
                    <a:pt x="16560" y="5080"/>
                  </a:lnTo>
                  <a:lnTo>
                    <a:pt x="16924" y="5173"/>
                  </a:lnTo>
                  <a:lnTo>
                    <a:pt x="17203" y="5207"/>
                  </a:lnTo>
                  <a:lnTo>
                    <a:pt x="17508" y="5207"/>
                  </a:lnTo>
                  <a:lnTo>
                    <a:pt x="17847" y="5164"/>
                  </a:lnTo>
                  <a:lnTo>
                    <a:pt x="18219" y="5071"/>
                  </a:lnTo>
                  <a:lnTo>
                    <a:pt x="18439" y="4995"/>
                  </a:lnTo>
                  <a:lnTo>
                    <a:pt x="18515" y="4953"/>
                  </a:lnTo>
                  <a:lnTo>
                    <a:pt x="18575" y="4910"/>
                  </a:lnTo>
                  <a:lnTo>
                    <a:pt x="18592" y="4868"/>
                  </a:lnTo>
                  <a:lnTo>
                    <a:pt x="18558" y="4826"/>
                  </a:lnTo>
                  <a:lnTo>
                    <a:pt x="18498" y="4783"/>
                  </a:lnTo>
                  <a:lnTo>
                    <a:pt x="17957" y="4546"/>
                  </a:lnTo>
                  <a:lnTo>
                    <a:pt x="17576" y="4334"/>
                  </a:lnTo>
                  <a:lnTo>
                    <a:pt x="17025" y="3962"/>
                  </a:lnTo>
                  <a:lnTo>
                    <a:pt x="16551" y="3649"/>
                  </a:lnTo>
                  <a:lnTo>
                    <a:pt x="15696" y="3183"/>
                  </a:lnTo>
                  <a:lnTo>
                    <a:pt x="15070" y="2870"/>
                  </a:lnTo>
                  <a:lnTo>
                    <a:pt x="14689" y="2717"/>
                  </a:lnTo>
                  <a:lnTo>
                    <a:pt x="14401" y="2641"/>
                  </a:lnTo>
                  <a:lnTo>
                    <a:pt x="13715" y="2523"/>
                  </a:lnTo>
                  <a:lnTo>
                    <a:pt x="13351" y="2413"/>
                  </a:lnTo>
                  <a:lnTo>
                    <a:pt x="12818" y="2192"/>
                  </a:lnTo>
                  <a:lnTo>
                    <a:pt x="12276" y="1972"/>
                  </a:lnTo>
                  <a:lnTo>
                    <a:pt x="11793" y="1820"/>
                  </a:lnTo>
                  <a:lnTo>
                    <a:pt x="9254" y="1193"/>
                  </a:lnTo>
                  <a:lnTo>
                    <a:pt x="8271" y="956"/>
                  </a:lnTo>
                  <a:lnTo>
                    <a:pt x="7755" y="779"/>
                  </a:lnTo>
                  <a:lnTo>
                    <a:pt x="6714" y="372"/>
                  </a:lnTo>
                  <a:lnTo>
                    <a:pt x="6595" y="313"/>
                  </a:lnTo>
                  <a:lnTo>
                    <a:pt x="6511" y="262"/>
                  </a:lnTo>
                  <a:lnTo>
                    <a:pt x="6485" y="203"/>
                  </a:lnTo>
                  <a:lnTo>
                    <a:pt x="6536" y="152"/>
                  </a:lnTo>
                  <a:lnTo>
                    <a:pt x="6629" y="101"/>
                  </a:lnTo>
                  <a:lnTo>
                    <a:pt x="6875" y="34"/>
                  </a:lnTo>
                  <a:lnTo>
                    <a:pt x="7103" y="0"/>
                  </a:lnTo>
                  <a:lnTo>
                    <a:pt x="7416" y="0"/>
                  </a:lnTo>
                  <a:lnTo>
                    <a:pt x="8212" y="84"/>
                  </a:lnTo>
                  <a:lnTo>
                    <a:pt x="9364" y="161"/>
                  </a:lnTo>
                  <a:lnTo>
                    <a:pt x="9880" y="228"/>
                  </a:lnTo>
                  <a:lnTo>
                    <a:pt x="10490" y="372"/>
                  </a:lnTo>
                  <a:lnTo>
                    <a:pt x="11091" y="516"/>
                  </a:lnTo>
                  <a:lnTo>
                    <a:pt x="11489" y="575"/>
                  </a:lnTo>
                  <a:lnTo>
                    <a:pt x="11886" y="618"/>
                  </a:lnTo>
                  <a:lnTo>
                    <a:pt x="12073" y="66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889E3F05-DF25-4FF6-ABCB-B232B9C5A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981" y="5529897"/>
              <a:ext cx="1211263" cy="1393825"/>
            </a:xfrm>
            <a:custGeom>
              <a:avLst/>
              <a:gdLst>
                <a:gd name="T0" fmla="*/ 3319 w 3361"/>
                <a:gd name="T1" fmla="*/ 3870 h 3870"/>
                <a:gd name="T2" fmla="*/ 3166 w 3361"/>
                <a:gd name="T3" fmla="*/ 3751 h 3870"/>
                <a:gd name="T4" fmla="*/ 2921 w 3361"/>
                <a:gd name="T5" fmla="*/ 3582 h 3870"/>
                <a:gd name="T6" fmla="*/ 2057 w 3361"/>
                <a:gd name="T7" fmla="*/ 3082 h 3870"/>
                <a:gd name="T8" fmla="*/ 1820 w 3361"/>
                <a:gd name="T9" fmla="*/ 2913 h 3870"/>
                <a:gd name="T10" fmla="*/ 1685 w 3361"/>
                <a:gd name="T11" fmla="*/ 2803 h 3870"/>
                <a:gd name="T12" fmla="*/ 1575 w 3361"/>
                <a:gd name="T13" fmla="*/ 2684 h 3870"/>
                <a:gd name="T14" fmla="*/ 1507 w 3361"/>
                <a:gd name="T15" fmla="*/ 2591 h 3870"/>
                <a:gd name="T16" fmla="*/ 1456 w 3361"/>
                <a:gd name="T17" fmla="*/ 2498 h 3870"/>
                <a:gd name="T18" fmla="*/ 1422 w 3361"/>
                <a:gd name="T19" fmla="*/ 2388 h 3870"/>
                <a:gd name="T20" fmla="*/ 1405 w 3361"/>
                <a:gd name="T21" fmla="*/ 2278 h 3870"/>
                <a:gd name="T22" fmla="*/ 1414 w 3361"/>
                <a:gd name="T23" fmla="*/ 2227 h 3870"/>
                <a:gd name="T24" fmla="*/ 1422 w 3361"/>
                <a:gd name="T25" fmla="*/ 2176 h 3870"/>
                <a:gd name="T26" fmla="*/ 1439 w 3361"/>
                <a:gd name="T27" fmla="*/ 2134 h 3870"/>
                <a:gd name="T28" fmla="*/ 1465 w 3361"/>
                <a:gd name="T29" fmla="*/ 2092 h 3870"/>
                <a:gd name="T30" fmla="*/ 1498 w 3361"/>
                <a:gd name="T31" fmla="*/ 2058 h 3870"/>
                <a:gd name="T32" fmla="*/ 1541 w 3361"/>
                <a:gd name="T33" fmla="*/ 2032 h 3870"/>
                <a:gd name="T34" fmla="*/ 1651 w 3361"/>
                <a:gd name="T35" fmla="*/ 1990 h 3870"/>
                <a:gd name="T36" fmla="*/ 1888 w 3361"/>
                <a:gd name="T37" fmla="*/ 1939 h 3870"/>
                <a:gd name="T38" fmla="*/ 2142 w 3361"/>
                <a:gd name="T39" fmla="*/ 1880 h 3870"/>
                <a:gd name="T40" fmla="*/ 2362 w 3361"/>
                <a:gd name="T41" fmla="*/ 1804 h 3870"/>
                <a:gd name="T42" fmla="*/ 2574 w 3361"/>
                <a:gd name="T43" fmla="*/ 1702 h 3870"/>
                <a:gd name="T44" fmla="*/ 2768 w 3361"/>
                <a:gd name="T45" fmla="*/ 1584 h 3870"/>
                <a:gd name="T46" fmla="*/ 2946 w 3361"/>
                <a:gd name="T47" fmla="*/ 1431 h 3870"/>
                <a:gd name="T48" fmla="*/ 3073 w 3361"/>
                <a:gd name="T49" fmla="*/ 1313 h 3870"/>
                <a:gd name="T50" fmla="*/ 3183 w 3361"/>
                <a:gd name="T51" fmla="*/ 1169 h 3870"/>
                <a:gd name="T52" fmla="*/ 3276 w 3361"/>
                <a:gd name="T53" fmla="*/ 1025 h 3870"/>
                <a:gd name="T54" fmla="*/ 3327 w 3361"/>
                <a:gd name="T55" fmla="*/ 923 h 3870"/>
                <a:gd name="T56" fmla="*/ 3353 w 3361"/>
                <a:gd name="T57" fmla="*/ 822 h 3870"/>
                <a:gd name="T58" fmla="*/ 3361 w 3361"/>
                <a:gd name="T59" fmla="*/ 720 h 3870"/>
                <a:gd name="T60" fmla="*/ 3344 w 3361"/>
                <a:gd name="T61" fmla="*/ 618 h 3870"/>
                <a:gd name="T62" fmla="*/ 3302 w 3361"/>
                <a:gd name="T63" fmla="*/ 517 h 3870"/>
                <a:gd name="T64" fmla="*/ 3209 w 3361"/>
                <a:gd name="T65" fmla="*/ 373 h 3870"/>
                <a:gd name="T66" fmla="*/ 3099 w 3361"/>
                <a:gd name="T67" fmla="*/ 246 h 3870"/>
                <a:gd name="T68" fmla="*/ 3022 w 3361"/>
                <a:gd name="T69" fmla="*/ 170 h 3870"/>
                <a:gd name="T70" fmla="*/ 2929 w 3361"/>
                <a:gd name="T71" fmla="*/ 110 h 3870"/>
                <a:gd name="T72" fmla="*/ 2836 w 3361"/>
                <a:gd name="T73" fmla="*/ 60 h 3870"/>
                <a:gd name="T74" fmla="*/ 2675 w 3361"/>
                <a:gd name="T75" fmla="*/ 17 h 3870"/>
                <a:gd name="T76" fmla="*/ 2506 w 3361"/>
                <a:gd name="T77" fmla="*/ 0 h 3870"/>
                <a:gd name="T78" fmla="*/ 2159 w 3361"/>
                <a:gd name="T79" fmla="*/ 0 h 3870"/>
                <a:gd name="T80" fmla="*/ 1744 w 3361"/>
                <a:gd name="T81" fmla="*/ 17 h 3870"/>
                <a:gd name="T82" fmla="*/ 1456 w 3361"/>
                <a:gd name="T83" fmla="*/ 43 h 3870"/>
                <a:gd name="T84" fmla="*/ 1228 w 3361"/>
                <a:gd name="T85" fmla="*/ 94 h 3870"/>
                <a:gd name="T86" fmla="*/ 1007 w 3361"/>
                <a:gd name="T87" fmla="*/ 170 h 3870"/>
                <a:gd name="T88" fmla="*/ 737 w 3361"/>
                <a:gd name="T89" fmla="*/ 280 h 3870"/>
                <a:gd name="T90" fmla="*/ 372 w 3361"/>
                <a:gd name="T91" fmla="*/ 475 h 3870"/>
                <a:gd name="T92" fmla="*/ 0 w 3361"/>
                <a:gd name="T93" fmla="*/ 686 h 3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61" h="3870">
                  <a:moveTo>
                    <a:pt x="3319" y="3870"/>
                  </a:moveTo>
                  <a:lnTo>
                    <a:pt x="3166" y="3751"/>
                  </a:lnTo>
                  <a:lnTo>
                    <a:pt x="2921" y="3582"/>
                  </a:lnTo>
                  <a:lnTo>
                    <a:pt x="2057" y="3082"/>
                  </a:lnTo>
                  <a:lnTo>
                    <a:pt x="1820" y="2913"/>
                  </a:lnTo>
                  <a:lnTo>
                    <a:pt x="1685" y="2803"/>
                  </a:lnTo>
                  <a:lnTo>
                    <a:pt x="1575" y="2684"/>
                  </a:lnTo>
                  <a:lnTo>
                    <a:pt x="1507" y="2591"/>
                  </a:lnTo>
                  <a:lnTo>
                    <a:pt x="1456" y="2498"/>
                  </a:lnTo>
                  <a:lnTo>
                    <a:pt x="1422" y="2388"/>
                  </a:lnTo>
                  <a:lnTo>
                    <a:pt x="1405" y="2278"/>
                  </a:lnTo>
                  <a:lnTo>
                    <a:pt x="1414" y="2227"/>
                  </a:lnTo>
                  <a:lnTo>
                    <a:pt x="1422" y="2176"/>
                  </a:lnTo>
                  <a:lnTo>
                    <a:pt x="1439" y="2134"/>
                  </a:lnTo>
                  <a:lnTo>
                    <a:pt x="1465" y="2092"/>
                  </a:lnTo>
                  <a:lnTo>
                    <a:pt x="1498" y="2058"/>
                  </a:lnTo>
                  <a:lnTo>
                    <a:pt x="1541" y="2032"/>
                  </a:lnTo>
                  <a:lnTo>
                    <a:pt x="1651" y="1990"/>
                  </a:lnTo>
                  <a:lnTo>
                    <a:pt x="1888" y="1939"/>
                  </a:lnTo>
                  <a:lnTo>
                    <a:pt x="2142" y="1880"/>
                  </a:lnTo>
                  <a:lnTo>
                    <a:pt x="2362" y="1804"/>
                  </a:lnTo>
                  <a:lnTo>
                    <a:pt x="2574" y="1702"/>
                  </a:lnTo>
                  <a:lnTo>
                    <a:pt x="2768" y="1584"/>
                  </a:lnTo>
                  <a:lnTo>
                    <a:pt x="2946" y="1431"/>
                  </a:lnTo>
                  <a:lnTo>
                    <a:pt x="3073" y="1313"/>
                  </a:lnTo>
                  <a:lnTo>
                    <a:pt x="3183" y="1169"/>
                  </a:lnTo>
                  <a:lnTo>
                    <a:pt x="3276" y="1025"/>
                  </a:lnTo>
                  <a:lnTo>
                    <a:pt x="3327" y="923"/>
                  </a:lnTo>
                  <a:lnTo>
                    <a:pt x="3353" y="822"/>
                  </a:lnTo>
                  <a:lnTo>
                    <a:pt x="3361" y="720"/>
                  </a:lnTo>
                  <a:lnTo>
                    <a:pt x="3344" y="618"/>
                  </a:lnTo>
                  <a:lnTo>
                    <a:pt x="3302" y="517"/>
                  </a:lnTo>
                  <a:lnTo>
                    <a:pt x="3209" y="373"/>
                  </a:lnTo>
                  <a:lnTo>
                    <a:pt x="3099" y="246"/>
                  </a:lnTo>
                  <a:lnTo>
                    <a:pt x="3022" y="170"/>
                  </a:lnTo>
                  <a:lnTo>
                    <a:pt x="2929" y="110"/>
                  </a:lnTo>
                  <a:lnTo>
                    <a:pt x="2836" y="60"/>
                  </a:lnTo>
                  <a:lnTo>
                    <a:pt x="2675" y="17"/>
                  </a:lnTo>
                  <a:lnTo>
                    <a:pt x="2506" y="0"/>
                  </a:lnTo>
                  <a:lnTo>
                    <a:pt x="2159" y="0"/>
                  </a:lnTo>
                  <a:lnTo>
                    <a:pt x="1744" y="17"/>
                  </a:lnTo>
                  <a:lnTo>
                    <a:pt x="1456" y="43"/>
                  </a:lnTo>
                  <a:lnTo>
                    <a:pt x="1228" y="94"/>
                  </a:lnTo>
                  <a:lnTo>
                    <a:pt x="1007" y="170"/>
                  </a:lnTo>
                  <a:lnTo>
                    <a:pt x="737" y="280"/>
                  </a:lnTo>
                  <a:lnTo>
                    <a:pt x="372" y="475"/>
                  </a:lnTo>
                  <a:lnTo>
                    <a:pt x="0" y="686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34315E3A-1200-4146-9C7B-E26CB57A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544" y="2034222"/>
              <a:ext cx="1698625" cy="1582737"/>
            </a:xfrm>
            <a:custGeom>
              <a:avLst/>
              <a:gdLst>
                <a:gd name="T0" fmla="*/ 3988 w 4716"/>
                <a:gd name="T1" fmla="*/ 4301 h 4394"/>
                <a:gd name="T2" fmla="*/ 3581 w 4716"/>
                <a:gd name="T3" fmla="*/ 4386 h 4394"/>
                <a:gd name="T4" fmla="*/ 2938 w 4716"/>
                <a:gd name="T5" fmla="*/ 4377 h 4394"/>
                <a:gd name="T6" fmla="*/ 2007 w 4716"/>
                <a:gd name="T7" fmla="*/ 4225 h 4394"/>
                <a:gd name="T8" fmla="*/ 1296 w 4716"/>
                <a:gd name="T9" fmla="*/ 4021 h 4394"/>
                <a:gd name="T10" fmla="*/ 754 w 4716"/>
                <a:gd name="T11" fmla="*/ 3759 h 4394"/>
                <a:gd name="T12" fmla="*/ 449 w 4716"/>
                <a:gd name="T13" fmla="*/ 3513 h 4394"/>
                <a:gd name="T14" fmla="*/ 220 w 4716"/>
                <a:gd name="T15" fmla="*/ 3166 h 4394"/>
                <a:gd name="T16" fmla="*/ 60 w 4716"/>
                <a:gd name="T17" fmla="*/ 2709 h 4394"/>
                <a:gd name="T18" fmla="*/ 0 w 4716"/>
                <a:gd name="T19" fmla="*/ 2303 h 4394"/>
                <a:gd name="T20" fmla="*/ 60 w 4716"/>
                <a:gd name="T21" fmla="*/ 1905 h 4394"/>
                <a:gd name="T22" fmla="*/ 237 w 4716"/>
                <a:gd name="T23" fmla="*/ 1524 h 4394"/>
                <a:gd name="T24" fmla="*/ 483 w 4716"/>
                <a:gd name="T25" fmla="*/ 1185 h 4394"/>
                <a:gd name="T26" fmla="*/ 889 w 4716"/>
                <a:gd name="T27" fmla="*/ 821 h 4394"/>
                <a:gd name="T28" fmla="*/ 1355 w 4716"/>
                <a:gd name="T29" fmla="*/ 542 h 4394"/>
                <a:gd name="T30" fmla="*/ 1854 w 4716"/>
                <a:gd name="T31" fmla="*/ 364 h 4394"/>
                <a:gd name="T32" fmla="*/ 2896 w 4716"/>
                <a:gd name="T33" fmla="*/ 169 h 4394"/>
                <a:gd name="T34" fmla="*/ 3768 w 4716"/>
                <a:gd name="T35" fmla="*/ 8 h 4394"/>
                <a:gd name="T36" fmla="*/ 4200 w 4716"/>
                <a:gd name="T37" fmla="*/ 25 h 4394"/>
                <a:gd name="T38" fmla="*/ 4555 w 4716"/>
                <a:gd name="T39" fmla="*/ 144 h 4394"/>
                <a:gd name="T40" fmla="*/ 4657 w 4716"/>
                <a:gd name="T41" fmla="*/ 212 h 4394"/>
                <a:gd name="T42" fmla="*/ 4716 w 4716"/>
                <a:gd name="T43" fmla="*/ 296 h 4394"/>
                <a:gd name="T44" fmla="*/ 4707 w 4716"/>
                <a:gd name="T45" fmla="*/ 398 h 4394"/>
                <a:gd name="T46" fmla="*/ 4606 w 4716"/>
                <a:gd name="T47" fmla="*/ 559 h 4394"/>
                <a:gd name="T48" fmla="*/ 4140 w 4716"/>
                <a:gd name="T49" fmla="*/ 990 h 4394"/>
                <a:gd name="T50" fmla="*/ 3776 w 4716"/>
                <a:gd name="T51" fmla="*/ 1211 h 4394"/>
                <a:gd name="T52" fmla="*/ 2836 w 4716"/>
                <a:gd name="T53" fmla="*/ 1482 h 4394"/>
                <a:gd name="T54" fmla="*/ 2295 w 4716"/>
                <a:gd name="T55" fmla="*/ 1702 h 4394"/>
                <a:gd name="T56" fmla="*/ 1888 w 4716"/>
                <a:gd name="T57" fmla="*/ 1947 h 4394"/>
                <a:gd name="T58" fmla="*/ 1812 w 4716"/>
                <a:gd name="T59" fmla="*/ 2057 h 4394"/>
                <a:gd name="T60" fmla="*/ 1770 w 4716"/>
                <a:gd name="T61" fmla="*/ 2184 h 4394"/>
                <a:gd name="T62" fmla="*/ 1778 w 4716"/>
                <a:gd name="T63" fmla="*/ 2311 h 4394"/>
                <a:gd name="T64" fmla="*/ 1837 w 4716"/>
                <a:gd name="T65" fmla="*/ 2421 h 4394"/>
                <a:gd name="T66" fmla="*/ 1998 w 4716"/>
                <a:gd name="T67" fmla="*/ 2548 h 4394"/>
                <a:gd name="T68" fmla="*/ 3243 w 4716"/>
                <a:gd name="T69" fmla="*/ 3099 h 4394"/>
                <a:gd name="T70" fmla="*/ 4022 w 4716"/>
                <a:gd name="T71" fmla="*/ 3488 h 4394"/>
                <a:gd name="T72" fmla="*/ 4225 w 4716"/>
                <a:gd name="T73" fmla="*/ 3657 h 4394"/>
                <a:gd name="T74" fmla="*/ 4335 w 4716"/>
                <a:gd name="T75" fmla="*/ 3818 h 4394"/>
                <a:gd name="T76" fmla="*/ 4352 w 4716"/>
                <a:gd name="T77" fmla="*/ 3937 h 4394"/>
                <a:gd name="T78" fmla="*/ 4310 w 4716"/>
                <a:gd name="T79" fmla="*/ 4055 h 4394"/>
                <a:gd name="T80" fmla="*/ 4225 w 4716"/>
                <a:gd name="T81" fmla="*/ 4157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16" h="4394">
                  <a:moveTo>
                    <a:pt x="4115" y="4242"/>
                  </a:moveTo>
                  <a:lnTo>
                    <a:pt x="3988" y="4301"/>
                  </a:lnTo>
                  <a:lnTo>
                    <a:pt x="3793" y="4360"/>
                  </a:lnTo>
                  <a:lnTo>
                    <a:pt x="3581" y="4386"/>
                  </a:lnTo>
                  <a:lnTo>
                    <a:pt x="3302" y="4394"/>
                  </a:lnTo>
                  <a:lnTo>
                    <a:pt x="2938" y="4377"/>
                  </a:lnTo>
                  <a:lnTo>
                    <a:pt x="2464" y="4309"/>
                  </a:lnTo>
                  <a:lnTo>
                    <a:pt x="2007" y="4225"/>
                  </a:lnTo>
                  <a:lnTo>
                    <a:pt x="1617" y="4123"/>
                  </a:lnTo>
                  <a:lnTo>
                    <a:pt x="1296" y="4021"/>
                  </a:lnTo>
                  <a:lnTo>
                    <a:pt x="991" y="3894"/>
                  </a:lnTo>
                  <a:lnTo>
                    <a:pt x="754" y="3759"/>
                  </a:lnTo>
                  <a:lnTo>
                    <a:pt x="593" y="3649"/>
                  </a:lnTo>
                  <a:lnTo>
                    <a:pt x="449" y="3513"/>
                  </a:lnTo>
                  <a:lnTo>
                    <a:pt x="331" y="3353"/>
                  </a:lnTo>
                  <a:lnTo>
                    <a:pt x="220" y="3166"/>
                  </a:lnTo>
                  <a:lnTo>
                    <a:pt x="144" y="2972"/>
                  </a:lnTo>
                  <a:lnTo>
                    <a:pt x="60" y="2709"/>
                  </a:lnTo>
                  <a:lnTo>
                    <a:pt x="17" y="2506"/>
                  </a:lnTo>
                  <a:lnTo>
                    <a:pt x="0" y="2303"/>
                  </a:lnTo>
                  <a:lnTo>
                    <a:pt x="17" y="2108"/>
                  </a:lnTo>
                  <a:lnTo>
                    <a:pt x="60" y="1905"/>
                  </a:lnTo>
                  <a:lnTo>
                    <a:pt x="136" y="1710"/>
                  </a:lnTo>
                  <a:lnTo>
                    <a:pt x="237" y="1524"/>
                  </a:lnTo>
                  <a:lnTo>
                    <a:pt x="347" y="1346"/>
                  </a:lnTo>
                  <a:lnTo>
                    <a:pt x="483" y="1185"/>
                  </a:lnTo>
                  <a:lnTo>
                    <a:pt x="678" y="990"/>
                  </a:lnTo>
                  <a:lnTo>
                    <a:pt x="889" y="821"/>
                  </a:lnTo>
                  <a:lnTo>
                    <a:pt x="1118" y="669"/>
                  </a:lnTo>
                  <a:lnTo>
                    <a:pt x="1355" y="542"/>
                  </a:lnTo>
                  <a:lnTo>
                    <a:pt x="1600" y="440"/>
                  </a:lnTo>
                  <a:lnTo>
                    <a:pt x="1854" y="364"/>
                  </a:lnTo>
                  <a:lnTo>
                    <a:pt x="2244" y="288"/>
                  </a:lnTo>
                  <a:lnTo>
                    <a:pt x="2896" y="169"/>
                  </a:lnTo>
                  <a:lnTo>
                    <a:pt x="3497" y="42"/>
                  </a:lnTo>
                  <a:lnTo>
                    <a:pt x="3768" y="8"/>
                  </a:lnTo>
                  <a:lnTo>
                    <a:pt x="3979" y="0"/>
                  </a:lnTo>
                  <a:lnTo>
                    <a:pt x="4200" y="25"/>
                  </a:lnTo>
                  <a:lnTo>
                    <a:pt x="4420" y="85"/>
                  </a:lnTo>
                  <a:lnTo>
                    <a:pt x="4555" y="144"/>
                  </a:lnTo>
                  <a:lnTo>
                    <a:pt x="4614" y="178"/>
                  </a:lnTo>
                  <a:lnTo>
                    <a:pt x="4657" y="212"/>
                  </a:lnTo>
                  <a:lnTo>
                    <a:pt x="4691" y="254"/>
                  </a:lnTo>
                  <a:lnTo>
                    <a:pt x="4716" y="296"/>
                  </a:lnTo>
                  <a:lnTo>
                    <a:pt x="4716" y="347"/>
                  </a:lnTo>
                  <a:lnTo>
                    <a:pt x="4707" y="398"/>
                  </a:lnTo>
                  <a:lnTo>
                    <a:pt x="4682" y="449"/>
                  </a:lnTo>
                  <a:lnTo>
                    <a:pt x="4606" y="559"/>
                  </a:lnTo>
                  <a:lnTo>
                    <a:pt x="4394" y="770"/>
                  </a:lnTo>
                  <a:lnTo>
                    <a:pt x="4140" y="990"/>
                  </a:lnTo>
                  <a:lnTo>
                    <a:pt x="3937" y="1126"/>
                  </a:lnTo>
                  <a:lnTo>
                    <a:pt x="3776" y="1211"/>
                  </a:lnTo>
                  <a:lnTo>
                    <a:pt x="3522" y="1295"/>
                  </a:lnTo>
                  <a:lnTo>
                    <a:pt x="2836" y="1482"/>
                  </a:lnTo>
                  <a:lnTo>
                    <a:pt x="2591" y="1566"/>
                  </a:lnTo>
                  <a:lnTo>
                    <a:pt x="2295" y="1702"/>
                  </a:lnTo>
                  <a:lnTo>
                    <a:pt x="1998" y="1863"/>
                  </a:lnTo>
                  <a:lnTo>
                    <a:pt x="1888" y="1947"/>
                  </a:lnTo>
                  <a:lnTo>
                    <a:pt x="1846" y="1998"/>
                  </a:lnTo>
                  <a:lnTo>
                    <a:pt x="1812" y="2057"/>
                  </a:lnTo>
                  <a:lnTo>
                    <a:pt x="1787" y="2117"/>
                  </a:lnTo>
                  <a:lnTo>
                    <a:pt x="1770" y="2184"/>
                  </a:lnTo>
                  <a:lnTo>
                    <a:pt x="1770" y="2252"/>
                  </a:lnTo>
                  <a:lnTo>
                    <a:pt x="1778" y="2311"/>
                  </a:lnTo>
                  <a:lnTo>
                    <a:pt x="1804" y="2371"/>
                  </a:lnTo>
                  <a:lnTo>
                    <a:pt x="1837" y="2421"/>
                  </a:lnTo>
                  <a:lnTo>
                    <a:pt x="1888" y="2472"/>
                  </a:lnTo>
                  <a:lnTo>
                    <a:pt x="1998" y="2548"/>
                  </a:lnTo>
                  <a:lnTo>
                    <a:pt x="2202" y="2650"/>
                  </a:lnTo>
                  <a:lnTo>
                    <a:pt x="3243" y="3099"/>
                  </a:lnTo>
                  <a:lnTo>
                    <a:pt x="3793" y="3361"/>
                  </a:lnTo>
                  <a:lnTo>
                    <a:pt x="4022" y="3488"/>
                  </a:lnTo>
                  <a:lnTo>
                    <a:pt x="4132" y="3564"/>
                  </a:lnTo>
                  <a:lnTo>
                    <a:pt x="4225" y="3657"/>
                  </a:lnTo>
                  <a:lnTo>
                    <a:pt x="4301" y="3759"/>
                  </a:lnTo>
                  <a:lnTo>
                    <a:pt x="4335" y="3818"/>
                  </a:lnTo>
                  <a:lnTo>
                    <a:pt x="4352" y="3878"/>
                  </a:lnTo>
                  <a:lnTo>
                    <a:pt x="4352" y="3937"/>
                  </a:lnTo>
                  <a:lnTo>
                    <a:pt x="4335" y="3996"/>
                  </a:lnTo>
                  <a:lnTo>
                    <a:pt x="4310" y="4055"/>
                  </a:lnTo>
                  <a:lnTo>
                    <a:pt x="4276" y="4106"/>
                  </a:lnTo>
                  <a:lnTo>
                    <a:pt x="4225" y="4157"/>
                  </a:lnTo>
                  <a:lnTo>
                    <a:pt x="4115" y="4242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4BAF14C-FAAB-4F75-8521-7BAB3E056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969" y="3074035"/>
              <a:ext cx="8070850" cy="3370262"/>
            </a:xfrm>
            <a:custGeom>
              <a:avLst/>
              <a:gdLst>
                <a:gd name="T0" fmla="*/ 22249 w 22410"/>
                <a:gd name="T1" fmla="*/ 6104 h 9355"/>
                <a:gd name="T2" fmla="*/ 21817 w 22410"/>
                <a:gd name="T3" fmla="*/ 6858 h 9355"/>
                <a:gd name="T4" fmla="*/ 21208 w 22410"/>
                <a:gd name="T5" fmla="*/ 7450 h 9355"/>
                <a:gd name="T6" fmla="*/ 20446 w 22410"/>
                <a:gd name="T7" fmla="*/ 7831 h 9355"/>
                <a:gd name="T8" fmla="*/ 19032 w 22410"/>
                <a:gd name="T9" fmla="*/ 8178 h 9355"/>
                <a:gd name="T10" fmla="*/ 14926 w 22410"/>
                <a:gd name="T11" fmla="*/ 8839 h 9355"/>
                <a:gd name="T12" fmla="*/ 12124 w 22410"/>
                <a:gd name="T13" fmla="*/ 9042 h 9355"/>
                <a:gd name="T14" fmla="*/ 9753 w 22410"/>
                <a:gd name="T15" fmla="*/ 9017 h 9355"/>
                <a:gd name="T16" fmla="*/ 6299 w 22410"/>
                <a:gd name="T17" fmla="*/ 8856 h 9355"/>
                <a:gd name="T18" fmla="*/ 3962 w 22410"/>
                <a:gd name="T19" fmla="*/ 9008 h 9355"/>
                <a:gd name="T20" fmla="*/ 1880 w 22410"/>
                <a:gd name="T21" fmla="*/ 9338 h 9355"/>
                <a:gd name="T22" fmla="*/ 1169 w 22410"/>
                <a:gd name="T23" fmla="*/ 9330 h 9355"/>
                <a:gd name="T24" fmla="*/ 652 w 22410"/>
                <a:gd name="T25" fmla="*/ 9135 h 9355"/>
                <a:gd name="T26" fmla="*/ 441 w 22410"/>
                <a:gd name="T27" fmla="*/ 8966 h 9355"/>
                <a:gd name="T28" fmla="*/ 229 w 22410"/>
                <a:gd name="T29" fmla="*/ 8619 h 9355"/>
                <a:gd name="T30" fmla="*/ 0 w 22410"/>
                <a:gd name="T31" fmla="*/ 7823 h 9355"/>
                <a:gd name="T32" fmla="*/ 26 w 22410"/>
                <a:gd name="T33" fmla="*/ 7569 h 9355"/>
                <a:gd name="T34" fmla="*/ 136 w 22410"/>
                <a:gd name="T35" fmla="*/ 7323 h 9355"/>
                <a:gd name="T36" fmla="*/ 330 w 22410"/>
                <a:gd name="T37" fmla="*/ 7154 h 9355"/>
                <a:gd name="T38" fmla="*/ 584 w 22410"/>
                <a:gd name="T39" fmla="*/ 7078 h 9355"/>
                <a:gd name="T40" fmla="*/ 1482 w 22410"/>
                <a:gd name="T41" fmla="*/ 7095 h 9355"/>
                <a:gd name="T42" fmla="*/ 3387 w 22410"/>
                <a:gd name="T43" fmla="*/ 6892 h 9355"/>
                <a:gd name="T44" fmla="*/ 4470 w 22410"/>
                <a:gd name="T45" fmla="*/ 6900 h 9355"/>
                <a:gd name="T46" fmla="*/ 7713 w 22410"/>
                <a:gd name="T47" fmla="*/ 7290 h 9355"/>
                <a:gd name="T48" fmla="*/ 11192 w 22410"/>
                <a:gd name="T49" fmla="*/ 7501 h 9355"/>
                <a:gd name="T50" fmla="*/ 12886 w 22410"/>
                <a:gd name="T51" fmla="*/ 7332 h 9355"/>
                <a:gd name="T52" fmla="*/ 13918 w 22410"/>
                <a:gd name="T53" fmla="*/ 7298 h 9355"/>
                <a:gd name="T54" fmla="*/ 14833 w 22410"/>
                <a:gd name="T55" fmla="*/ 7078 h 9355"/>
                <a:gd name="T56" fmla="*/ 17313 w 22410"/>
                <a:gd name="T57" fmla="*/ 6460 h 9355"/>
                <a:gd name="T58" fmla="*/ 18634 w 22410"/>
                <a:gd name="T59" fmla="*/ 6087 h 9355"/>
                <a:gd name="T60" fmla="*/ 19083 w 22410"/>
                <a:gd name="T61" fmla="*/ 5867 h 9355"/>
                <a:gd name="T62" fmla="*/ 19244 w 22410"/>
                <a:gd name="T63" fmla="*/ 5698 h 9355"/>
                <a:gd name="T64" fmla="*/ 19159 w 22410"/>
                <a:gd name="T65" fmla="*/ 5537 h 9355"/>
                <a:gd name="T66" fmla="*/ 18736 w 22410"/>
                <a:gd name="T67" fmla="*/ 5325 h 9355"/>
                <a:gd name="T68" fmla="*/ 17847 w 22410"/>
                <a:gd name="T69" fmla="*/ 5097 h 9355"/>
                <a:gd name="T70" fmla="*/ 15612 w 22410"/>
                <a:gd name="T71" fmla="*/ 4792 h 9355"/>
                <a:gd name="T72" fmla="*/ 11912 w 22410"/>
                <a:gd name="T73" fmla="*/ 3988 h 9355"/>
                <a:gd name="T74" fmla="*/ 7425 w 22410"/>
                <a:gd name="T75" fmla="*/ 3387 h 9355"/>
                <a:gd name="T76" fmla="*/ 5342 w 22410"/>
                <a:gd name="T77" fmla="*/ 2972 h 9355"/>
                <a:gd name="T78" fmla="*/ 2506 w 22410"/>
                <a:gd name="T79" fmla="*/ 2125 h 9355"/>
                <a:gd name="T80" fmla="*/ 1126 w 22410"/>
                <a:gd name="T81" fmla="*/ 1846 h 9355"/>
                <a:gd name="T82" fmla="*/ 796 w 22410"/>
                <a:gd name="T83" fmla="*/ 1685 h 9355"/>
                <a:gd name="T84" fmla="*/ 618 w 22410"/>
                <a:gd name="T85" fmla="*/ 1414 h 9355"/>
                <a:gd name="T86" fmla="*/ 500 w 22410"/>
                <a:gd name="T87" fmla="*/ 931 h 9355"/>
                <a:gd name="T88" fmla="*/ 551 w 22410"/>
                <a:gd name="T89" fmla="*/ 533 h 9355"/>
                <a:gd name="T90" fmla="*/ 669 w 22410"/>
                <a:gd name="T91" fmla="*/ 296 h 9355"/>
                <a:gd name="T92" fmla="*/ 855 w 22410"/>
                <a:gd name="T93" fmla="*/ 110 h 9355"/>
                <a:gd name="T94" fmla="*/ 1194 w 22410"/>
                <a:gd name="T95" fmla="*/ 0 h 9355"/>
                <a:gd name="T96" fmla="*/ 1719 w 22410"/>
                <a:gd name="T97" fmla="*/ 34 h 9355"/>
                <a:gd name="T98" fmla="*/ 2777 w 22410"/>
                <a:gd name="T99" fmla="*/ 356 h 9355"/>
                <a:gd name="T100" fmla="*/ 4589 w 22410"/>
                <a:gd name="T101" fmla="*/ 711 h 9355"/>
                <a:gd name="T102" fmla="*/ 6375 w 22410"/>
                <a:gd name="T103" fmla="*/ 1118 h 9355"/>
                <a:gd name="T104" fmla="*/ 8695 w 22410"/>
                <a:gd name="T105" fmla="*/ 1312 h 9355"/>
                <a:gd name="T106" fmla="*/ 12191 w 22410"/>
                <a:gd name="T107" fmla="*/ 1998 h 9355"/>
                <a:gd name="T108" fmla="*/ 14130 w 22410"/>
                <a:gd name="T109" fmla="*/ 2489 h 9355"/>
                <a:gd name="T110" fmla="*/ 16729 w 22410"/>
                <a:gd name="T111" fmla="*/ 2692 h 9355"/>
                <a:gd name="T112" fmla="*/ 19134 w 22410"/>
                <a:gd name="T113" fmla="*/ 2887 h 9355"/>
                <a:gd name="T114" fmla="*/ 20429 w 22410"/>
                <a:gd name="T115" fmla="*/ 3209 h 9355"/>
                <a:gd name="T116" fmla="*/ 21445 w 22410"/>
                <a:gd name="T117" fmla="*/ 3632 h 9355"/>
                <a:gd name="T118" fmla="*/ 21987 w 22410"/>
                <a:gd name="T119" fmla="*/ 4030 h 9355"/>
                <a:gd name="T120" fmla="*/ 22266 w 22410"/>
                <a:gd name="T121" fmla="*/ 4479 h 9355"/>
                <a:gd name="T122" fmla="*/ 22401 w 22410"/>
                <a:gd name="T123" fmla="*/ 5004 h 9355"/>
                <a:gd name="T124" fmla="*/ 22368 w 22410"/>
                <a:gd name="T125" fmla="*/ 5689 h 9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10" h="9355">
                  <a:moveTo>
                    <a:pt x="22368" y="5689"/>
                  </a:moveTo>
                  <a:lnTo>
                    <a:pt x="22249" y="6104"/>
                  </a:lnTo>
                  <a:lnTo>
                    <a:pt x="22063" y="6494"/>
                  </a:lnTo>
                  <a:lnTo>
                    <a:pt x="21817" y="6858"/>
                  </a:lnTo>
                  <a:lnTo>
                    <a:pt x="21538" y="7179"/>
                  </a:lnTo>
                  <a:lnTo>
                    <a:pt x="21208" y="7450"/>
                  </a:lnTo>
                  <a:lnTo>
                    <a:pt x="20835" y="7662"/>
                  </a:lnTo>
                  <a:lnTo>
                    <a:pt x="20446" y="7831"/>
                  </a:lnTo>
                  <a:lnTo>
                    <a:pt x="19887" y="8001"/>
                  </a:lnTo>
                  <a:lnTo>
                    <a:pt x="19032" y="8178"/>
                  </a:lnTo>
                  <a:lnTo>
                    <a:pt x="16484" y="8610"/>
                  </a:lnTo>
                  <a:lnTo>
                    <a:pt x="14926" y="8839"/>
                  </a:lnTo>
                  <a:lnTo>
                    <a:pt x="13664" y="8957"/>
                  </a:lnTo>
                  <a:lnTo>
                    <a:pt x="12124" y="9042"/>
                  </a:lnTo>
                  <a:lnTo>
                    <a:pt x="10871" y="9059"/>
                  </a:lnTo>
                  <a:lnTo>
                    <a:pt x="9753" y="9017"/>
                  </a:lnTo>
                  <a:lnTo>
                    <a:pt x="7544" y="8873"/>
                  </a:lnTo>
                  <a:lnTo>
                    <a:pt x="6299" y="8856"/>
                  </a:lnTo>
                  <a:lnTo>
                    <a:pt x="5198" y="8898"/>
                  </a:lnTo>
                  <a:lnTo>
                    <a:pt x="3962" y="9008"/>
                  </a:lnTo>
                  <a:lnTo>
                    <a:pt x="2870" y="9169"/>
                  </a:lnTo>
                  <a:lnTo>
                    <a:pt x="1880" y="9338"/>
                  </a:lnTo>
                  <a:lnTo>
                    <a:pt x="1456" y="9355"/>
                  </a:lnTo>
                  <a:lnTo>
                    <a:pt x="1169" y="9330"/>
                  </a:lnTo>
                  <a:lnTo>
                    <a:pt x="898" y="9254"/>
                  </a:lnTo>
                  <a:lnTo>
                    <a:pt x="652" y="9135"/>
                  </a:lnTo>
                  <a:lnTo>
                    <a:pt x="542" y="9051"/>
                  </a:lnTo>
                  <a:lnTo>
                    <a:pt x="441" y="8966"/>
                  </a:lnTo>
                  <a:lnTo>
                    <a:pt x="356" y="8856"/>
                  </a:lnTo>
                  <a:lnTo>
                    <a:pt x="229" y="8619"/>
                  </a:lnTo>
                  <a:lnTo>
                    <a:pt x="51" y="8085"/>
                  </a:lnTo>
                  <a:lnTo>
                    <a:pt x="0" y="7823"/>
                  </a:lnTo>
                  <a:lnTo>
                    <a:pt x="0" y="7696"/>
                  </a:lnTo>
                  <a:lnTo>
                    <a:pt x="26" y="7569"/>
                  </a:lnTo>
                  <a:lnTo>
                    <a:pt x="68" y="7442"/>
                  </a:lnTo>
                  <a:lnTo>
                    <a:pt x="136" y="7323"/>
                  </a:lnTo>
                  <a:lnTo>
                    <a:pt x="220" y="7230"/>
                  </a:lnTo>
                  <a:lnTo>
                    <a:pt x="330" y="7154"/>
                  </a:lnTo>
                  <a:lnTo>
                    <a:pt x="449" y="7103"/>
                  </a:lnTo>
                  <a:lnTo>
                    <a:pt x="584" y="7078"/>
                  </a:lnTo>
                  <a:lnTo>
                    <a:pt x="872" y="7061"/>
                  </a:lnTo>
                  <a:lnTo>
                    <a:pt x="1482" y="7095"/>
                  </a:lnTo>
                  <a:lnTo>
                    <a:pt x="2041" y="7069"/>
                  </a:lnTo>
                  <a:lnTo>
                    <a:pt x="3387" y="6892"/>
                  </a:lnTo>
                  <a:lnTo>
                    <a:pt x="3937" y="6866"/>
                  </a:lnTo>
                  <a:lnTo>
                    <a:pt x="4470" y="6900"/>
                  </a:lnTo>
                  <a:lnTo>
                    <a:pt x="6070" y="7137"/>
                  </a:lnTo>
                  <a:lnTo>
                    <a:pt x="7713" y="7290"/>
                  </a:lnTo>
                  <a:lnTo>
                    <a:pt x="10193" y="7476"/>
                  </a:lnTo>
                  <a:lnTo>
                    <a:pt x="11192" y="7501"/>
                  </a:lnTo>
                  <a:lnTo>
                    <a:pt x="11904" y="7459"/>
                  </a:lnTo>
                  <a:lnTo>
                    <a:pt x="12886" y="7332"/>
                  </a:lnTo>
                  <a:lnTo>
                    <a:pt x="13410" y="7315"/>
                  </a:lnTo>
                  <a:lnTo>
                    <a:pt x="13918" y="7298"/>
                  </a:lnTo>
                  <a:lnTo>
                    <a:pt x="14316" y="7213"/>
                  </a:lnTo>
                  <a:lnTo>
                    <a:pt x="14833" y="7078"/>
                  </a:lnTo>
                  <a:lnTo>
                    <a:pt x="15620" y="6925"/>
                  </a:lnTo>
                  <a:lnTo>
                    <a:pt x="17313" y="6460"/>
                  </a:lnTo>
                  <a:lnTo>
                    <a:pt x="18075" y="6274"/>
                  </a:lnTo>
                  <a:lnTo>
                    <a:pt x="18634" y="6087"/>
                  </a:lnTo>
                  <a:lnTo>
                    <a:pt x="18939" y="5952"/>
                  </a:lnTo>
                  <a:lnTo>
                    <a:pt x="19083" y="5867"/>
                  </a:lnTo>
                  <a:lnTo>
                    <a:pt x="19193" y="5782"/>
                  </a:lnTo>
                  <a:lnTo>
                    <a:pt x="19244" y="5698"/>
                  </a:lnTo>
                  <a:lnTo>
                    <a:pt x="19227" y="5622"/>
                  </a:lnTo>
                  <a:lnTo>
                    <a:pt x="19159" y="5537"/>
                  </a:lnTo>
                  <a:lnTo>
                    <a:pt x="19040" y="5461"/>
                  </a:lnTo>
                  <a:lnTo>
                    <a:pt x="18736" y="5325"/>
                  </a:lnTo>
                  <a:lnTo>
                    <a:pt x="18262" y="5181"/>
                  </a:lnTo>
                  <a:lnTo>
                    <a:pt x="17847" y="5097"/>
                  </a:lnTo>
                  <a:lnTo>
                    <a:pt x="16704" y="4987"/>
                  </a:lnTo>
                  <a:lnTo>
                    <a:pt x="15612" y="4792"/>
                  </a:lnTo>
                  <a:lnTo>
                    <a:pt x="13512" y="4335"/>
                  </a:lnTo>
                  <a:lnTo>
                    <a:pt x="11912" y="3988"/>
                  </a:lnTo>
                  <a:lnTo>
                    <a:pt x="10803" y="3810"/>
                  </a:lnTo>
                  <a:lnTo>
                    <a:pt x="7425" y="3387"/>
                  </a:lnTo>
                  <a:lnTo>
                    <a:pt x="6443" y="3226"/>
                  </a:lnTo>
                  <a:lnTo>
                    <a:pt x="5342" y="2972"/>
                  </a:lnTo>
                  <a:lnTo>
                    <a:pt x="3988" y="2582"/>
                  </a:lnTo>
                  <a:lnTo>
                    <a:pt x="2506" y="2125"/>
                  </a:lnTo>
                  <a:lnTo>
                    <a:pt x="1804" y="1964"/>
                  </a:lnTo>
                  <a:lnTo>
                    <a:pt x="1126" y="1846"/>
                  </a:lnTo>
                  <a:lnTo>
                    <a:pt x="898" y="1761"/>
                  </a:lnTo>
                  <a:lnTo>
                    <a:pt x="796" y="1685"/>
                  </a:lnTo>
                  <a:lnTo>
                    <a:pt x="728" y="1609"/>
                  </a:lnTo>
                  <a:lnTo>
                    <a:pt x="618" y="1414"/>
                  </a:lnTo>
                  <a:lnTo>
                    <a:pt x="534" y="1185"/>
                  </a:lnTo>
                  <a:lnTo>
                    <a:pt x="500" y="931"/>
                  </a:lnTo>
                  <a:lnTo>
                    <a:pt x="517" y="669"/>
                  </a:lnTo>
                  <a:lnTo>
                    <a:pt x="551" y="533"/>
                  </a:lnTo>
                  <a:lnTo>
                    <a:pt x="601" y="406"/>
                  </a:lnTo>
                  <a:lnTo>
                    <a:pt x="669" y="296"/>
                  </a:lnTo>
                  <a:lnTo>
                    <a:pt x="754" y="195"/>
                  </a:lnTo>
                  <a:lnTo>
                    <a:pt x="855" y="110"/>
                  </a:lnTo>
                  <a:lnTo>
                    <a:pt x="957" y="59"/>
                  </a:lnTo>
                  <a:lnTo>
                    <a:pt x="1194" y="0"/>
                  </a:lnTo>
                  <a:lnTo>
                    <a:pt x="1440" y="0"/>
                  </a:lnTo>
                  <a:lnTo>
                    <a:pt x="1719" y="34"/>
                  </a:lnTo>
                  <a:lnTo>
                    <a:pt x="2117" y="144"/>
                  </a:lnTo>
                  <a:lnTo>
                    <a:pt x="2777" y="356"/>
                  </a:lnTo>
                  <a:lnTo>
                    <a:pt x="3471" y="508"/>
                  </a:lnTo>
                  <a:lnTo>
                    <a:pt x="4589" y="711"/>
                  </a:lnTo>
                  <a:lnTo>
                    <a:pt x="5960" y="1050"/>
                  </a:lnTo>
                  <a:lnTo>
                    <a:pt x="6375" y="1118"/>
                  </a:lnTo>
                  <a:lnTo>
                    <a:pt x="7747" y="1194"/>
                  </a:lnTo>
                  <a:lnTo>
                    <a:pt x="8695" y="1312"/>
                  </a:lnTo>
                  <a:lnTo>
                    <a:pt x="11260" y="1786"/>
                  </a:lnTo>
                  <a:lnTo>
                    <a:pt x="12191" y="1998"/>
                  </a:lnTo>
                  <a:lnTo>
                    <a:pt x="13478" y="2354"/>
                  </a:lnTo>
                  <a:lnTo>
                    <a:pt x="14130" y="2489"/>
                  </a:lnTo>
                  <a:lnTo>
                    <a:pt x="15070" y="2599"/>
                  </a:lnTo>
                  <a:lnTo>
                    <a:pt x="16729" y="2692"/>
                  </a:lnTo>
                  <a:lnTo>
                    <a:pt x="18346" y="2794"/>
                  </a:lnTo>
                  <a:lnTo>
                    <a:pt x="19134" y="2887"/>
                  </a:lnTo>
                  <a:lnTo>
                    <a:pt x="19785" y="3022"/>
                  </a:lnTo>
                  <a:lnTo>
                    <a:pt x="20429" y="3209"/>
                  </a:lnTo>
                  <a:lnTo>
                    <a:pt x="21072" y="3446"/>
                  </a:lnTo>
                  <a:lnTo>
                    <a:pt x="21445" y="3632"/>
                  </a:lnTo>
                  <a:lnTo>
                    <a:pt x="21792" y="3861"/>
                  </a:lnTo>
                  <a:lnTo>
                    <a:pt x="21987" y="4030"/>
                  </a:lnTo>
                  <a:lnTo>
                    <a:pt x="22147" y="4242"/>
                  </a:lnTo>
                  <a:lnTo>
                    <a:pt x="22266" y="4479"/>
                  </a:lnTo>
                  <a:lnTo>
                    <a:pt x="22351" y="4733"/>
                  </a:lnTo>
                  <a:lnTo>
                    <a:pt x="22401" y="5004"/>
                  </a:lnTo>
                  <a:lnTo>
                    <a:pt x="22410" y="5427"/>
                  </a:lnTo>
                  <a:lnTo>
                    <a:pt x="22368" y="568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2763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F6BEE5A-0550-46E8-9691-6188504BB570}"/>
              </a:ext>
            </a:extLst>
          </p:cNvPr>
          <p:cNvGrpSpPr/>
          <p:nvPr/>
        </p:nvGrpSpPr>
        <p:grpSpPr>
          <a:xfrm>
            <a:off x="3486150" y="5253038"/>
            <a:ext cx="6583363" cy="796925"/>
            <a:chOff x="3486150" y="5253038"/>
            <a:chExt cx="6583363" cy="796925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2EFE997-9016-47FF-BE77-065AD607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5683250"/>
              <a:ext cx="63500" cy="179387"/>
            </a:xfrm>
            <a:custGeom>
              <a:avLst/>
              <a:gdLst>
                <a:gd name="T0" fmla="*/ 0 w 178"/>
                <a:gd name="T1" fmla="*/ 491 h 499"/>
                <a:gd name="T2" fmla="*/ 127 w 178"/>
                <a:gd name="T3" fmla="*/ 0 h 499"/>
                <a:gd name="T4" fmla="*/ 178 w 178"/>
                <a:gd name="T5" fmla="*/ 499 h 499"/>
                <a:gd name="T6" fmla="*/ 0 w 178"/>
                <a:gd name="T7" fmla="*/ 49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499">
                  <a:moveTo>
                    <a:pt x="0" y="491"/>
                  </a:moveTo>
                  <a:lnTo>
                    <a:pt x="127" y="0"/>
                  </a:lnTo>
                  <a:lnTo>
                    <a:pt x="178" y="499"/>
                  </a:lnTo>
                  <a:lnTo>
                    <a:pt x="0" y="49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79F7E1C-F613-4DAD-9603-099D918D5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5673725"/>
              <a:ext cx="60325" cy="195262"/>
            </a:xfrm>
            <a:custGeom>
              <a:avLst/>
              <a:gdLst>
                <a:gd name="T0" fmla="*/ 0 w 169"/>
                <a:gd name="T1" fmla="*/ 534 h 542"/>
                <a:gd name="T2" fmla="*/ 110 w 169"/>
                <a:gd name="T3" fmla="*/ 0 h 542"/>
                <a:gd name="T4" fmla="*/ 169 w 169"/>
                <a:gd name="T5" fmla="*/ 542 h 542"/>
                <a:gd name="T6" fmla="*/ 0 w 169"/>
                <a:gd name="T7" fmla="*/ 53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542">
                  <a:moveTo>
                    <a:pt x="0" y="534"/>
                  </a:moveTo>
                  <a:lnTo>
                    <a:pt x="110" y="0"/>
                  </a:lnTo>
                  <a:lnTo>
                    <a:pt x="169" y="542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A9EE06F9-D0D8-4B91-A25F-B787D49E4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5653088"/>
              <a:ext cx="106363" cy="228600"/>
            </a:xfrm>
            <a:custGeom>
              <a:avLst/>
              <a:gdLst>
                <a:gd name="T0" fmla="*/ 0 w 296"/>
                <a:gd name="T1" fmla="*/ 618 h 635"/>
                <a:gd name="T2" fmla="*/ 152 w 296"/>
                <a:gd name="T3" fmla="*/ 0 h 635"/>
                <a:gd name="T4" fmla="*/ 296 w 296"/>
                <a:gd name="T5" fmla="*/ 635 h 635"/>
                <a:gd name="T6" fmla="*/ 0 w 296"/>
                <a:gd name="T7" fmla="*/ 61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35">
                  <a:moveTo>
                    <a:pt x="0" y="618"/>
                  </a:moveTo>
                  <a:lnTo>
                    <a:pt x="152" y="0"/>
                  </a:lnTo>
                  <a:lnTo>
                    <a:pt x="296" y="635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D85BD386-64C5-48A3-AA22-2C01E65C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637213"/>
              <a:ext cx="125413" cy="252412"/>
            </a:xfrm>
            <a:custGeom>
              <a:avLst/>
              <a:gdLst>
                <a:gd name="T0" fmla="*/ 0 w 347"/>
                <a:gd name="T1" fmla="*/ 694 h 702"/>
                <a:gd name="T2" fmla="*/ 169 w 347"/>
                <a:gd name="T3" fmla="*/ 0 h 702"/>
                <a:gd name="T4" fmla="*/ 347 w 347"/>
                <a:gd name="T5" fmla="*/ 702 h 702"/>
                <a:gd name="T6" fmla="*/ 0 w 347"/>
                <a:gd name="T7" fmla="*/ 69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702">
                  <a:moveTo>
                    <a:pt x="0" y="694"/>
                  </a:moveTo>
                  <a:lnTo>
                    <a:pt x="169" y="0"/>
                  </a:lnTo>
                  <a:lnTo>
                    <a:pt x="347" y="702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3310B096-669F-4740-8BD3-8552FF87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5637213"/>
              <a:ext cx="106363" cy="261937"/>
            </a:xfrm>
            <a:custGeom>
              <a:avLst/>
              <a:gdLst>
                <a:gd name="T0" fmla="*/ 0 w 297"/>
                <a:gd name="T1" fmla="*/ 719 h 728"/>
                <a:gd name="T2" fmla="*/ 195 w 297"/>
                <a:gd name="T3" fmla="*/ 0 h 728"/>
                <a:gd name="T4" fmla="*/ 297 w 297"/>
                <a:gd name="T5" fmla="*/ 728 h 728"/>
                <a:gd name="T6" fmla="*/ 0 w 297"/>
                <a:gd name="T7" fmla="*/ 7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728">
                  <a:moveTo>
                    <a:pt x="0" y="719"/>
                  </a:moveTo>
                  <a:lnTo>
                    <a:pt x="195" y="0"/>
                  </a:lnTo>
                  <a:lnTo>
                    <a:pt x="297" y="728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5EB6432D-1805-4D49-96A8-CDA625E60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5649913"/>
              <a:ext cx="125413" cy="258762"/>
            </a:xfrm>
            <a:custGeom>
              <a:avLst/>
              <a:gdLst>
                <a:gd name="T0" fmla="*/ 0 w 347"/>
                <a:gd name="T1" fmla="*/ 711 h 719"/>
                <a:gd name="T2" fmla="*/ 212 w 347"/>
                <a:gd name="T3" fmla="*/ 0 h 719"/>
                <a:gd name="T4" fmla="*/ 347 w 347"/>
                <a:gd name="T5" fmla="*/ 719 h 719"/>
                <a:gd name="T6" fmla="*/ 0 w 347"/>
                <a:gd name="T7" fmla="*/ 71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719">
                  <a:moveTo>
                    <a:pt x="0" y="711"/>
                  </a:moveTo>
                  <a:lnTo>
                    <a:pt x="212" y="0"/>
                  </a:lnTo>
                  <a:lnTo>
                    <a:pt x="347" y="719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7BEBC610-ADC2-4816-B8B5-255349E75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5686425"/>
              <a:ext cx="96838" cy="228600"/>
            </a:xfrm>
            <a:custGeom>
              <a:avLst/>
              <a:gdLst>
                <a:gd name="T0" fmla="*/ 0 w 271"/>
                <a:gd name="T1" fmla="*/ 627 h 635"/>
                <a:gd name="T2" fmla="*/ 153 w 271"/>
                <a:gd name="T3" fmla="*/ 0 h 635"/>
                <a:gd name="T4" fmla="*/ 271 w 271"/>
                <a:gd name="T5" fmla="*/ 635 h 635"/>
                <a:gd name="T6" fmla="*/ 0 w 271"/>
                <a:gd name="T7" fmla="*/ 62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635">
                  <a:moveTo>
                    <a:pt x="0" y="627"/>
                  </a:moveTo>
                  <a:lnTo>
                    <a:pt x="153" y="0"/>
                  </a:lnTo>
                  <a:lnTo>
                    <a:pt x="271" y="635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DCA5776A-A694-4A50-92E2-662487D1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5710238"/>
              <a:ext cx="98425" cy="211137"/>
            </a:xfrm>
            <a:custGeom>
              <a:avLst/>
              <a:gdLst>
                <a:gd name="T0" fmla="*/ 0 w 271"/>
                <a:gd name="T1" fmla="*/ 584 h 584"/>
                <a:gd name="T2" fmla="*/ 161 w 271"/>
                <a:gd name="T3" fmla="*/ 0 h 584"/>
                <a:gd name="T4" fmla="*/ 271 w 271"/>
                <a:gd name="T5" fmla="*/ 584 h 584"/>
                <a:gd name="T6" fmla="*/ 0 w 271"/>
                <a:gd name="T7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584">
                  <a:moveTo>
                    <a:pt x="0" y="584"/>
                  </a:moveTo>
                  <a:lnTo>
                    <a:pt x="161" y="0"/>
                  </a:lnTo>
                  <a:lnTo>
                    <a:pt x="271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4F9D8AD0-5636-416D-A0E9-A1170C778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5726113"/>
              <a:ext cx="90488" cy="204787"/>
            </a:xfrm>
            <a:custGeom>
              <a:avLst/>
              <a:gdLst>
                <a:gd name="T0" fmla="*/ 0 w 254"/>
                <a:gd name="T1" fmla="*/ 559 h 568"/>
                <a:gd name="T2" fmla="*/ 170 w 254"/>
                <a:gd name="T3" fmla="*/ 0 h 568"/>
                <a:gd name="T4" fmla="*/ 254 w 254"/>
                <a:gd name="T5" fmla="*/ 568 h 568"/>
                <a:gd name="T6" fmla="*/ 0 w 254"/>
                <a:gd name="T7" fmla="*/ 55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68">
                  <a:moveTo>
                    <a:pt x="0" y="559"/>
                  </a:moveTo>
                  <a:lnTo>
                    <a:pt x="170" y="0"/>
                  </a:lnTo>
                  <a:lnTo>
                    <a:pt x="254" y="568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6F076DC1-68C9-4321-89B6-21CC334DF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5753100"/>
              <a:ext cx="84138" cy="182562"/>
            </a:xfrm>
            <a:custGeom>
              <a:avLst/>
              <a:gdLst>
                <a:gd name="T0" fmla="*/ 0 w 237"/>
                <a:gd name="T1" fmla="*/ 500 h 508"/>
                <a:gd name="T2" fmla="*/ 153 w 237"/>
                <a:gd name="T3" fmla="*/ 0 h 508"/>
                <a:gd name="T4" fmla="*/ 237 w 237"/>
                <a:gd name="T5" fmla="*/ 508 h 508"/>
                <a:gd name="T6" fmla="*/ 0 w 237"/>
                <a:gd name="T7" fmla="*/ 50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08">
                  <a:moveTo>
                    <a:pt x="0" y="500"/>
                  </a:moveTo>
                  <a:lnTo>
                    <a:pt x="153" y="0"/>
                  </a:lnTo>
                  <a:lnTo>
                    <a:pt x="237" y="508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B709DEA7-E7FC-4D9B-BB52-663CF06A5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5768975"/>
              <a:ext cx="88900" cy="173037"/>
            </a:xfrm>
            <a:custGeom>
              <a:avLst/>
              <a:gdLst>
                <a:gd name="T0" fmla="*/ 0 w 246"/>
                <a:gd name="T1" fmla="*/ 474 h 482"/>
                <a:gd name="T2" fmla="*/ 110 w 246"/>
                <a:gd name="T3" fmla="*/ 0 h 482"/>
                <a:gd name="T4" fmla="*/ 246 w 246"/>
                <a:gd name="T5" fmla="*/ 482 h 482"/>
                <a:gd name="T6" fmla="*/ 0 w 246"/>
                <a:gd name="T7" fmla="*/ 47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482">
                  <a:moveTo>
                    <a:pt x="0" y="474"/>
                  </a:moveTo>
                  <a:lnTo>
                    <a:pt x="110" y="0"/>
                  </a:lnTo>
                  <a:lnTo>
                    <a:pt x="246" y="482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3450BB1B-7966-4B5E-B8FA-394980449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5789613"/>
              <a:ext cx="106363" cy="158750"/>
            </a:xfrm>
            <a:custGeom>
              <a:avLst/>
              <a:gdLst>
                <a:gd name="T0" fmla="*/ 0 w 296"/>
                <a:gd name="T1" fmla="*/ 432 h 440"/>
                <a:gd name="T2" fmla="*/ 178 w 296"/>
                <a:gd name="T3" fmla="*/ 0 h 440"/>
                <a:gd name="T4" fmla="*/ 296 w 296"/>
                <a:gd name="T5" fmla="*/ 440 h 440"/>
                <a:gd name="T6" fmla="*/ 0 w 296"/>
                <a:gd name="T7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440">
                  <a:moveTo>
                    <a:pt x="0" y="432"/>
                  </a:moveTo>
                  <a:lnTo>
                    <a:pt x="178" y="0"/>
                  </a:lnTo>
                  <a:lnTo>
                    <a:pt x="296" y="44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407E2B4A-5A96-4432-8B1C-348744CE6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5805488"/>
              <a:ext cx="82550" cy="155575"/>
            </a:xfrm>
            <a:custGeom>
              <a:avLst/>
              <a:gdLst>
                <a:gd name="T0" fmla="*/ 0 w 229"/>
                <a:gd name="T1" fmla="*/ 415 h 432"/>
                <a:gd name="T2" fmla="*/ 144 w 229"/>
                <a:gd name="T3" fmla="*/ 0 h 432"/>
                <a:gd name="T4" fmla="*/ 229 w 229"/>
                <a:gd name="T5" fmla="*/ 432 h 432"/>
                <a:gd name="T6" fmla="*/ 0 w 229"/>
                <a:gd name="T7" fmla="*/ 41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432">
                  <a:moveTo>
                    <a:pt x="0" y="415"/>
                  </a:moveTo>
                  <a:lnTo>
                    <a:pt x="144" y="0"/>
                  </a:lnTo>
                  <a:lnTo>
                    <a:pt x="229" y="432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168FD057-FEE5-430E-B809-AE8D5C3C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5816600"/>
              <a:ext cx="69850" cy="155575"/>
            </a:xfrm>
            <a:custGeom>
              <a:avLst/>
              <a:gdLst>
                <a:gd name="T0" fmla="*/ 0 w 194"/>
                <a:gd name="T1" fmla="*/ 424 h 432"/>
                <a:gd name="T2" fmla="*/ 110 w 194"/>
                <a:gd name="T3" fmla="*/ 0 h 432"/>
                <a:gd name="T4" fmla="*/ 194 w 194"/>
                <a:gd name="T5" fmla="*/ 432 h 432"/>
                <a:gd name="T6" fmla="*/ 0 w 194"/>
                <a:gd name="T7" fmla="*/ 42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32">
                  <a:moveTo>
                    <a:pt x="0" y="424"/>
                  </a:moveTo>
                  <a:lnTo>
                    <a:pt x="110" y="0"/>
                  </a:lnTo>
                  <a:lnTo>
                    <a:pt x="194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7820D86E-7228-485F-AD65-1B9E9714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5819775"/>
              <a:ext cx="79375" cy="165100"/>
            </a:xfrm>
            <a:custGeom>
              <a:avLst/>
              <a:gdLst>
                <a:gd name="T0" fmla="*/ 0 w 220"/>
                <a:gd name="T1" fmla="*/ 440 h 457"/>
                <a:gd name="T2" fmla="*/ 144 w 220"/>
                <a:gd name="T3" fmla="*/ 0 h 457"/>
                <a:gd name="T4" fmla="*/ 220 w 220"/>
                <a:gd name="T5" fmla="*/ 457 h 457"/>
                <a:gd name="T6" fmla="*/ 0 w 220"/>
                <a:gd name="T7" fmla="*/ 44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457">
                  <a:moveTo>
                    <a:pt x="0" y="440"/>
                  </a:moveTo>
                  <a:lnTo>
                    <a:pt x="144" y="0"/>
                  </a:lnTo>
                  <a:lnTo>
                    <a:pt x="220" y="45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898CC616-D0DF-4735-B49C-985476FA3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5822950"/>
              <a:ext cx="84138" cy="187325"/>
            </a:xfrm>
            <a:custGeom>
              <a:avLst/>
              <a:gdLst>
                <a:gd name="T0" fmla="*/ 0 w 237"/>
                <a:gd name="T1" fmla="*/ 491 h 517"/>
                <a:gd name="T2" fmla="*/ 127 w 237"/>
                <a:gd name="T3" fmla="*/ 0 h 517"/>
                <a:gd name="T4" fmla="*/ 237 w 237"/>
                <a:gd name="T5" fmla="*/ 517 h 517"/>
                <a:gd name="T6" fmla="*/ 0 w 237"/>
                <a:gd name="T7" fmla="*/ 49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17">
                  <a:moveTo>
                    <a:pt x="0" y="491"/>
                  </a:moveTo>
                  <a:lnTo>
                    <a:pt x="127" y="0"/>
                  </a:lnTo>
                  <a:lnTo>
                    <a:pt x="237" y="517"/>
                  </a:lnTo>
                  <a:lnTo>
                    <a:pt x="0" y="49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564ECEB6-1E33-4F2F-ACC6-3C983379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00" y="5811838"/>
              <a:ext cx="90488" cy="222250"/>
            </a:xfrm>
            <a:custGeom>
              <a:avLst/>
              <a:gdLst>
                <a:gd name="T0" fmla="*/ 0 w 254"/>
                <a:gd name="T1" fmla="*/ 593 h 618"/>
                <a:gd name="T2" fmla="*/ 119 w 254"/>
                <a:gd name="T3" fmla="*/ 0 h 618"/>
                <a:gd name="T4" fmla="*/ 254 w 254"/>
                <a:gd name="T5" fmla="*/ 618 h 618"/>
                <a:gd name="T6" fmla="*/ 0 w 254"/>
                <a:gd name="T7" fmla="*/ 59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618">
                  <a:moveTo>
                    <a:pt x="0" y="593"/>
                  </a:moveTo>
                  <a:lnTo>
                    <a:pt x="119" y="0"/>
                  </a:lnTo>
                  <a:lnTo>
                    <a:pt x="254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51EBE57F-9E87-427E-B3B1-ECE1E6F3C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5811838"/>
              <a:ext cx="85725" cy="238125"/>
            </a:xfrm>
            <a:custGeom>
              <a:avLst/>
              <a:gdLst>
                <a:gd name="T0" fmla="*/ 0 w 237"/>
                <a:gd name="T1" fmla="*/ 644 h 661"/>
                <a:gd name="T2" fmla="*/ 85 w 237"/>
                <a:gd name="T3" fmla="*/ 0 h 661"/>
                <a:gd name="T4" fmla="*/ 237 w 237"/>
                <a:gd name="T5" fmla="*/ 661 h 661"/>
                <a:gd name="T6" fmla="*/ 0 w 237"/>
                <a:gd name="T7" fmla="*/ 644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661">
                  <a:moveTo>
                    <a:pt x="0" y="644"/>
                  </a:moveTo>
                  <a:lnTo>
                    <a:pt x="85" y="0"/>
                  </a:lnTo>
                  <a:lnTo>
                    <a:pt x="237" y="661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D0183AE-39BB-4F3C-9BCA-7CA344E6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5780088"/>
              <a:ext cx="95250" cy="257175"/>
            </a:xfrm>
            <a:custGeom>
              <a:avLst/>
              <a:gdLst>
                <a:gd name="T0" fmla="*/ 0 w 262"/>
                <a:gd name="T1" fmla="*/ 711 h 711"/>
                <a:gd name="T2" fmla="*/ 25 w 262"/>
                <a:gd name="T3" fmla="*/ 0 h 711"/>
                <a:gd name="T4" fmla="*/ 262 w 262"/>
                <a:gd name="T5" fmla="*/ 652 h 711"/>
                <a:gd name="T6" fmla="*/ 0 w 262"/>
                <a:gd name="T7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711">
                  <a:moveTo>
                    <a:pt x="0" y="711"/>
                  </a:moveTo>
                  <a:lnTo>
                    <a:pt x="25" y="0"/>
                  </a:lnTo>
                  <a:lnTo>
                    <a:pt x="262" y="652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E53AB96A-162E-448D-8E21-CDA5E70F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5735638"/>
              <a:ext cx="103188" cy="209550"/>
            </a:xfrm>
            <a:custGeom>
              <a:avLst/>
              <a:gdLst>
                <a:gd name="T0" fmla="*/ 59 w 288"/>
                <a:gd name="T1" fmla="*/ 584 h 584"/>
                <a:gd name="T2" fmla="*/ 0 w 288"/>
                <a:gd name="T3" fmla="*/ 0 h 584"/>
                <a:gd name="T4" fmla="*/ 288 w 288"/>
                <a:gd name="T5" fmla="*/ 482 h 584"/>
                <a:gd name="T6" fmla="*/ 59 w 288"/>
                <a:gd name="T7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84">
                  <a:moveTo>
                    <a:pt x="59" y="584"/>
                  </a:moveTo>
                  <a:lnTo>
                    <a:pt x="0" y="0"/>
                  </a:lnTo>
                  <a:lnTo>
                    <a:pt x="288" y="482"/>
                  </a:lnTo>
                  <a:lnTo>
                    <a:pt x="59" y="58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6BDB2495-F4DF-405B-9E33-2A1A906DF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700" y="5680075"/>
              <a:ext cx="82550" cy="161925"/>
            </a:xfrm>
            <a:custGeom>
              <a:avLst/>
              <a:gdLst>
                <a:gd name="T0" fmla="*/ 0 w 229"/>
                <a:gd name="T1" fmla="*/ 449 h 449"/>
                <a:gd name="T2" fmla="*/ 43 w 229"/>
                <a:gd name="T3" fmla="*/ 0 h 449"/>
                <a:gd name="T4" fmla="*/ 229 w 229"/>
                <a:gd name="T5" fmla="*/ 390 h 449"/>
                <a:gd name="T6" fmla="*/ 0 w 229"/>
                <a:gd name="T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449">
                  <a:moveTo>
                    <a:pt x="0" y="449"/>
                  </a:moveTo>
                  <a:lnTo>
                    <a:pt x="43" y="0"/>
                  </a:lnTo>
                  <a:lnTo>
                    <a:pt x="229" y="390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1A26F364-6514-4915-A027-9D7E57D48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0" y="5621338"/>
              <a:ext cx="96838" cy="171450"/>
            </a:xfrm>
            <a:custGeom>
              <a:avLst/>
              <a:gdLst>
                <a:gd name="T0" fmla="*/ 0 w 271"/>
                <a:gd name="T1" fmla="*/ 475 h 475"/>
                <a:gd name="T2" fmla="*/ 51 w 271"/>
                <a:gd name="T3" fmla="*/ 0 h 475"/>
                <a:gd name="T4" fmla="*/ 271 w 271"/>
                <a:gd name="T5" fmla="*/ 432 h 475"/>
                <a:gd name="T6" fmla="*/ 0 w 271"/>
                <a:gd name="T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475">
                  <a:moveTo>
                    <a:pt x="0" y="475"/>
                  </a:moveTo>
                  <a:lnTo>
                    <a:pt x="51" y="0"/>
                  </a:lnTo>
                  <a:lnTo>
                    <a:pt x="271" y="43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3B7EE479-47B4-4221-AC42-79C117E4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238" y="5551488"/>
              <a:ext cx="98425" cy="204787"/>
            </a:xfrm>
            <a:custGeom>
              <a:avLst/>
              <a:gdLst>
                <a:gd name="T0" fmla="*/ 0 w 271"/>
                <a:gd name="T1" fmla="*/ 567 h 567"/>
                <a:gd name="T2" fmla="*/ 60 w 271"/>
                <a:gd name="T3" fmla="*/ 0 h 567"/>
                <a:gd name="T4" fmla="*/ 271 w 271"/>
                <a:gd name="T5" fmla="*/ 525 h 567"/>
                <a:gd name="T6" fmla="*/ 0 w 271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567">
                  <a:moveTo>
                    <a:pt x="0" y="567"/>
                  </a:moveTo>
                  <a:lnTo>
                    <a:pt x="60" y="0"/>
                  </a:lnTo>
                  <a:lnTo>
                    <a:pt x="271" y="52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E30B8A89-9A1C-47CB-B6C5-3F0849B6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763" y="5534025"/>
              <a:ext cx="79375" cy="182562"/>
            </a:xfrm>
            <a:custGeom>
              <a:avLst/>
              <a:gdLst>
                <a:gd name="T0" fmla="*/ 0 w 221"/>
                <a:gd name="T1" fmla="*/ 508 h 508"/>
                <a:gd name="T2" fmla="*/ 26 w 221"/>
                <a:gd name="T3" fmla="*/ 0 h 508"/>
                <a:gd name="T4" fmla="*/ 221 w 221"/>
                <a:gd name="T5" fmla="*/ 474 h 508"/>
                <a:gd name="T6" fmla="*/ 0 w 221"/>
                <a:gd name="T7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508">
                  <a:moveTo>
                    <a:pt x="0" y="508"/>
                  </a:moveTo>
                  <a:lnTo>
                    <a:pt x="26" y="0"/>
                  </a:lnTo>
                  <a:lnTo>
                    <a:pt x="221" y="474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7A1A3903-DC8F-4BCB-87F3-941A2E63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5454650"/>
              <a:ext cx="125413" cy="215900"/>
            </a:xfrm>
            <a:custGeom>
              <a:avLst/>
              <a:gdLst>
                <a:gd name="T0" fmla="*/ 42 w 347"/>
                <a:gd name="T1" fmla="*/ 601 h 601"/>
                <a:gd name="T2" fmla="*/ 0 w 347"/>
                <a:gd name="T3" fmla="*/ 0 h 601"/>
                <a:gd name="T4" fmla="*/ 347 w 347"/>
                <a:gd name="T5" fmla="*/ 542 h 601"/>
                <a:gd name="T6" fmla="*/ 42 w 347"/>
                <a:gd name="T7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01">
                  <a:moveTo>
                    <a:pt x="42" y="601"/>
                  </a:moveTo>
                  <a:lnTo>
                    <a:pt x="0" y="0"/>
                  </a:lnTo>
                  <a:lnTo>
                    <a:pt x="347" y="542"/>
                  </a:lnTo>
                  <a:lnTo>
                    <a:pt x="42" y="60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3B104722-04A8-4739-8712-CD7E373C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413" y="5365750"/>
              <a:ext cx="153988" cy="238125"/>
            </a:xfrm>
            <a:custGeom>
              <a:avLst/>
              <a:gdLst>
                <a:gd name="T0" fmla="*/ 119 w 424"/>
                <a:gd name="T1" fmla="*/ 661 h 661"/>
                <a:gd name="T2" fmla="*/ 0 w 424"/>
                <a:gd name="T3" fmla="*/ 0 h 661"/>
                <a:gd name="T4" fmla="*/ 424 w 424"/>
                <a:gd name="T5" fmla="*/ 568 h 661"/>
                <a:gd name="T6" fmla="*/ 119 w 424"/>
                <a:gd name="T7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" h="661">
                  <a:moveTo>
                    <a:pt x="119" y="661"/>
                  </a:moveTo>
                  <a:lnTo>
                    <a:pt x="0" y="0"/>
                  </a:lnTo>
                  <a:lnTo>
                    <a:pt x="424" y="568"/>
                  </a:lnTo>
                  <a:lnTo>
                    <a:pt x="119" y="66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EE544953-A142-498D-97FB-969DE1C77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288" y="5253038"/>
              <a:ext cx="149225" cy="254000"/>
            </a:xfrm>
            <a:custGeom>
              <a:avLst/>
              <a:gdLst>
                <a:gd name="T0" fmla="*/ 119 w 415"/>
                <a:gd name="T1" fmla="*/ 703 h 703"/>
                <a:gd name="T2" fmla="*/ 0 w 415"/>
                <a:gd name="T3" fmla="*/ 0 h 703"/>
                <a:gd name="T4" fmla="*/ 415 w 415"/>
                <a:gd name="T5" fmla="*/ 550 h 703"/>
                <a:gd name="T6" fmla="*/ 119 w 415"/>
                <a:gd name="T7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703">
                  <a:moveTo>
                    <a:pt x="119" y="703"/>
                  </a:moveTo>
                  <a:lnTo>
                    <a:pt x="0" y="0"/>
                  </a:lnTo>
                  <a:lnTo>
                    <a:pt x="415" y="550"/>
                  </a:lnTo>
                  <a:lnTo>
                    <a:pt x="119" y="70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346A3B2-DC2F-479F-8956-29F174372E04}"/>
              </a:ext>
            </a:extLst>
          </p:cNvPr>
          <p:cNvGrpSpPr/>
          <p:nvPr/>
        </p:nvGrpSpPr>
        <p:grpSpPr>
          <a:xfrm>
            <a:off x="3375025" y="3489325"/>
            <a:ext cx="7092950" cy="1862138"/>
            <a:chOff x="3375025" y="3489325"/>
            <a:chExt cx="7092950" cy="1862138"/>
          </a:xfrm>
        </p:grpSpPr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5D7183E0-B958-4508-9DFB-6D7C3DD64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5199063"/>
              <a:ext cx="258763" cy="152400"/>
            </a:xfrm>
            <a:custGeom>
              <a:avLst/>
              <a:gdLst>
                <a:gd name="T0" fmla="*/ 524 w 719"/>
                <a:gd name="T1" fmla="*/ 423 h 423"/>
                <a:gd name="T2" fmla="*/ 0 w 719"/>
                <a:gd name="T3" fmla="*/ 0 h 423"/>
                <a:gd name="T4" fmla="*/ 719 w 719"/>
                <a:gd name="T5" fmla="*/ 254 h 423"/>
                <a:gd name="T6" fmla="*/ 524 w 719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423">
                  <a:moveTo>
                    <a:pt x="524" y="423"/>
                  </a:moveTo>
                  <a:lnTo>
                    <a:pt x="0" y="0"/>
                  </a:lnTo>
                  <a:lnTo>
                    <a:pt x="719" y="254"/>
                  </a:lnTo>
                  <a:lnTo>
                    <a:pt x="524" y="42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004FBC96-FF7D-4780-BAAA-2A4F4BDD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5027613"/>
              <a:ext cx="368300" cy="93662"/>
            </a:xfrm>
            <a:custGeom>
              <a:avLst/>
              <a:gdLst>
                <a:gd name="T0" fmla="*/ 1024 w 1024"/>
                <a:gd name="T1" fmla="*/ 0 h 262"/>
                <a:gd name="T2" fmla="*/ 889 w 1024"/>
                <a:gd name="T3" fmla="*/ 262 h 262"/>
                <a:gd name="T4" fmla="*/ 0 w 1024"/>
                <a:gd name="T5" fmla="*/ 93 h 262"/>
                <a:gd name="T6" fmla="*/ 1024 w 1024"/>
                <a:gd name="T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4" h="262">
                  <a:moveTo>
                    <a:pt x="1024" y="0"/>
                  </a:moveTo>
                  <a:lnTo>
                    <a:pt x="889" y="262"/>
                  </a:lnTo>
                  <a:lnTo>
                    <a:pt x="0" y="93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695D3E40-F8FA-4946-8AE4-04240974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6488" y="4733925"/>
              <a:ext cx="411163" cy="263525"/>
            </a:xfrm>
            <a:custGeom>
              <a:avLst/>
              <a:gdLst>
                <a:gd name="T0" fmla="*/ 847 w 1143"/>
                <a:gd name="T1" fmla="*/ 0 h 728"/>
                <a:gd name="T2" fmla="*/ 1143 w 1143"/>
                <a:gd name="T3" fmla="*/ 194 h 728"/>
                <a:gd name="T4" fmla="*/ 0 w 1143"/>
                <a:gd name="T5" fmla="*/ 728 h 728"/>
                <a:gd name="T6" fmla="*/ 847 w 1143"/>
                <a:gd name="T7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728">
                  <a:moveTo>
                    <a:pt x="847" y="0"/>
                  </a:moveTo>
                  <a:lnTo>
                    <a:pt x="1143" y="194"/>
                  </a:lnTo>
                  <a:lnTo>
                    <a:pt x="0" y="72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BB955879-5839-4E04-A27B-12701F7D6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5" y="4651375"/>
              <a:ext cx="149225" cy="312737"/>
            </a:xfrm>
            <a:custGeom>
              <a:avLst/>
              <a:gdLst>
                <a:gd name="T0" fmla="*/ 415 w 415"/>
                <a:gd name="T1" fmla="*/ 17 h 864"/>
                <a:gd name="T2" fmla="*/ 0 w 415"/>
                <a:gd name="T3" fmla="*/ 864 h 864"/>
                <a:gd name="T4" fmla="*/ 161 w 415"/>
                <a:gd name="T5" fmla="*/ 0 h 864"/>
                <a:gd name="T6" fmla="*/ 415 w 415"/>
                <a:gd name="T7" fmla="*/ 17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864">
                  <a:moveTo>
                    <a:pt x="415" y="17"/>
                  </a:moveTo>
                  <a:lnTo>
                    <a:pt x="0" y="864"/>
                  </a:lnTo>
                  <a:lnTo>
                    <a:pt x="161" y="0"/>
                  </a:lnTo>
                  <a:lnTo>
                    <a:pt x="415" y="1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F5053CB4-777B-4FF9-B664-BED68FAF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0" y="4637088"/>
              <a:ext cx="93663" cy="271462"/>
            </a:xfrm>
            <a:custGeom>
              <a:avLst/>
              <a:gdLst>
                <a:gd name="T0" fmla="*/ 263 w 263"/>
                <a:gd name="T1" fmla="*/ 17 h 753"/>
                <a:gd name="T2" fmla="*/ 0 w 263"/>
                <a:gd name="T3" fmla="*/ 753 h 753"/>
                <a:gd name="T4" fmla="*/ 17 w 263"/>
                <a:gd name="T5" fmla="*/ 0 h 753"/>
                <a:gd name="T6" fmla="*/ 263 w 263"/>
                <a:gd name="T7" fmla="*/ 17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753">
                  <a:moveTo>
                    <a:pt x="263" y="17"/>
                  </a:moveTo>
                  <a:lnTo>
                    <a:pt x="0" y="753"/>
                  </a:lnTo>
                  <a:lnTo>
                    <a:pt x="17" y="0"/>
                  </a:lnTo>
                  <a:lnTo>
                    <a:pt x="263" y="1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37C55BA5-FCB5-4F70-B30D-D31DCB49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4610100"/>
              <a:ext cx="92075" cy="255587"/>
            </a:xfrm>
            <a:custGeom>
              <a:avLst/>
              <a:gdLst>
                <a:gd name="T0" fmla="*/ 0 w 254"/>
                <a:gd name="T1" fmla="*/ 0 h 711"/>
                <a:gd name="T2" fmla="*/ 254 w 254"/>
                <a:gd name="T3" fmla="*/ 25 h 711"/>
                <a:gd name="T4" fmla="*/ 76 w 254"/>
                <a:gd name="T5" fmla="*/ 711 h 711"/>
                <a:gd name="T6" fmla="*/ 0 w 254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711">
                  <a:moveTo>
                    <a:pt x="0" y="0"/>
                  </a:moveTo>
                  <a:lnTo>
                    <a:pt x="254" y="25"/>
                  </a:lnTo>
                  <a:lnTo>
                    <a:pt x="76" y="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AE0A787-78F4-4E62-83FF-5D132B2F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5" y="4570413"/>
              <a:ext cx="93663" cy="282575"/>
            </a:xfrm>
            <a:custGeom>
              <a:avLst/>
              <a:gdLst>
                <a:gd name="T0" fmla="*/ 263 w 263"/>
                <a:gd name="T1" fmla="*/ 50 h 787"/>
                <a:gd name="T2" fmla="*/ 34 w 263"/>
                <a:gd name="T3" fmla="*/ 787 h 787"/>
                <a:gd name="T4" fmla="*/ 0 w 263"/>
                <a:gd name="T5" fmla="*/ 0 h 787"/>
                <a:gd name="T6" fmla="*/ 263 w 263"/>
                <a:gd name="T7" fmla="*/ 5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787">
                  <a:moveTo>
                    <a:pt x="263" y="50"/>
                  </a:moveTo>
                  <a:lnTo>
                    <a:pt x="34" y="787"/>
                  </a:lnTo>
                  <a:lnTo>
                    <a:pt x="0" y="0"/>
                  </a:lnTo>
                  <a:lnTo>
                    <a:pt x="263" y="5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B2BEC112-DF40-456B-A1F6-679263352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738" y="4521200"/>
              <a:ext cx="134938" cy="280987"/>
            </a:xfrm>
            <a:custGeom>
              <a:avLst/>
              <a:gdLst>
                <a:gd name="T0" fmla="*/ 372 w 372"/>
                <a:gd name="T1" fmla="*/ 59 h 779"/>
                <a:gd name="T2" fmla="*/ 33 w 372"/>
                <a:gd name="T3" fmla="*/ 779 h 779"/>
                <a:gd name="T4" fmla="*/ 0 w 372"/>
                <a:gd name="T5" fmla="*/ 0 h 779"/>
                <a:gd name="T6" fmla="*/ 372 w 372"/>
                <a:gd name="T7" fmla="*/ 5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79">
                  <a:moveTo>
                    <a:pt x="372" y="59"/>
                  </a:moveTo>
                  <a:lnTo>
                    <a:pt x="33" y="779"/>
                  </a:lnTo>
                  <a:lnTo>
                    <a:pt x="0" y="0"/>
                  </a:lnTo>
                  <a:lnTo>
                    <a:pt x="372" y="5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17CCB961-8D62-4891-926A-9D63A8F5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0" y="4459288"/>
              <a:ext cx="120650" cy="274637"/>
            </a:xfrm>
            <a:custGeom>
              <a:avLst/>
              <a:gdLst>
                <a:gd name="T0" fmla="*/ 338 w 338"/>
                <a:gd name="T1" fmla="*/ 67 h 762"/>
                <a:gd name="T2" fmla="*/ 42 w 338"/>
                <a:gd name="T3" fmla="*/ 762 h 762"/>
                <a:gd name="T4" fmla="*/ 0 w 338"/>
                <a:gd name="T5" fmla="*/ 0 h 762"/>
                <a:gd name="T6" fmla="*/ 338 w 338"/>
                <a:gd name="T7" fmla="*/ 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762">
                  <a:moveTo>
                    <a:pt x="338" y="67"/>
                  </a:moveTo>
                  <a:lnTo>
                    <a:pt x="42" y="762"/>
                  </a:lnTo>
                  <a:lnTo>
                    <a:pt x="0" y="0"/>
                  </a:lnTo>
                  <a:lnTo>
                    <a:pt x="338" y="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487E352-6AC6-4946-A13B-767C24E63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138" y="4411663"/>
              <a:ext cx="130175" cy="268287"/>
            </a:xfrm>
            <a:custGeom>
              <a:avLst/>
              <a:gdLst>
                <a:gd name="T0" fmla="*/ 364 w 364"/>
                <a:gd name="T1" fmla="*/ 68 h 745"/>
                <a:gd name="T2" fmla="*/ 17 w 364"/>
                <a:gd name="T3" fmla="*/ 745 h 745"/>
                <a:gd name="T4" fmla="*/ 0 w 364"/>
                <a:gd name="T5" fmla="*/ 0 h 745"/>
                <a:gd name="T6" fmla="*/ 364 w 364"/>
                <a:gd name="T7" fmla="*/ 6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745">
                  <a:moveTo>
                    <a:pt x="364" y="68"/>
                  </a:moveTo>
                  <a:lnTo>
                    <a:pt x="17" y="745"/>
                  </a:lnTo>
                  <a:lnTo>
                    <a:pt x="0" y="0"/>
                  </a:lnTo>
                  <a:lnTo>
                    <a:pt x="364" y="6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751A0128-1675-4551-881A-2FCA7A9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4352925"/>
              <a:ext cx="131763" cy="241300"/>
            </a:xfrm>
            <a:custGeom>
              <a:avLst/>
              <a:gdLst>
                <a:gd name="T0" fmla="*/ 364 w 364"/>
                <a:gd name="T1" fmla="*/ 60 h 669"/>
                <a:gd name="T2" fmla="*/ 8 w 364"/>
                <a:gd name="T3" fmla="*/ 669 h 669"/>
                <a:gd name="T4" fmla="*/ 0 w 364"/>
                <a:gd name="T5" fmla="*/ 0 h 669"/>
                <a:gd name="T6" fmla="*/ 364 w 364"/>
                <a:gd name="T7" fmla="*/ 6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669">
                  <a:moveTo>
                    <a:pt x="364" y="60"/>
                  </a:moveTo>
                  <a:lnTo>
                    <a:pt x="8" y="669"/>
                  </a:lnTo>
                  <a:lnTo>
                    <a:pt x="0" y="0"/>
                  </a:lnTo>
                  <a:lnTo>
                    <a:pt x="364" y="6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C0DB83BB-5D72-44C1-995B-EB8D4F43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0" y="4306888"/>
              <a:ext cx="147638" cy="220662"/>
            </a:xfrm>
            <a:custGeom>
              <a:avLst/>
              <a:gdLst>
                <a:gd name="T0" fmla="*/ 407 w 407"/>
                <a:gd name="T1" fmla="*/ 60 h 610"/>
                <a:gd name="T2" fmla="*/ 51 w 407"/>
                <a:gd name="T3" fmla="*/ 610 h 610"/>
                <a:gd name="T4" fmla="*/ 0 w 407"/>
                <a:gd name="T5" fmla="*/ 0 h 610"/>
                <a:gd name="T6" fmla="*/ 407 w 407"/>
                <a:gd name="T7" fmla="*/ 6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610">
                  <a:moveTo>
                    <a:pt x="407" y="60"/>
                  </a:moveTo>
                  <a:lnTo>
                    <a:pt x="51" y="610"/>
                  </a:lnTo>
                  <a:lnTo>
                    <a:pt x="0" y="0"/>
                  </a:lnTo>
                  <a:lnTo>
                    <a:pt x="407" y="6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8C0FD3B6-1C8E-480F-9F71-D6D16360B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4267200"/>
              <a:ext cx="95250" cy="211137"/>
            </a:xfrm>
            <a:custGeom>
              <a:avLst/>
              <a:gdLst>
                <a:gd name="T0" fmla="*/ 263 w 263"/>
                <a:gd name="T1" fmla="*/ 34 h 585"/>
                <a:gd name="T2" fmla="*/ 60 w 263"/>
                <a:gd name="T3" fmla="*/ 585 h 585"/>
                <a:gd name="T4" fmla="*/ 0 w 263"/>
                <a:gd name="T5" fmla="*/ 0 h 585"/>
                <a:gd name="T6" fmla="*/ 263 w 263"/>
                <a:gd name="T7" fmla="*/ 3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585">
                  <a:moveTo>
                    <a:pt x="263" y="34"/>
                  </a:moveTo>
                  <a:lnTo>
                    <a:pt x="60" y="585"/>
                  </a:lnTo>
                  <a:lnTo>
                    <a:pt x="0" y="0"/>
                  </a:lnTo>
                  <a:lnTo>
                    <a:pt x="263" y="3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B2A81E82-3A90-4F40-BEC6-6B479433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4225925"/>
              <a:ext cx="90488" cy="200025"/>
            </a:xfrm>
            <a:custGeom>
              <a:avLst/>
              <a:gdLst>
                <a:gd name="T0" fmla="*/ 254 w 254"/>
                <a:gd name="T1" fmla="*/ 42 h 559"/>
                <a:gd name="T2" fmla="*/ 93 w 254"/>
                <a:gd name="T3" fmla="*/ 559 h 559"/>
                <a:gd name="T4" fmla="*/ 0 w 254"/>
                <a:gd name="T5" fmla="*/ 0 h 559"/>
                <a:gd name="T6" fmla="*/ 254 w 254"/>
                <a:gd name="T7" fmla="*/ 4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59">
                  <a:moveTo>
                    <a:pt x="254" y="42"/>
                  </a:moveTo>
                  <a:lnTo>
                    <a:pt x="93" y="559"/>
                  </a:lnTo>
                  <a:lnTo>
                    <a:pt x="0" y="0"/>
                  </a:lnTo>
                  <a:lnTo>
                    <a:pt x="254" y="4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50168523-5CCE-42B3-A599-8494DA26B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186238"/>
              <a:ext cx="109538" cy="212725"/>
            </a:xfrm>
            <a:custGeom>
              <a:avLst/>
              <a:gdLst>
                <a:gd name="T0" fmla="*/ 305 w 305"/>
                <a:gd name="T1" fmla="*/ 51 h 592"/>
                <a:gd name="T2" fmla="*/ 77 w 305"/>
                <a:gd name="T3" fmla="*/ 592 h 592"/>
                <a:gd name="T4" fmla="*/ 0 w 305"/>
                <a:gd name="T5" fmla="*/ 0 h 592"/>
                <a:gd name="T6" fmla="*/ 305 w 305"/>
                <a:gd name="T7" fmla="*/ 5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592">
                  <a:moveTo>
                    <a:pt x="305" y="51"/>
                  </a:moveTo>
                  <a:lnTo>
                    <a:pt x="77" y="592"/>
                  </a:lnTo>
                  <a:lnTo>
                    <a:pt x="0" y="0"/>
                  </a:lnTo>
                  <a:lnTo>
                    <a:pt x="305" y="5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6B0141F0-3D3A-4134-A596-CFB5757C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151313"/>
              <a:ext cx="103188" cy="211137"/>
            </a:xfrm>
            <a:custGeom>
              <a:avLst/>
              <a:gdLst>
                <a:gd name="T0" fmla="*/ 288 w 288"/>
                <a:gd name="T1" fmla="*/ 42 h 584"/>
                <a:gd name="T2" fmla="*/ 59 w 288"/>
                <a:gd name="T3" fmla="*/ 584 h 584"/>
                <a:gd name="T4" fmla="*/ 0 w 288"/>
                <a:gd name="T5" fmla="*/ 0 h 584"/>
                <a:gd name="T6" fmla="*/ 288 w 288"/>
                <a:gd name="T7" fmla="*/ 4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84">
                  <a:moveTo>
                    <a:pt x="288" y="42"/>
                  </a:moveTo>
                  <a:lnTo>
                    <a:pt x="59" y="584"/>
                  </a:lnTo>
                  <a:lnTo>
                    <a:pt x="0" y="0"/>
                  </a:lnTo>
                  <a:lnTo>
                    <a:pt x="288" y="4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FAE7690A-7939-4965-90FA-2BF87CC1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4108450"/>
              <a:ext cx="87313" cy="230187"/>
            </a:xfrm>
            <a:custGeom>
              <a:avLst/>
              <a:gdLst>
                <a:gd name="T0" fmla="*/ 245 w 245"/>
                <a:gd name="T1" fmla="*/ 51 h 635"/>
                <a:gd name="T2" fmla="*/ 17 w 245"/>
                <a:gd name="T3" fmla="*/ 635 h 635"/>
                <a:gd name="T4" fmla="*/ 0 w 245"/>
                <a:gd name="T5" fmla="*/ 0 h 635"/>
                <a:gd name="T6" fmla="*/ 245 w 245"/>
                <a:gd name="T7" fmla="*/ 5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35">
                  <a:moveTo>
                    <a:pt x="245" y="51"/>
                  </a:moveTo>
                  <a:lnTo>
                    <a:pt x="17" y="635"/>
                  </a:lnTo>
                  <a:lnTo>
                    <a:pt x="0" y="0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D268D8FB-F9A1-4174-B734-657CB0867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4054475"/>
              <a:ext cx="119063" cy="252412"/>
            </a:xfrm>
            <a:custGeom>
              <a:avLst/>
              <a:gdLst>
                <a:gd name="T0" fmla="*/ 330 w 330"/>
                <a:gd name="T1" fmla="*/ 67 h 702"/>
                <a:gd name="T2" fmla="*/ 25 w 330"/>
                <a:gd name="T3" fmla="*/ 702 h 702"/>
                <a:gd name="T4" fmla="*/ 0 w 330"/>
                <a:gd name="T5" fmla="*/ 0 h 702"/>
                <a:gd name="T6" fmla="*/ 330 w 330"/>
                <a:gd name="T7" fmla="*/ 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702">
                  <a:moveTo>
                    <a:pt x="330" y="67"/>
                  </a:moveTo>
                  <a:lnTo>
                    <a:pt x="25" y="702"/>
                  </a:lnTo>
                  <a:lnTo>
                    <a:pt x="0" y="0"/>
                  </a:lnTo>
                  <a:lnTo>
                    <a:pt x="330" y="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14FABB52-6A06-45E4-9619-84569A85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3995738"/>
              <a:ext cx="96838" cy="257175"/>
            </a:xfrm>
            <a:custGeom>
              <a:avLst/>
              <a:gdLst>
                <a:gd name="T0" fmla="*/ 270 w 270"/>
                <a:gd name="T1" fmla="*/ 68 h 711"/>
                <a:gd name="T2" fmla="*/ 0 w 270"/>
                <a:gd name="T3" fmla="*/ 711 h 711"/>
                <a:gd name="T4" fmla="*/ 16 w 270"/>
                <a:gd name="T5" fmla="*/ 0 h 711"/>
                <a:gd name="T6" fmla="*/ 270 w 270"/>
                <a:gd name="T7" fmla="*/ 68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711">
                  <a:moveTo>
                    <a:pt x="270" y="68"/>
                  </a:moveTo>
                  <a:lnTo>
                    <a:pt x="0" y="711"/>
                  </a:lnTo>
                  <a:lnTo>
                    <a:pt x="16" y="0"/>
                  </a:lnTo>
                  <a:lnTo>
                    <a:pt x="270" y="6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7763E9F8-21EA-45B2-BE99-29ECD093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5" y="3932238"/>
              <a:ext cx="109538" cy="287337"/>
            </a:xfrm>
            <a:custGeom>
              <a:avLst/>
              <a:gdLst>
                <a:gd name="T0" fmla="*/ 305 w 305"/>
                <a:gd name="T1" fmla="*/ 76 h 796"/>
                <a:gd name="T2" fmla="*/ 9 w 305"/>
                <a:gd name="T3" fmla="*/ 796 h 796"/>
                <a:gd name="T4" fmla="*/ 0 w 305"/>
                <a:gd name="T5" fmla="*/ 0 h 796"/>
                <a:gd name="T6" fmla="*/ 305 w 305"/>
                <a:gd name="T7" fmla="*/ 7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796">
                  <a:moveTo>
                    <a:pt x="305" y="76"/>
                  </a:moveTo>
                  <a:lnTo>
                    <a:pt x="9" y="796"/>
                  </a:lnTo>
                  <a:lnTo>
                    <a:pt x="0" y="0"/>
                  </a:lnTo>
                  <a:lnTo>
                    <a:pt x="305" y="76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9018B338-4F05-482B-860F-AFB57FB0C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3865563"/>
              <a:ext cx="112713" cy="288925"/>
            </a:xfrm>
            <a:custGeom>
              <a:avLst/>
              <a:gdLst>
                <a:gd name="T0" fmla="*/ 313 w 313"/>
                <a:gd name="T1" fmla="*/ 76 h 804"/>
                <a:gd name="T2" fmla="*/ 0 w 313"/>
                <a:gd name="T3" fmla="*/ 804 h 804"/>
                <a:gd name="T4" fmla="*/ 8 w 313"/>
                <a:gd name="T5" fmla="*/ 0 h 804"/>
                <a:gd name="T6" fmla="*/ 313 w 313"/>
                <a:gd name="T7" fmla="*/ 7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804">
                  <a:moveTo>
                    <a:pt x="313" y="76"/>
                  </a:moveTo>
                  <a:lnTo>
                    <a:pt x="0" y="804"/>
                  </a:lnTo>
                  <a:lnTo>
                    <a:pt x="8" y="0"/>
                  </a:lnTo>
                  <a:lnTo>
                    <a:pt x="313" y="76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711A3AE7-739A-4CC4-8538-B71B758A3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792538"/>
              <a:ext cx="134938" cy="298450"/>
            </a:xfrm>
            <a:custGeom>
              <a:avLst/>
              <a:gdLst>
                <a:gd name="T0" fmla="*/ 373 w 373"/>
                <a:gd name="T1" fmla="*/ 93 h 829"/>
                <a:gd name="T2" fmla="*/ 0 w 373"/>
                <a:gd name="T3" fmla="*/ 829 h 829"/>
                <a:gd name="T4" fmla="*/ 34 w 373"/>
                <a:gd name="T5" fmla="*/ 0 h 829"/>
                <a:gd name="T6" fmla="*/ 373 w 373"/>
                <a:gd name="T7" fmla="*/ 93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829">
                  <a:moveTo>
                    <a:pt x="373" y="93"/>
                  </a:moveTo>
                  <a:lnTo>
                    <a:pt x="0" y="829"/>
                  </a:lnTo>
                  <a:lnTo>
                    <a:pt x="34" y="0"/>
                  </a:lnTo>
                  <a:lnTo>
                    <a:pt x="373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Freeform 55">
              <a:extLst>
                <a:ext uri="{FF2B5EF4-FFF2-40B4-BE49-F238E27FC236}">
                  <a16:creationId xmlns:a16="http://schemas.microsoft.com/office/drawing/2014/main" id="{DED29FD8-588C-47DB-9C0B-0FFAF2EF5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3717925"/>
              <a:ext cx="142875" cy="287337"/>
            </a:xfrm>
            <a:custGeom>
              <a:avLst/>
              <a:gdLst>
                <a:gd name="T0" fmla="*/ 398 w 398"/>
                <a:gd name="T1" fmla="*/ 94 h 796"/>
                <a:gd name="T2" fmla="*/ 0 w 398"/>
                <a:gd name="T3" fmla="*/ 796 h 796"/>
                <a:gd name="T4" fmla="*/ 59 w 398"/>
                <a:gd name="T5" fmla="*/ 0 h 796"/>
                <a:gd name="T6" fmla="*/ 398 w 398"/>
                <a:gd name="T7" fmla="*/ 94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796">
                  <a:moveTo>
                    <a:pt x="398" y="94"/>
                  </a:moveTo>
                  <a:lnTo>
                    <a:pt x="0" y="796"/>
                  </a:lnTo>
                  <a:lnTo>
                    <a:pt x="59" y="0"/>
                  </a:lnTo>
                  <a:lnTo>
                    <a:pt x="398" y="9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Freeform 56">
              <a:extLst>
                <a:ext uri="{FF2B5EF4-FFF2-40B4-BE49-F238E27FC236}">
                  <a16:creationId xmlns:a16="http://schemas.microsoft.com/office/drawing/2014/main" id="{7F574C59-0E79-4539-84D9-0D044E5FA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3644900"/>
              <a:ext cx="146050" cy="284162"/>
            </a:xfrm>
            <a:custGeom>
              <a:avLst/>
              <a:gdLst>
                <a:gd name="T0" fmla="*/ 406 w 406"/>
                <a:gd name="T1" fmla="*/ 93 h 788"/>
                <a:gd name="T2" fmla="*/ 0 w 406"/>
                <a:gd name="T3" fmla="*/ 788 h 788"/>
                <a:gd name="T4" fmla="*/ 51 w 406"/>
                <a:gd name="T5" fmla="*/ 0 h 788"/>
                <a:gd name="T6" fmla="*/ 406 w 406"/>
                <a:gd name="T7" fmla="*/ 9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788">
                  <a:moveTo>
                    <a:pt x="406" y="93"/>
                  </a:moveTo>
                  <a:lnTo>
                    <a:pt x="0" y="788"/>
                  </a:lnTo>
                  <a:lnTo>
                    <a:pt x="51" y="0"/>
                  </a:lnTo>
                  <a:lnTo>
                    <a:pt x="406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2" name="Freeform 57">
              <a:extLst>
                <a:ext uri="{FF2B5EF4-FFF2-40B4-BE49-F238E27FC236}">
                  <a16:creationId xmlns:a16="http://schemas.microsoft.com/office/drawing/2014/main" id="{1FE3B33B-7E63-4122-8BE0-AED9612D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3584575"/>
              <a:ext cx="115888" cy="250825"/>
            </a:xfrm>
            <a:custGeom>
              <a:avLst/>
              <a:gdLst>
                <a:gd name="T0" fmla="*/ 321 w 321"/>
                <a:gd name="T1" fmla="*/ 68 h 694"/>
                <a:gd name="T2" fmla="*/ 8 w 321"/>
                <a:gd name="T3" fmla="*/ 694 h 694"/>
                <a:gd name="T4" fmla="*/ 0 w 321"/>
                <a:gd name="T5" fmla="*/ 0 h 694"/>
                <a:gd name="T6" fmla="*/ 321 w 321"/>
                <a:gd name="T7" fmla="*/ 6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694">
                  <a:moveTo>
                    <a:pt x="321" y="68"/>
                  </a:moveTo>
                  <a:lnTo>
                    <a:pt x="8" y="694"/>
                  </a:lnTo>
                  <a:lnTo>
                    <a:pt x="0" y="0"/>
                  </a:lnTo>
                  <a:lnTo>
                    <a:pt x="321" y="6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7EFD2071-F099-4B90-B835-0B54C770C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3530600"/>
              <a:ext cx="131763" cy="209550"/>
            </a:xfrm>
            <a:custGeom>
              <a:avLst/>
              <a:gdLst>
                <a:gd name="T0" fmla="*/ 364 w 364"/>
                <a:gd name="T1" fmla="*/ 50 h 584"/>
                <a:gd name="T2" fmla="*/ 101 w 364"/>
                <a:gd name="T3" fmla="*/ 584 h 584"/>
                <a:gd name="T4" fmla="*/ 0 w 364"/>
                <a:gd name="T5" fmla="*/ 0 h 584"/>
                <a:gd name="T6" fmla="*/ 364 w 364"/>
                <a:gd name="T7" fmla="*/ 5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584">
                  <a:moveTo>
                    <a:pt x="364" y="50"/>
                  </a:moveTo>
                  <a:lnTo>
                    <a:pt x="101" y="584"/>
                  </a:lnTo>
                  <a:lnTo>
                    <a:pt x="0" y="0"/>
                  </a:lnTo>
                  <a:lnTo>
                    <a:pt x="364" y="5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Freeform 59">
              <a:extLst>
                <a:ext uri="{FF2B5EF4-FFF2-40B4-BE49-F238E27FC236}">
                  <a16:creationId xmlns:a16="http://schemas.microsoft.com/office/drawing/2014/main" id="{7A03DDEC-F40B-43CB-BAD4-CCFEECDA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3489325"/>
              <a:ext cx="111125" cy="168275"/>
            </a:xfrm>
            <a:custGeom>
              <a:avLst/>
              <a:gdLst>
                <a:gd name="T0" fmla="*/ 305 w 305"/>
                <a:gd name="T1" fmla="*/ 43 h 466"/>
                <a:gd name="T2" fmla="*/ 68 w 305"/>
                <a:gd name="T3" fmla="*/ 466 h 466"/>
                <a:gd name="T4" fmla="*/ 0 w 305"/>
                <a:gd name="T5" fmla="*/ 0 h 466"/>
                <a:gd name="T6" fmla="*/ 305 w 305"/>
                <a:gd name="T7" fmla="*/ 4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466">
                  <a:moveTo>
                    <a:pt x="305" y="43"/>
                  </a:moveTo>
                  <a:lnTo>
                    <a:pt x="68" y="466"/>
                  </a:lnTo>
                  <a:lnTo>
                    <a:pt x="0" y="0"/>
                  </a:lnTo>
                  <a:lnTo>
                    <a:pt x="305" y="4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14B2538-8A99-47A0-B18D-941BCFE41424}"/>
              </a:ext>
            </a:extLst>
          </p:cNvPr>
          <p:cNvGrpSpPr/>
          <p:nvPr/>
        </p:nvGrpSpPr>
        <p:grpSpPr>
          <a:xfrm>
            <a:off x="1485900" y="5775325"/>
            <a:ext cx="814388" cy="1092200"/>
            <a:chOff x="1485900" y="5775325"/>
            <a:chExt cx="814388" cy="1092200"/>
          </a:xfrm>
          <a:solidFill>
            <a:schemeClr val="tx1"/>
          </a:solidFill>
        </p:grpSpPr>
        <p:sp>
          <p:nvSpPr>
            <p:cNvPr id="115" name="Freeform 60">
              <a:extLst>
                <a:ext uri="{FF2B5EF4-FFF2-40B4-BE49-F238E27FC236}">
                  <a16:creationId xmlns:a16="http://schemas.microsoft.com/office/drawing/2014/main" id="{181D39E6-71F0-4633-B6A8-CE05ACB21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6723063"/>
              <a:ext cx="285750" cy="144462"/>
            </a:xfrm>
            <a:custGeom>
              <a:avLst/>
              <a:gdLst>
                <a:gd name="T0" fmla="*/ 212 w 796"/>
                <a:gd name="T1" fmla="*/ 398 h 398"/>
                <a:gd name="T2" fmla="*/ 0 w 796"/>
                <a:gd name="T3" fmla="*/ 195 h 398"/>
                <a:gd name="T4" fmla="*/ 796 w 796"/>
                <a:gd name="T5" fmla="*/ 0 h 398"/>
                <a:gd name="T6" fmla="*/ 212 w 796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6" h="398">
                  <a:moveTo>
                    <a:pt x="212" y="398"/>
                  </a:moveTo>
                  <a:lnTo>
                    <a:pt x="0" y="195"/>
                  </a:lnTo>
                  <a:lnTo>
                    <a:pt x="796" y="0"/>
                  </a:lnTo>
                  <a:lnTo>
                    <a:pt x="212" y="39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Freeform 61">
              <a:extLst>
                <a:ext uri="{FF2B5EF4-FFF2-40B4-BE49-F238E27FC236}">
                  <a16:creationId xmlns:a16="http://schemas.microsoft.com/office/drawing/2014/main" id="{DE2BF1CB-CCA9-4A5E-A7F0-19719606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6553200"/>
              <a:ext cx="239713" cy="142875"/>
            </a:xfrm>
            <a:custGeom>
              <a:avLst/>
              <a:gdLst>
                <a:gd name="T0" fmla="*/ 186 w 669"/>
                <a:gd name="T1" fmla="*/ 398 h 398"/>
                <a:gd name="T2" fmla="*/ 0 w 669"/>
                <a:gd name="T3" fmla="*/ 194 h 398"/>
                <a:gd name="T4" fmla="*/ 669 w 669"/>
                <a:gd name="T5" fmla="*/ 0 h 398"/>
                <a:gd name="T6" fmla="*/ 186 w 669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9" h="398">
                  <a:moveTo>
                    <a:pt x="186" y="398"/>
                  </a:moveTo>
                  <a:lnTo>
                    <a:pt x="0" y="194"/>
                  </a:lnTo>
                  <a:lnTo>
                    <a:pt x="669" y="0"/>
                  </a:lnTo>
                  <a:lnTo>
                    <a:pt x="186" y="39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E24B9C4A-548E-4662-86E2-3F9ACA7E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0" y="6421438"/>
              <a:ext cx="290513" cy="73025"/>
            </a:xfrm>
            <a:custGeom>
              <a:avLst/>
              <a:gdLst>
                <a:gd name="T0" fmla="*/ 0 w 804"/>
                <a:gd name="T1" fmla="*/ 0 h 203"/>
                <a:gd name="T2" fmla="*/ 804 w 804"/>
                <a:gd name="T3" fmla="*/ 17 h 203"/>
                <a:gd name="T4" fmla="*/ 110 w 804"/>
                <a:gd name="T5" fmla="*/ 203 h 203"/>
                <a:gd name="T6" fmla="*/ 0 w 804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4" h="203">
                  <a:moveTo>
                    <a:pt x="0" y="0"/>
                  </a:moveTo>
                  <a:lnTo>
                    <a:pt x="804" y="17"/>
                  </a:lnTo>
                  <a:lnTo>
                    <a:pt x="110" y="2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DC4A27F9-EF8E-4597-821E-4245E6CD3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134100"/>
              <a:ext cx="325438" cy="158750"/>
            </a:xfrm>
            <a:custGeom>
              <a:avLst/>
              <a:gdLst>
                <a:gd name="T0" fmla="*/ 17 w 906"/>
                <a:gd name="T1" fmla="*/ 305 h 440"/>
                <a:gd name="T2" fmla="*/ 0 w 906"/>
                <a:gd name="T3" fmla="*/ 0 h 440"/>
                <a:gd name="T4" fmla="*/ 906 w 906"/>
                <a:gd name="T5" fmla="*/ 440 h 440"/>
                <a:gd name="T6" fmla="*/ 17 w 906"/>
                <a:gd name="T7" fmla="*/ 30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6" h="440">
                  <a:moveTo>
                    <a:pt x="17" y="305"/>
                  </a:moveTo>
                  <a:lnTo>
                    <a:pt x="0" y="0"/>
                  </a:lnTo>
                  <a:lnTo>
                    <a:pt x="906" y="440"/>
                  </a:lnTo>
                  <a:lnTo>
                    <a:pt x="17" y="30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47EDCFAF-1CB0-4542-84BF-616BE344B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5951538"/>
              <a:ext cx="268288" cy="254000"/>
            </a:xfrm>
            <a:custGeom>
              <a:avLst/>
              <a:gdLst>
                <a:gd name="T0" fmla="*/ 0 w 745"/>
                <a:gd name="T1" fmla="*/ 118 h 703"/>
                <a:gd name="T2" fmla="*/ 195 w 745"/>
                <a:gd name="T3" fmla="*/ 0 h 703"/>
                <a:gd name="T4" fmla="*/ 745 w 745"/>
                <a:gd name="T5" fmla="*/ 703 h 703"/>
                <a:gd name="T6" fmla="*/ 0 w 745"/>
                <a:gd name="T7" fmla="*/ 11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5" h="703">
                  <a:moveTo>
                    <a:pt x="0" y="118"/>
                  </a:moveTo>
                  <a:lnTo>
                    <a:pt x="195" y="0"/>
                  </a:lnTo>
                  <a:lnTo>
                    <a:pt x="745" y="703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DA9912A5-011E-409E-842B-07CC76A3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5838825"/>
              <a:ext cx="176213" cy="323850"/>
            </a:xfrm>
            <a:custGeom>
              <a:avLst/>
              <a:gdLst>
                <a:gd name="T0" fmla="*/ 0 w 491"/>
                <a:gd name="T1" fmla="*/ 76 h 897"/>
                <a:gd name="T2" fmla="*/ 203 w 491"/>
                <a:gd name="T3" fmla="*/ 0 h 897"/>
                <a:gd name="T4" fmla="*/ 491 w 491"/>
                <a:gd name="T5" fmla="*/ 897 h 897"/>
                <a:gd name="T6" fmla="*/ 0 w 491"/>
                <a:gd name="T7" fmla="*/ 76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897">
                  <a:moveTo>
                    <a:pt x="0" y="76"/>
                  </a:moveTo>
                  <a:lnTo>
                    <a:pt x="203" y="0"/>
                  </a:lnTo>
                  <a:lnTo>
                    <a:pt x="491" y="897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1" name="Freeform 66">
              <a:extLst>
                <a:ext uri="{FF2B5EF4-FFF2-40B4-BE49-F238E27FC236}">
                  <a16:creationId xmlns:a16="http://schemas.microsoft.com/office/drawing/2014/main" id="{AC43E911-79F7-4720-A814-D4D4FD6AB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5775325"/>
              <a:ext cx="171450" cy="271462"/>
            </a:xfrm>
            <a:custGeom>
              <a:avLst/>
              <a:gdLst>
                <a:gd name="T0" fmla="*/ 0 w 474"/>
                <a:gd name="T1" fmla="*/ 42 h 753"/>
                <a:gd name="T2" fmla="*/ 296 w 474"/>
                <a:gd name="T3" fmla="*/ 0 h 753"/>
                <a:gd name="T4" fmla="*/ 474 w 474"/>
                <a:gd name="T5" fmla="*/ 753 h 753"/>
                <a:gd name="T6" fmla="*/ 0 w 474"/>
                <a:gd name="T7" fmla="*/ 42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753">
                  <a:moveTo>
                    <a:pt x="0" y="42"/>
                  </a:moveTo>
                  <a:lnTo>
                    <a:pt x="296" y="0"/>
                  </a:lnTo>
                  <a:lnTo>
                    <a:pt x="474" y="7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915B4AB-F9E3-423D-A201-2D0FD7796A61}"/>
              </a:ext>
            </a:extLst>
          </p:cNvPr>
          <p:cNvGrpSpPr/>
          <p:nvPr/>
        </p:nvGrpSpPr>
        <p:grpSpPr>
          <a:xfrm>
            <a:off x="1674813" y="2214563"/>
            <a:ext cx="1136650" cy="1190625"/>
            <a:chOff x="1674813" y="2214563"/>
            <a:chExt cx="1136650" cy="1190625"/>
          </a:xfrm>
        </p:grpSpPr>
        <p:sp>
          <p:nvSpPr>
            <p:cNvPr id="122" name="Freeform 67">
              <a:extLst>
                <a:ext uri="{FF2B5EF4-FFF2-40B4-BE49-F238E27FC236}">
                  <a16:creationId xmlns:a16="http://schemas.microsoft.com/office/drawing/2014/main" id="{26B51FA8-6AED-4620-A199-DCE0CE982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243263"/>
              <a:ext cx="119063" cy="161925"/>
            </a:xfrm>
            <a:custGeom>
              <a:avLst/>
              <a:gdLst>
                <a:gd name="T0" fmla="*/ 0 w 330"/>
                <a:gd name="T1" fmla="*/ 398 h 448"/>
                <a:gd name="T2" fmla="*/ 330 w 330"/>
                <a:gd name="T3" fmla="*/ 0 h 448"/>
                <a:gd name="T4" fmla="*/ 203 w 330"/>
                <a:gd name="T5" fmla="*/ 448 h 448"/>
                <a:gd name="T6" fmla="*/ 0 w 330"/>
                <a:gd name="T7" fmla="*/ 39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48">
                  <a:moveTo>
                    <a:pt x="0" y="398"/>
                  </a:moveTo>
                  <a:lnTo>
                    <a:pt x="330" y="0"/>
                  </a:lnTo>
                  <a:lnTo>
                    <a:pt x="203" y="448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3" name="Freeform 68">
              <a:extLst>
                <a:ext uri="{FF2B5EF4-FFF2-40B4-BE49-F238E27FC236}">
                  <a16:creationId xmlns:a16="http://schemas.microsoft.com/office/drawing/2014/main" id="{8FEEF3EA-CC39-49B1-A641-BF6E71E9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173413"/>
              <a:ext cx="120650" cy="176212"/>
            </a:xfrm>
            <a:custGeom>
              <a:avLst/>
              <a:gdLst>
                <a:gd name="T0" fmla="*/ 0 w 339"/>
                <a:gd name="T1" fmla="*/ 440 h 491"/>
                <a:gd name="T2" fmla="*/ 339 w 339"/>
                <a:gd name="T3" fmla="*/ 0 h 491"/>
                <a:gd name="T4" fmla="*/ 187 w 339"/>
                <a:gd name="T5" fmla="*/ 491 h 491"/>
                <a:gd name="T6" fmla="*/ 0 w 339"/>
                <a:gd name="T7" fmla="*/ 44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491">
                  <a:moveTo>
                    <a:pt x="0" y="440"/>
                  </a:moveTo>
                  <a:lnTo>
                    <a:pt x="339" y="0"/>
                  </a:lnTo>
                  <a:lnTo>
                    <a:pt x="187" y="491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4" name="Freeform 69">
              <a:extLst>
                <a:ext uri="{FF2B5EF4-FFF2-40B4-BE49-F238E27FC236}">
                  <a16:creationId xmlns:a16="http://schemas.microsoft.com/office/drawing/2014/main" id="{1D25C79F-C2C0-4E6B-B44E-5BC14951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3081338"/>
              <a:ext cx="152400" cy="209550"/>
            </a:xfrm>
            <a:custGeom>
              <a:avLst/>
              <a:gdLst>
                <a:gd name="T0" fmla="*/ 0 w 423"/>
                <a:gd name="T1" fmla="*/ 542 h 584"/>
                <a:gd name="T2" fmla="*/ 423 w 423"/>
                <a:gd name="T3" fmla="*/ 0 h 584"/>
                <a:gd name="T4" fmla="*/ 211 w 423"/>
                <a:gd name="T5" fmla="*/ 584 h 584"/>
                <a:gd name="T6" fmla="*/ 0 w 423"/>
                <a:gd name="T7" fmla="*/ 54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584">
                  <a:moveTo>
                    <a:pt x="0" y="542"/>
                  </a:moveTo>
                  <a:lnTo>
                    <a:pt x="423" y="0"/>
                  </a:lnTo>
                  <a:lnTo>
                    <a:pt x="211" y="584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5" name="Freeform 70">
              <a:extLst>
                <a:ext uri="{FF2B5EF4-FFF2-40B4-BE49-F238E27FC236}">
                  <a16:creationId xmlns:a16="http://schemas.microsoft.com/office/drawing/2014/main" id="{536556D6-4EB5-4823-89F6-B029882BB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3011488"/>
              <a:ext cx="260350" cy="234950"/>
            </a:xfrm>
            <a:custGeom>
              <a:avLst/>
              <a:gdLst>
                <a:gd name="T0" fmla="*/ 305 w 720"/>
                <a:gd name="T1" fmla="*/ 652 h 652"/>
                <a:gd name="T2" fmla="*/ 0 w 720"/>
                <a:gd name="T3" fmla="*/ 567 h 652"/>
                <a:gd name="T4" fmla="*/ 720 w 720"/>
                <a:gd name="T5" fmla="*/ 0 h 652"/>
                <a:gd name="T6" fmla="*/ 305 w 720"/>
                <a:gd name="T7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652">
                  <a:moveTo>
                    <a:pt x="305" y="652"/>
                  </a:moveTo>
                  <a:lnTo>
                    <a:pt x="0" y="567"/>
                  </a:lnTo>
                  <a:lnTo>
                    <a:pt x="720" y="0"/>
                  </a:lnTo>
                  <a:lnTo>
                    <a:pt x="305" y="65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Freeform 71">
              <a:extLst>
                <a:ext uri="{FF2B5EF4-FFF2-40B4-BE49-F238E27FC236}">
                  <a16:creationId xmlns:a16="http://schemas.microsoft.com/office/drawing/2014/main" id="{BEF9820A-156B-4D45-B49C-310890F4D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941638"/>
              <a:ext cx="298450" cy="203200"/>
            </a:xfrm>
            <a:custGeom>
              <a:avLst/>
              <a:gdLst>
                <a:gd name="T0" fmla="*/ 101 w 829"/>
                <a:gd name="T1" fmla="*/ 567 h 567"/>
                <a:gd name="T2" fmla="*/ 0 w 829"/>
                <a:gd name="T3" fmla="*/ 296 h 567"/>
                <a:gd name="T4" fmla="*/ 829 w 829"/>
                <a:gd name="T5" fmla="*/ 0 h 567"/>
                <a:gd name="T6" fmla="*/ 101 w 829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9" h="567">
                  <a:moveTo>
                    <a:pt x="101" y="567"/>
                  </a:moveTo>
                  <a:lnTo>
                    <a:pt x="0" y="296"/>
                  </a:lnTo>
                  <a:lnTo>
                    <a:pt x="829" y="0"/>
                  </a:lnTo>
                  <a:lnTo>
                    <a:pt x="101" y="5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7" name="Freeform 72">
              <a:extLst>
                <a:ext uri="{FF2B5EF4-FFF2-40B4-BE49-F238E27FC236}">
                  <a16:creationId xmlns:a16="http://schemas.microsoft.com/office/drawing/2014/main" id="{3F638A15-403A-4FAF-953D-0ECD8428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2743200"/>
              <a:ext cx="311150" cy="112712"/>
            </a:xfrm>
            <a:custGeom>
              <a:avLst/>
              <a:gdLst>
                <a:gd name="T0" fmla="*/ 51 w 864"/>
                <a:gd name="T1" fmla="*/ 0 h 313"/>
                <a:gd name="T2" fmla="*/ 864 w 864"/>
                <a:gd name="T3" fmla="*/ 313 h 313"/>
                <a:gd name="T4" fmla="*/ 0 w 864"/>
                <a:gd name="T5" fmla="*/ 237 h 313"/>
                <a:gd name="T6" fmla="*/ 51 w 864"/>
                <a:gd name="T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13">
                  <a:moveTo>
                    <a:pt x="51" y="0"/>
                  </a:moveTo>
                  <a:lnTo>
                    <a:pt x="864" y="313"/>
                  </a:lnTo>
                  <a:lnTo>
                    <a:pt x="0" y="23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8" name="Freeform 73">
              <a:extLst>
                <a:ext uri="{FF2B5EF4-FFF2-40B4-BE49-F238E27FC236}">
                  <a16:creationId xmlns:a16="http://schemas.microsoft.com/office/drawing/2014/main" id="{572CA302-6349-4E2A-A0E1-CFFF04BB8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2557463"/>
              <a:ext cx="206375" cy="173037"/>
            </a:xfrm>
            <a:custGeom>
              <a:avLst/>
              <a:gdLst>
                <a:gd name="T0" fmla="*/ 0 w 575"/>
                <a:gd name="T1" fmla="*/ 127 h 482"/>
                <a:gd name="T2" fmla="*/ 203 w 575"/>
                <a:gd name="T3" fmla="*/ 0 h 482"/>
                <a:gd name="T4" fmla="*/ 575 w 575"/>
                <a:gd name="T5" fmla="*/ 482 h 482"/>
                <a:gd name="T6" fmla="*/ 0 w 575"/>
                <a:gd name="T7" fmla="*/ 12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82">
                  <a:moveTo>
                    <a:pt x="0" y="127"/>
                  </a:moveTo>
                  <a:lnTo>
                    <a:pt x="203" y="0"/>
                  </a:lnTo>
                  <a:lnTo>
                    <a:pt x="575" y="48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9" name="Freeform 74">
              <a:extLst>
                <a:ext uri="{FF2B5EF4-FFF2-40B4-BE49-F238E27FC236}">
                  <a16:creationId xmlns:a16="http://schemas.microsoft.com/office/drawing/2014/main" id="{0C9F85AF-E416-463C-B153-EEC29B67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2455863"/>
              <a:ext cx="138113" cy="192087"/>
            </a:xfrm>
            <a:custGeom>
              <a:avLst/>
              <a:gdLst>
                <a:gd name="T0" fmla="*/ 0 w 381"/>
                <a:gd name="T1" fmla="*/ 93 h 534"/>
                <a:gd name="T2" fmla="*/ 237 w 381"/>
                <a:gd name="T3" fmla="*/ 0 h 534"/>
                <a:gd name="T4" fmla="*/ 381 w 381"/>
                <a:gd name="T5" fmla="*/ 534 h 534"/>
                <a:gd name="T6" fmla="*/ 0 w 381"/>
                <a:gd name="T7" fmla="*/ 9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534">
                  <a:moveTo>
                    <a:pt x="0" y="93"/>
                  </a:moveTo>
                  <a:lnTo>
                    <a:pt x="237" y="0"/>
                  </a:lnTo>
                  <a:lnTo>
                    <a:pt x="381" y="53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Freeform 75">
              <a:extLst>
                <a:ext uri="{FF2B5EF4-FFF2-40B4-BE49-F238E27FC236}">
                  <a16:creationId xmlns:a16="http://schemas.microsoft.com/office/drawing/2014/main" id="{68EE3411-2CED-4A09-8ABC-AC028F1A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2379663"/>
              <a:ext cx="103188" cy="185737"/>
            </a:xfrm>
            <a:custGeom>
              <a:avLst/>
              <a:gdLst>
                <a:gd name="T0" fmla="*/ 0 w 288"/>
                <a:gd name="T1" fmla="*/ 84 h 516"/>
                <a:gd name="T2" fmla="*/ 237 w 288"/>
                <a:gd name="T3" fmla="*/ 0 h 516"/>
                <a:gd name="T4" fmla="*/ 288 w 288"/>
                <a:gd name="T5" fmla="*/ 516 h 516"/>
                <a:gd name="T6" fmla="*/ 0 w 288"/>
                <a:gd name="T7" fmla="*/ 8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16">
                  <a:moveTo>
                    <a:pt x="0" y="84"/>
                  </a:moveTo>
                  <a:lnTo>
                    <a:pt x="237" y="0"/>
                  </a:lnTo>
                  <a:lnTo>
                    <a:pt x="288" y="51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1" name="Freeform 76">
              <a:extLst>
                <a:ext uri="{FF2B5EF4-FFF2-40B4-BE49-F238E27FC236}">
                  <a16:creationId xmlns:a16="http://schemas.microsoft.com/office/drawing/2014/main" id="{D6B55CC9-F794-410D-996E-E8214F0D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988" y="2306638"/>
              <a:ext cx="109538" cy="182562"/>
            </a:xfrm>
            <a:custGeom>
              <a:avLst/>
              <a:gdLst>
                <a:gd name="T0" fmla="*/ 0 w 305"/>
                <a:gd name="T1" fmla="*/ 93 h 507"/>
                <a:gd name="T2" fmla="*/ 271 w 305"/>
                <a:gd name="T3" fmla="*/ 0 h 507"/>
                <a:gd name="T4" fmla="*/ 305 w 305"/>
                <a:gd name="T5" fmla="*/ 507 h 507"/>
                <a:gd name="T6" fmla="*/ 0 w 305"/>
                <a:gd name="T7" fmla="*/ 9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507">
                  <a:moveTo>
                    <a:pt x="0" y="93"/>
                  </a:moveTo>
                  <a:lnTo>
                    <a:pt x="271" y="0"/>
                  </a:lnTo>
                  <a:lnTo>
                    <a:pt x="305" y="50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2" name="Freeform 77">
              <a:extLst>
                <a:ext uri="{FF2B5EF4-FFF2-40B4-BE49-F238E27FC236}">
                  <a16:creationId xmlns:a16="http://schemas.microsoft.com/office/drawing/2014/main" id="{D848D5FF-A226-4EFA-BA67-2919723C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214563"/>
              <a:ext cx="125413" cy="182562"/>
            </a:xfrm>
            <a:custGeom>
              <a:avLst/>
              <a:gdLst>
                <a:gd name="T0" fmla="*/ 0 w 347"/>
                <a:gd name="T1" fmla="*/ 101 h 507"/>
                <a:gd name="T2" fmla="*/ 305 w 347"/>
                <a:gd name="T3" fmla="*/ 0 h 507"/>
                <a:gd name="T4" fmla="*/ 347 w 347"/>
                <a:gd name="T5" fmla="*/ 507 h 507"/>
                <a:gd name="T6" fmla="*/ 0 w 347"/>
                <a:gd name="T7" fmla="*/ 10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507">
                  <a:moveTo>
                    <a:pt x="0" y="101"/>
                  </a:moveTo>
                  <a:lnTo>
                    <a:pt x="305" y="0"/>
                  </a:lnTo>
                  <a:lnTo>
                    <a:pt x="347" y="50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A3357BB-EF40-4FB8-9B66-99F5B5F3D592}"/>
              </a:ext>
            </a:extLst>
          </p:cNvPr>
          <p:cNvGrpSpPr/>
          <p:nvPr/>
        </p:nvGrpSpPr>
        <p:grpSpPr>
          <a:xfrm>
            <a:off x="3754438" y="488950"/>
            <a:ext cx="6924675" cy="1900237"/>
            <a:chOff x="3754438" y="488950"/>
            <a:chExt cx="6924675" cy="1900237"/>
          </a:xfrm>
          <a:solidFill>
            <a:schemeClr val="tx1"/>
          </a:solidFill>
        </p:grpSpPr>
        <p:sp>
          <p:nvSpPr>
            <p:cNvPr id="133" name="Freeform 78">
              <a:extLst>
                <a:ext uri="{FF2B5EF4-FFF2-40B4-BE49-F238E27FC236}">
                  <a16:creationId xmlns:a16="http://schemas.microsoft.com/office/drawing/2014/main" id="{E121611E-B3D9-4A4D-B58D-83AEA786D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022475"/>
              <a:ext cx="90488" cy="187325"/>
            </a:xfrm>
            <a:custGeom>
              <a:avLst/>
              <a:gdLst>
                <a:gd name="T0" fmla="*/ 0 w 254"/>
                <a:gd name="T1" fmla="*/ 517 h 517"/>
                <a:gd name="T2" fmla="*/ 93 w 254"/>
                <a:gd name="T3" fmla="*/ 0 h 517"/>
                <a:gd name="T4" fmla="*/ 254 w 254"/>
                <a:gd name="T5" fmla="*/ 466 h 517"/>
                <a:gd name="T6" fmla="*/ 0 w 254"/>
                <a:gd name="T7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17">
                  <a:moveTo>
                    <a:pt x="0" y="517"/>
                  </a:moveTo>
                  <a:lnTo>
                    <a:pt x="93" y="0"/>
                  </a:lnTo>
                  <a:lnTo>
                    <a:pt x="254" y="466"/>
                  </a:lnTo>
                  <a:lnTo>
                    <a:pt x="0" y="51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Freeform 79">
              <a:extLst>
                <a:ext uri="{FF2B5EF4-FFF2-40B4-BE49-F238E27FC236}">
                  <a16:creationId xmlns:a16="http://schemas.microsoft.com/office/drawing/2014/main" id="{707C074D-0AC1-4AD2-8596-19FEB02C0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1943100"/>
              <a:ext cx="88900" cy="214312"/>
            </a:xfrm>
            <a:custGeom>
              <a:avLst/>
              <a:gdLst>
                <a:gd name="T0" fmla="*/ 0 w 245"/>
                <a:gd name="T1" fmla="*/ 593 h 593"/>
                <a:gd name="T2" fmla="*/ 93 w 245"/>
                <a:gd name="T3" fmla="*/ 0 h 593"/>
                <a:gd name="T4" fmla="*/ 245 w 245"/>
                <a:gd name="T5" fmla="*/ 559 h 593"/>
                <a:gd name="T6" fmla="*/ 0 w 245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593">
                  <a:moveTo>
                    <a:pt x="0" y="593"/>
                  </a:moveTo>
                  <a:lnTo>
                    <a:pt x="93" y="0"/>
                  </a:lnTo>
                  <a:lnTo>
                    <a:pt x="245" y="559"/>
                  </a:lnTo>
                  <a:lnTo>
                    <a:pt x="0" y="59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5" name="Freeform 80">
              <a:extLst>
                <a:ext uri="{FF2B5EF4-FFF2-40B4-BE49-F238E27FC236}">
                  <a16:creationId xmlns:a16="http://schemas.microsoft.com/office/drawing/2014/main" id="{8CAF83B4-D826-4790-944F-F4CA2103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913" y="1870075"/>
              <a:ext cx="112713" cy="238125"/>
            </a:xfrm>
            <a:custGeom>
              <a:avLst/>
              <a:gdLst>
                <a:gd name="T0" fmla="*/ 0 w 313"/>
                <a:gd name="T1" fmla="*/ 660 h 660"/>
                <a:gd name="T2" fmla="*/ 76 w 313"/>
                <a:gd name="T3" fmla="*/ 0 h 660"/>
                <a:gd name="T4" fmla="*/ 313 w 313"/>
                <a:gd name="T5" fmla="*/ 626 h 660"/>
                <a:gd name="T6" fmla="*/ 0 w 313"/>
                <a:gd name="T7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60">
                  <a:moveTo>
                    <a:pt x="0" y="660"/>
                  </a:moveTo>
                  <a:lnTo>
                    <a:pt x="76" y="0"/>
                  </a:lnTo>
                  <a:lnTo>
                    <a:pt x="313" y="626"/>
                  </a:lnTo>
                  <a:lnTo>
                    <a:pt x="0" y="66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6" name="Freeform 81">
              <a:extLst>
                <a:ext uri="{FF2B5EF4-FFF2-40B4-BE49-F238E27FC236}">
                  <a16:creationId xmlns:a16="http://schemas.microsoft.com/office/drawing/2014/main" id="{A7C1B5DE-CBB9-4901-94C5-77D83692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1820863"/>
              <a:ext cx="142875" cy="250825"/>
            </a:xfrm>
            <a:custGeom>
              <a:avLst/>
              <a:gdLst>
                <a:gd name="T0" fmla="*/ 0 w 398"/>
                <a:gd name="T1" fmla="*/ 695 h 695"/>
                <a:gd name="T2" fmla="*/ 127 w 398"/>
                <a:gd name="T3" fmla="*/ 0 h 695"/>
                <a:gd name="T4" fmla="*/ 398 w 398"/>
                <a:gd name="T5" fmla="*/ 652 h 695"/>
                <a:gd name="T6" fmla="*/ 0 w 398"/>
                <a:gd name="T7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695">
                  <a:moveTo>
                    <a:pt x="0" y="695"/>
                  </a:moveTo>
                  <a:lnTo>
                    <a:pt x="127" y="0"/>
                  </a:lnTo>
                  <a:lnTo>
                    <a:pt x="398" y="652"/>
                  </a:lnTo>
                  <a:lnTo>
                    <a:pt x="0" y="69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7" name="Freeform 82">
              <a:extLst>
                <a:ext uri="{FF2B5EF4-FFF2-40B4-BE49-F238E27FC236}">
                  <a16:creationId xmlns:a16="http://schemas.microsoft.com/office/drawing/2014/main" id="{8A908C7A-0E51-4917-834F-9CD4C450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1833563"/>
              <a:ext cx="131763" cy="204787"/>
            </a:xfrm>
            <a:custGeom>
              <a:avLst/>
              <a:gdLst>
                <a:gd name="T0" fmla="*/ 0 w 364"/>
                <a:gd name="T1" fmla="*/ 567 h 567"/>
                <a:gd name="T2" fmla="*/ 186 w 364"/>
                <a:gd name="T3" fmla="*/ 0 h 567"/>
                <a:gd name="T4" fmla="*/ 364 w 364"/>
                <a:gd name="T5" fmla="*/ 542 h 567"/>
                <a:gd name="T6" fmla="*/ 0 w 364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567">
                  <a:moveTo>
                    <a:pt x="0" y="567"/>
                  </a:moveTo>
                  <a:lnTo>
                    <a:pt x="186" y="0"/>
                  </a:lnTo>
                  <a:lnTo>
                    <a:pt x="364" y="542"/>
                  </a:lnTo>
                  <a:lnTo>
                    <a:pt x="0" y="56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Freeform 83">
              <a:extLst>
                <a:ext uri="{FF2B5EF4-FFF2-40B4-BE49-F238E27FC236}">
                  <a16:creationId xmlns:a16="http://schemas.microsoft.com/office/drawing/2014/main" id="{05595E73-FA76-4A08-928F-68677A70B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1843088"/>
              <a:ext cx="125413" cy="169862"/>
            </a:xfrm>
            <a:custGeom>
              <a:avLst/>
              <a:gdLst>
                <a:gd name="T0" fmla="*/ 0 w 347"/>
                <a:gd name="T1" fmla="*/ 474 h 474"/>
                <a:gd name="T2" fmla="*/ 186 w 347"/>
                <a:gd name="T3" fmla="*/ 0 h 474"/>
                <a:gd name="T4" fmla="*/ 347 w 347"/>
                <a:gd name="T5" fmla="*/ 465 h 474"/>
                <a:gd name="T6" fmla="*/ 0 w 347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474">
                  <a:moveTo>
                    <a:pt x="0" y="474"/>
                  </a:moveTo>
                  <a:lnTo>
                    <a:pt x="186" y="0"/>
                  </a:lnTo>
                  <a:lnTo>
                    <a:pt x="347" y="465"/>
                  </a:lnTo>
                  <a:lnTo>
                    <a:pt x="0" y="474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9" name="Freeform 84">
              <a:extLst>
                <a:ext uri="{FF2B5EF4-FFF2-40B4-BE49-F238E27FC236}">
                  <a16:creationId xmlns:a16="http://schemas.microsoft.com/office/drawing/2014/main" id="{97A5641F-90A3-4924-968C-5A0A9870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1852613"/>
              <a:ext cx="87313" cy="155575"/>
            </a:xfrm>
            <a:custGeom>
              <a:avLst/>
              <a:gdLst>
                <a:gd name="T0" fmla="*/ 0 w 246"/>
                <a:gd name="T1" fmla="*/ 423 h 432"/>
                <a:gd name="T2" fmla="*/ 144 w 246"/>
                <a:gd name="T3" fmla="*/ 0 h 432"/>
                <a:gd name="T4" fmla="*/ 246 w 246"/>
                <a:gd name="T5" fmla="*/ 432 h 432"/>
                <a:gd name="T6" fmla="*/ 0 w 246"/>
                <a:gd name="T7" fmla="*/ 42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432">
                  <a:moveTo>
                    <a:pt x="0" y="423"/>
                  </a:moveTo>
                  <a:lnTo>
                    <a:pt x="144" y="0"/>
                  </a:lnTo>
                  <a:lnTo>
                    <a:pt x="246" y="432"/>
                  </a:lnTo>
                  <a:lnTo>
                    <a:pt x="0" y="42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0" name="Freeform 85">
              <a:extLst>
                <a:ext uri="{FF2B5EF4-FFF2-40B4-BE49-F238E27FC236}">
                  <a16:creationId xmlns:a16="http://schemas.microsoft.com/office/drawing/2014/main" id="{784D533D-A784-4193-B31A-EE0C0D8C7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1843088"/>
              <a:ext cx="84138" cy="169862"/>
            </a:xfrm>
            <a:custGeom>
              <a:avLst/>
              <a:gdLst>
                <a:gd name="T0" fmla="*/ 0 w 237"/>
                <a:gd name="T1" fmla="*/ 474 h 474"/>
                <a:gd name="T2" fmla="*/ 110 w 237"/>
                <a:gd name="T3" fmla="*/ 0 h 474"/>
                <a:gd name="T4" fmla="*/ 237 w 237"/>
                <a:gd name="T5" fmla="*/ 474 h 474"/>
                <a:gd name="T6" fmla="*/ 0 w 237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74">
                  <a:moveTo>
                    <a:pt x="0" y="474"/>
                  </a:moveTo>
                  <a:lnTo>
                    <a:pt x="110" y="0"/>
                  </a:lnTo>
                  <a:lnTo>
                    <a:pt x="237" y="474"/>
                  </a:lnTo>
                  <a:lnTo>
                    <a:pt x="0" y="474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1" name="Freeform 86">
              <a:extLst>
                <a:ext uri="{FF2B5EF4-FFF2-40B4-BE49-F238E27FC236}">
                  <a16:creationId xmlns:a16="http://schemas.microsoft.com/office/drawing/2014/main" id="{227587F9-339C-4599-B5D9-9E00F647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1827213"/>
              <a:ext cx="82550" cy="198437"/>
            </a:xfrm>
            <a:custGeom>
              <a:avLst/>
              <a:gdLst>
                <a:gd name="T0" fmla="*/ 0 w 229"/>
                <a:gd name="T1" fmla="*/ 542 h 551"/>
                <a:gd name="T2" fmla="*/ 119 w 229"/>
                <a:gd name="T3" fmla="*/ 0 h 551"/>
                <a:gd name="T4" fmla="*/ 229 w 229"/>
                <a:gd name="T5" fmla="*/ 551 h 551"/>
                <a:gd name="T6" fmla="*/ 0 w 229"/>
                <a:gd name="T7" fmla="*/ 54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551">
                  <a:moveTo>
                    <a:pt x="0" y="542"/>
                  </a:moveTo>
                  <a:lnTo>
                    <a:pt x="119" y="0"/>
                  </a:lnTo>
                  <a:lnTo>
                    <a:pt x="229" y="551"/>
                  </a:lnTo>
                  <a:lnTo>
                    <a:pt x="0" y="542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Freeform 87">
              <a:extLst>
                <a:ext uri="{FF2B5EF4-FFF2-40B4-BE49-F238E27FC236}">
                  <a16:creationId xmlns:a16="http://schemas.microsoft.com/office/drawing/2014/main" id="{6D89801F-0C39-4710-9E2C-000DCF76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1820863"/>
              <a:ext cx="87313" cy="220662"/>
            </a:xfrm>
            <a:custGeom>
              <a:avLst/>
              <a:gdLst>
                <a:gd name="T0" fmla="*/ 0 w 245"/>
                <a:gd name="T1" fmla="*/ 593 h 610"/>
                <a:gd name="T2" fmla="*/ 169 w 245"/>
                <a:gd name="T3" fmla="*/ 0 h 610"/>
                <a:gd name="T4" fmla="*/ 245 w 245"/>
                <a:gd name="T5" fmla="*/ 610 h 610"/>
                <a:gd name="T6" fmla="*/ 0 w 245"/>
                <a:gd name="T7" fmla="*/ 59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10">
                  <a:moveTo>
                    <a:pt x="0" y="593"/>
                  </a:moveTo>
                  <a:lnTo>
                    <a:pt x="169" y="0"/>
                  </a:lnTo>
                  <a:lnTo>
                    <a:pt x="245" y="610"/>
                  </a:lnTo>
                  <a:lnTo>
                    <a:pt x="0" y="59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3" name="Freeform 88">
              <a:extLst>
                <a:ext uri="{FF2B5EF4-FFF2-40B4-BE49-F238E27FC236}">
                  <a16:creationId xmlns:a16="http://schemas.microsoft.com/office/drawing/2014/main" id="{E7637C1E-2CF3-4768-B63A-B434D938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1854200"/>
              <a:ext cx="104775" cy="204787"/>
            </a:xfrm>
            <a:custGeom>
              <a:avLst/>
              <a:gdLst>
                <a:gd name="T0" fmla="*/ 0 w 288"/>
                <a:gd name="T1" fmla="*/ 551 h 568"/>
                <a:gd name="T2" fmla="*/ 220 w 288"/>
                <a:gd name="T3" fmla="*/ 0 h 568"/>
                <a:gd name="T4" fmla="*/ 288 w 288"/>
                <a:gd name="T5" fmla="*/ 568 h 568"/>
                <a:gd name="T6" fmla="*/ 0 w 288"/>
                <a:gd name="T7" fmla="*/ 551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68">
                  <a:moveTo>
                    <a:pt x="0" y="551"/>
                  </a:moveTo>
                  <a:lnTo>
                    <a:pt x="220" y="0"/>
                  </a:lnTo>
                  <a:lnTo>
                    <a:pt x="288" y="568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Freeform 89">
              <a:extLst>
                <a:ext uri="{FF2B5EF4-FFF2-40B4-BE49-F238E27FC236}">
                  <a16:creationId xmlns:a16="http://schemas.microsoft.com/office/drawing/2014/main" id="{10DDCF29-DA50-400D-AE35-C1AEA814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1889125"/>
              <a:ext cx="85725" cy="198437"/>
            </a:xfrm>
            <a:custGeom>
              <a:avLst/>
              <a:gdLst>
                <a:gd name="T0" fmla="*/ 0 w 237"/>
                <a:gd name="T1" fmla="*/ 525 h 550"/>
                <a:gd name="T2" fmla="*/ 237 w 237"/>
                <a:gd name="T3" fmla="*/ 0 h 550"/>
                <a:gd name="T4" fmla="*/ 212 w 237"/>
                <a:gd name="T5" fmla="*/ 550 h 550"/>
                <a:gd name="T6" fmla="*/ 0 w 237"/>
                <a:gd name="T7" fmla="*/ 525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50">
                  <a:moveTo>
                    <a:pt x="0" y="525"/>
                  </a:moveTo>
                  <a:lnTo>
                    <a:pt x="237" y="0"/>
                  </a:lnTo>
                  <a:lnTo>
                    <a:pt x="212" y="550"/>
                  </a:lnTo>
                  <a:lnTo>
                    <a:pt x="0" y="52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Freeform 90">
              <a:extLst>
                <a:ext uri="{FF2B5EF4-FFF2-40B4-BE49-F238E27FC236}">
                  <a16:creationId xmlns:a16="http://schemas.microsoft.com/office/drawing/2014/main" id="{75D88C47-2528-4588-931A-2FEB69B0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1939925"/>
              <a:ext cx="109538" cy="195262"/>
            </a:xfrm>
            <a:custGeom>
              <a:avLst/>
              <a:gdLst>
                <a:gd name="T0" fmla="*/ 0 w 305"/>
                <a:gd name="T1" fmla="*/ 482 h 541"/>
                <a:gd name="T2" fmla="*/ 305 w 305"/>
                <a:gd name="T3" fmla="*/ 0 h 541"/>
                <a:gd name="T4" fmla="*/ 305 w 305"/>
                <a:gd name="T5" fmla="*/ 541 h 541"/>
                <a:gd name="T6" fmla="*/ 0 w 305"/>
                <a:gd name="T7" fmla="*/ 48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541">
                  <a:moveTo>
                    <a:pt x="0" y="482"/>
                  </a:moveTo>
                  <a:lnTo>
                    <a:pt x="305" y="0"/>
                  </a:lnTo>
                  <a:lnTo>
                    <a:pt x="305" y="541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Freeform 91">
              <a:extLst>
                <a:ext uri="{FF2B5EF4-FFF2-40B4-BE49-F238E27FC236}">
                  <a16:creationId xmlns:a16="http://schemas.microsoft.com/office/drawing/2014/main" id="{B9331D28-1BAF-4906-92E5-EDF9A759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1985963"/>
              <a:ext cx="88900" cy="204787"/>
            </a:xfrm>
            <a:custGeom>
              <a:avLst/>
              <a:gdLst>
                <a:gd name="T0" fmla="*/ 0 w 246"/>
                <a:gd name="T1" fmla="*/ 516 h 567"/>
                <a:gd name="T2" fmla="*/ 246 w 246"/>
                <a:gd name="T3" fmla="*/ 0 h 567"/>
                <a:gd name="T4" fmla="*/ 170 w 246"/>
                <a:gd name="T5" fmla="*/ 567 h 567"/>
                <a:gd name="T6" fmla="*/ 0 w 246"/>
                <a:gd name="T7" fmla="*/ 51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567">
                  <a:moveTo>
                    <a:pt x="0" y="516"/>
                  </a:moveTo>
                  <a:lnTo>
                    <a:pt x="246" y="0"/>
                  </a:lnTo>
                  <a:lnTo>
                    <a:pt x="170" y="567"/>
                  </a:lnTo>
                  <a:lnTo>
                    <a:pt x="0" y="51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7" name="Freeform 92">
              <a:extLst>
                <a:ext uri="{FF2B5EF4-FFF2-40B4-BE49-F238E27FC236}">
                  <a16:creationId xmlns:a16="http://schemas.microsoft.com/office/drawing/2014/main" id="{A3B851E5-94B5-4A2A-875B-B222278FA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35175"/>
              <a:ext cx="85725" cy="182562"/>
            </a:xfrm>
            <a:custGeom>
              <a:avLst/>
              <a:gdLst>
                <a:gd name="T0" fmla="*/ 0 w 237"/>
                <a:gd name="T1" fmla="*/ 491 h 508"/>
                <a:gd name="T2" fmla="*/ 169 w 237"/>
                <a:gd name="T3" fmla="*/ 0 h 508"/>
                <a:gd name="T4" fmla="*/ 237 w 237"/>
                <a:gd name="T5" fmla="*/ 508 h 508"/>
                <a:gd name="T6" fmla="*/ 0 w 237"/>
                <a:gd name="T7" fmla="*/ 49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08">
                  <a:moveTo>
                    <a:pt x="0" y="491"/>
                  </a:moveTo>
                  <a:lnTo>
                    <a:pt x="169" y="0"/>
                  </a:lnTo>
                  <a:lnTo>
                    <a:pt x="237" y="508"/>
                  </a:lnTo>
                  <a:lnTo>
                    <a:pt x="0" y="491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8" name="Freeform 93">
              <a:extLst>
                <a:ext uri="{FF2B5EF4-FFF2-40B4-BE49-F238E27FC236}">
                  <a16:creationId xmlns:a16="http://schemas.microsoft.com/office/drawing/2014/main" id="{2A280149-3511-4909-891F-D412B5E55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2041525"/>
              <a:ext cx="71438" cy="195262"/>
            </a:xfrm>
            <a:custGeom>
              <a:avLst/>
              <a:gdLst>
                <a:gd name="T0" fmla="*/ 0 w 195"/>
                <a:gd name="T1" fmla="*/ 525 h 542"/>
                <a:gd name="T2" fmla="*/ 161 w 195"/>
                <a:gd name="T3" fmla="*/ 0 h 542"/>
                <a:gd name="T4" fmla="*/ 195 w 195"/>
                <a:gd name="T5" fmla="*/ 542 h 542"/>
                <a:gd name="T6" fmla="*/ 0 w 195"/>
                <a:gd name="T7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542">
                  <a:moveTo>
                    <a:pt x="0" y="525"/>
                  </a:moveTo>
                  <a:lnTo>
                    <a:pt x="161" y="0"/>
                  </a:lnTo>
                  <a:lnTo>
                    <a:pt x="195" y="542"/>
                  </a:lnTo>
                  <a:lnTo>
                    <a:pt x="0" y="52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9" name="Freeform 94">
              <a:extLst>
                <a:ext uri="{FF2B5EF4-FFF2-40B4-BE49-F238E27FC236}">
                  <a16:creationId xmlns:a16="http://schemas.microsoft.com/office/drawing/2014/main" id="{7913B87C-C991-4A81-B001-1E2EDE26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2047875"/>
              <a:ext cx="85725" cy="192087"/>
            </a:xfrm>
            <a:custGeom>
              <a:avLst/>
              <a:gdLst>
                <a:gd name="T0" fmla="*/ 0 w 237"/>
                <a:gd name="T1" fmla="*/ 533 h 533"/>
                <a:gd name="T2" fmla="*/ 135 w 237"/>
                <a:gd name="T3" fmla="*/ 0 h 533"/>
                <a:gd name="T4" fmla="*/ 237 w 237"/>
                <a:gd name="T5" fmla="*/ 533 h 533"/>
                <a:gd name="T6" fmla="*/ 0 w 237"/>
                <a:gd name="T7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33">
                  <a:moveTo>
                    <a:pt x="0" y="533"/>
                  </a:moveTo>
                  <a:lnTo>
                    <a:pt x="135" y="0"/>
                  </a:lnTo>
                  <a:lnTo>
                    <a:pt x="237" y="533"/>
                  </a:lnTo>
                  <a:lnTo>
                    <a:pt x="0" y="53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Freeform 95">
              <a:extLst>
                <a:ext uri="{FF2B5EF4-FFF2-40B4-BE49-F238E27FC236}">
                  <a16:creationId xmlns:a16="http://schemas.microsoft.com/office/drawing/2014/main" id="{44E7DC17-F6E0-4E7E-A88E-0018927B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675" y="2062163"/>
              <a:ext cx="76200" cy="180975"/>
            </a:xfrm>
            <a:custGeom>
              <a:avLst/>
              <a:gdLst>
                <a:gd name="T0" fmla="*/ 0 w 212"/>
                <a:gd name="T1" fmla="*/ 500 h 500"/>
                <a:gd name="T2" fmla="*/ 127 w 212"/>
                <a:gd name="T3" fmla="*/ 0 h 500"/>
                <a:gd name="T4" fmla="*/ 212 w 212"/>
                <a:gd name="T5" fmla="*/ 491 h 500"/>
                <a:gd name="T6" fmla="*/ 0 w 212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500">
                  <a:moveTo>
                    <a:pt x="0" y="500"/>
                  </a:moveTo>
                  <a:lnTo>
                    <a:pt x="127" y="0"/>
                  </a:lnTo>
                  <a:lnTo>
                    <a:pt x="212" y="491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1" name="Freeform 96">
              <a:extLst>
                <a:ext uri="{FF2B5EF4-FFF2-40B4-BE49-F238E27FC236}">
                  <a16:creationId xmlns:a16="http://schemas.microsoft.com/office/drawing/2014/main" id="{6178D77D-464B-4B20-BCEE-EBB8CCA9E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3" y="2132013"/>
              <a:ext cx="58738" cy="107950"/>
            </a:xfrm>
            <a:custGeom>
              <a:avLst/>
              <a:gdLst>
                <a:gd name="T0" fmla="*/ 0 w 161"/>
                <a:gd name="T1" fmla="*/ 296 h 296"/>
                <a:gd name="T2" fmla="*/ 102 w 161"/>
                <a:gd name="T3" fmla="*/ 0 h 296"/>
                <a:gd name="T4" fmla="*/ 161 w 161"/>
                <a:gd name="T5" fmla="*/ 296 h 296"/>
                <a:gd name="T6" fmla="*/ 0 w 161"/>
                <a:gd name="T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96">
                  <a:moveTo>
                    <a:pt x="0" y="296"/>
                  </a:moveTo>
                  <a:lnTo>
                    <a:pt x="102" y="0"/>
                  </a:lnTo>
                  <a:lnTo>
                    <a:pt x="161" y="296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2" name="Freeform 97">
              <a:extLst>
                <a:ext uri="{FF2B5EF4-FFF2-40B4-BE49-F238E27FC236}">
                  <a16:creationId xmlns:a16="http://schemas.microsoft.com/office/drawing/2014/main" id="{2D533A37-5590-4487-8373-6E5B21DC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2200275"/>
              <a:ext cx="52388" cy="44450"/>
            </a:xfrm>
            <a:custGeom>
              <a:avLst/>
              <a:gdLst>
                <a:gd name="T0" fmla="*/ 0 w 144"/>
                <a:gd name="T1" fmla="*/ 119 h 127"/>
                <a:gd name="T2" fmla="*/ 93 w 144"/>
                <a:gd name="T3" fmla="*/ 0 h 127"/>
                <a:gd name="T4" fmla="*/ 144 w 144"/>
                <a:gd name="T5" fmla="*/ 127 h 127"/>
                <a:gd name="T6" fmla="*/ 0 w 144"/>
                <a:gd name="T7" fmla="*/ 11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27">
                  <a:moveTo>
                    <a:pt x="0" y="119"/>
                  </a:moveTo>
                  <a:lnTo>
                    <a:pt x="93" y="0"/>
                  </a:lnTo>
                  <a:lnTo>
                    <a:pt x="144" y="127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3" name="Freeform 98">
              <a:extLst>
                <a:ext uri="{FF2B5EF4-FFF2-40B4-BE49-F238E27FC236}">
                  <a16:creationId xmlns:a16="http://schemas.microsoft.com/office/drawing/2014/main" id="{6A25EF61-956B-48E8-9B2B-51D9015CC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224088"/>
              <a:ext cx="44450" cy="33337"/>
            </a:xfrm>
            <a:custGeom>
              <a:avLst/>
              <a:gdLst>
                <a:gd name="T0" fmla="*/ 0 w 127"/>
                <a:gd name="T1" fmla="*/ 76 h 93"/>
                <a:gd name="T2" fmla="*/ 68 w 127"/>
                <a:gd name="T3" fmla="*/ 0 h 93"/>
                <a:gd name="T4" fmla="*/ 127 w 127"/>
                <a:gd name="T5" fmla="*/ 93 h 93"/>
                <a:gd name="T6" fmla="*/ 0 w 127"/>
                <a:gd name="T7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3">
                  <a:moveTo>
                    <a:pt x="0" y="76"/>
                  </a:moveTo>
                  <a:lnTo>
                    <a:pt x="68" y="0"/>
                  </a:lnTo>
                  <a:lnTo>
                    <a:pt x="127" y="93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Freeform 99">
              <a:extLst>
                <a:ext uri="{FF2B5EF4-FFF2-40B4-BE49-F238E27FC236}">
                  <a16:creationId xmlns:a16="http://schemas.microsoft.com/office/drawing/2014/main" id="{4F1AF11F-0179-4D10-9C0D-12866B12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8363" y="2227263"/>
              <a:ext cx="46038" cy="55562"/>
            </a:xfrm>
            <a:custGeom>
              <a:avLst/>
              <a:gdLst>
                <a:gd name="T0" fmla="*/ 0 w 127"/>
                <a:gd name="T1" fmla="*/ 127 h 153"/>
                <a:gd name="T2" fmla="*/ 67 w 127"/>
                <a:gd name="T3" fmla="*/ 0 h 153"/>
                <a:gd name="T4" fmla="*/ 127 w 127"/>
                <a:gd name="T5" fmla="*/ 153 h 153"/>
                <a:gd name="T6" fmla="*/ 0 w 127"/>
                <a:gd name="T7" fmla="*/ 1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3">
                  <a:moveTo>
                    <a:pt x="0" y="127"/>
                  </a:moveTo>
                  <a:lnTo>
                    <a:pt x="67" y="0"/>
                  </a:lnTo>
                  <a:lnTo>
                    <a:pt x="127" y="153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5" name="Freeform 100">
              <a:extLst>
                <a:ext uri="{FF2B5EF4-FFF2-40B4-BE49-F238E27FC236}">
                  <a16:creationId xmlns:a16="http://schemas.microsoft.com/office/drawing/2014/main" id="{B999C45B-D7A0-4378-AEBF-E9E8F051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100" y="2211388"/>
              <a:ext cx="49213" cy="112712"/>
            </a:xfrm>
            <a:custGeom>
              <a:avLst/>
              <a:gdLst>
                <a:gd name="T0" fmla="*/ 0 w 136"/>
                <a:gd name="T1" fmla="*/ 288 h 313"/>
                <a:gd name="T2" fmla="*/ 68 w 136"/>
                <a:gd name="T3" fmla="*/ 0 h 313"/>
                <a:gd name="T4" fmla="*/ 136 w 136"/>
                <a:gd name="T5" fmla="*/ 313 h 313"/>
                <a:gd name="T6" fmla="*/ 0 w 136"/>
                <a:gd name="T7" fmla="*/ 28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13">
                  <a:moveTo>
                    <a:pt x="0" y="288"/>
                  </a:moveTo>
                  <a:lnTo>
                    <a:pt x="68" y="0"/>
                  </a:lnTo>
                  <a:lnTo>
                    <a:pt x="136" y="313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6" name="Freeform 101">
              <a:extLst>
                <a:ext uri="{FF2B5EF4-FFF2-40B4-BE49-F238E27FC236}">
                  <a16:creationId xmlns:a16="http://schemas.microsoft.com/office/drawing/2014/main" id="{E5E18670-2308-4D43-A95E-85B194A4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3800" y="2205038"/>
              <a:ext cx="55563" cy="152400"/>
            </a:xfrm>
            <a:custGeom>
              <a:avLst/>
              <a:gdLst>
                <a:gd name="T0" fmla="*/ 0 w 152"/>
                <a:gd name="T1" fmla="*/ 390 h 423"/>
                <a:gd name="T2" fmla="*/ 42 w 152"/>
                <a:gd name="T3" fmla="*/ 0 h 423"/>
                <a:gd name="T4" fmla="*/ 152 w 152"/>
                <a:gd name="T5" fmla="*/ 423 h 423"/>
                <a:gd name="T6" fmla="*/ 0 w 152"/>
                <a:gd name="T7" fmla="*/ 39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423">
                  <a:moveTo>
                    <a:pt x="0" y="390"/>
                  </a:moveTo>
                  <a:lnTo>
                    <a:pt x="42" y="0"/>
                  </a:lnTo>
                  <a:lnTo>
                    <a:pt x="152" y="423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7" name="Freeform 102">
              <a:extLst>
                <a:ext uri="{FF2B5EF4-FFF2-40B4-BE49-F238E27FC236}">
                  <a16:creationId xmlns:a16="http://schemas.microsoft.com/office/drawing/2014/main" id="{68090B12-D007-48E0-86EA-1969A03EA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675" y="2190750"/>
              <a:ext cx="114300" cy="198437"/>
            </a:xfrm>
            <a:custGeom>
              <a:avLst/>
              <a:gdLst>
                <a:gd name="T0" fmla="*/ 127 w 314"/>
                <a:gd name="T1" fmla="*/ 533 h 550"/>
                <a:gd name="T2" fmla="*/ 0 w 314"/>
                <a:gd name="T3" fmla="*/ 0 h 550"/>
                <a:gd name="T4" fmla="*/ 314 w 314"/>
                <a:gd name="T5" fmla="*/ 550 h 550"/>
                <a:gd name="T6" fmla="*/ 127 w 314"/>
                <a:gd name="T7" fmla="*/ 53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50">
                  <a:moveTo>
                    <a:pt x="127" y="533"/>
                  </a:moveTo>
                  <a:lnTo>
                    <a:pt x="0" y="0"/>
                  </a:lnTo>
                  <a:lnTo>
                    <a:pt x="314" y="550"/>
                  </a:lnTo>
                  <a:lnTo>
                    <a:pt x="127" y="53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Freeform 103">
              <a:extLst>
                <a:ext uri="{FF2B5EF4-FFF2-40B4-BE49-F238E27FC236}">
                  <a16:creationId xmlns:a16="http://schemas.microsoft.com/office/drawing/2014/main" id="{43FEFE43-0479-479C-A784-B421BE93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638" y="2157413"/>
              <a:ext cx="252413" cy="204787"/>
            </a:xfrm>
            <a:custGeom>
              <a:avLst/>
              <a:gdLst>
                <a:gd name="T0" fmla="*/ 575 w 702"/>
                <a:gd name="T1" fmla="*/ 567 h 567"/>
                <a:gd name="T2" fmla="*/ 0 w 702"/>
                <a:gd name="T3" fmla="*/ 0 h 567"/>
                <a:gd name="T4" fmla="*/ 702 w 702"/>
                <a:gd name="T5" fmla="*/ 516 h 567"/>
                <a:gd name="T6" fmla="*/ 575 w 702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2" h="567">
                  <a:moveTo>
                    <a:pt x="575" y="567"/>
                  </a:moveTo>
                  <a:lnTo>
                    <a:pt x="0" y="0"/>
                  </a:lnTo>
                  <a:lnTo>
                    <a:pt x="702" y="516"/>
                  </a:lnTo>
                  <a:lnTo>
                    <a:pt x="575" y="56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9" name="Freeform 104">
              <a:extLst>
                <a:ext uri="{FF2B5EF4-FFF2-40B4-BE49-F238E27FC236}">
                  <a16:creationId xmlns:a16="http://schemas.microsoft.com/office/drawing/2014/main" id="{F43B76B7-DE8A-4881-85EB-35A638F2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2124075"/>
              <a:ext cx="360363" cy="53975"/>
            </a:xfrm>
            <a:custGeom>
              <a:avLst/>
              <a:gdLst>
                <a:gd name="T0" fmla="*/ 872 w 999"/>
                <a:gd name="T1" fmla="*/ 25 h 152"/>
                <a:gd name="T2" fmla="*/ 999 w 999"/>
                <a:gd name="T3" fmla="*/ 152 h 152"/>
                <a:gd name="T4" fmla="*/ 0 w 999"/>
                <a:gd name="T5" fmla="*/ 0 h 152"/>
                <a:gd name="T6" fmla="*/ 872 w 999"/>
                <a:gd name="T7" fmla="*/ 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9" h="152">
                  <a:moveTo>
                    <a:pt x="872" y="25"/>
                  </a:moveTo>
                  <a:lnTo>
                    <a:pt x="999" y="152"/>
                  </a:lnTo>
                  <a:lnTo>
                    <a:pt x="0" y="0"/>
                  </a:lnTo>
                  <a:lnTo>
                    <a:pt x="872" y="2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0" name="Freeform 105">
              <a:extLst>
                <a:ext uri="{FF2B5EF4-FFF2-40B4-BE49-F238E27FC236}">
                  <a16:creationId xmlns:a16="http://schemas.microsoft.com/office/drawing/2014/main" id="{952AA39F-3299-4E94-9F6E-49025665B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019300"/>
              <a:ext cx="258763" cy="58737"/>
            </a:xfrm>
            <a:custGeom>
              <a:avLst/>
              <a:gdLst>
                <a:gd name="T0" fmla="*/ 576 w 719"/>
                <a:gd name="T1" fmla="*/ 0 h 161"/>
                <a:gd name="T2" fmla="*/ 719 w 719"/>
                <a:gd name="T3" fmla="*/ 84 h 161"/>
                <a:gd name="T4" fmla="*/ 0 w 719"/>
                <a:gd name="T5" fmla="*/ 161 h 161"/>
                <a:gd name="T6" fmla="*/ 576 w 71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61">
                  <a:moveTo>
                    <a:pt x="576" y="0"/>
                  </a:moveTo>
                  <a:lnTo>
                    <a:pt x="719" y="84"/>
                  </a:lnTo>
                  <a:lnTo>
                    <a:pt x="0" y="161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1" name="Freeform 106">
              <a:extLst>
                <a:ext uri="{FF2B5EF4-FFF2-40B4-BE49-F238E27FC236}">
                  <a16:creationId xmlns:a16="http://schemas.microsoft.com/office/drawing/2014/main" id="{271A4D09-1E81-4281-98E0-4FAA418E3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5" y="1916113"/>
              <a:ext cx="112713" cy="106362"/>
            </a:xfrm>
            <a:custGeom>
              <a:avLst/>
              <a:gdLst>
                <a:gd name="T0" fmla="*/ 211 w 313"/>
                <a:gd name="T1" fmla="*/ 0 h 296"/>
                <a:gd name="T2" fmla="*/ 313 w 313"/>
                <a:gd name="T3" fmla="*/ 51 h 296"/>
                <a:gd name="T4" fmla="*/ 0 w 313"/>
                <a:gd name="T5" fmla="*/ 296 h 296"/>
                <a:gd name="T6" fmla="*/ 211 w 31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296">
                  <a:moveTo>
                    <a:pt x="211" y="0"/>
                  </a:moveTo>
                  <a:lnTo>
                    <a:pt x="313" y="51"/>
                  </a:lnTo>
                  <a:lnTo>
                    <a:pt x="0" y="296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Freeform 107">
              <a:extLst>
                <a:ext uri="{FF2B5EF4-FFF2-40B4-BE49-F238E27FC236}">
                  <a16:creationId xmlns:a16="http://schemas.microsoft.com/office/drawing/2014/main" id="{682C2639-43CF-43F8-9B85-554DFA3B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8" y="1812925"/>
              <a:ext cx="112713" cy="146050"/>
            </a:xfrm>
            <a:custGeom>
              <a:avLst/>
              <a:gdLst>
                <a:gd name="T0" fmla="*/ 169 w 313"/>
                <a:gd name="T1" fmla="*/ 0 h 406"/>
                <a:gd name="T2" fmla="*/ 313 w 313"/>
                <a:gd name="T3" fmla="*/ 76 h 406"/>
                <a:gd name="T4" fmla="*/ 0 w 313"/>
                <a:gd name="T5" fmla="*/ 406 h 406"/>
                <a:gd name="T6" fmla="*/ 169 w 313"/>
                <a:gd name="T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406">
                  <a:moveTo>
                    <a:pt x="169" y="0"/>
                  </a:moveTo>
                  <a:lnTo>
                    <a:pt x="313" y="76"/>
                  </a:lnTo>
                  <a:lnTo>
                    <a:pt x="0" y="406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3" name="Freeform 108">
              <a:extLst>
                <a:ext uri="{FF2B5EF4-FFF2-40B4-BE49-F238E27FC236}">
                  <a16:creationId xmlns:a16="http://schemas.microsoft.com/office/drawing/2014/main" id="{C39ACB56-B864-47C2-B8FB-8697789C1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913" y="1733550"/>
              <a:ext cx="90488" cy="146050"/>
            </a:xfrm>
            <a:custGeom>
              <a:avLst/>
              <a:gdLst>
                <a:gd name="T0" fmla="*/ 254 w 254"/>
                <a:gd name="T1" fmla="*/ 59 h 406"/>
                <a:gd name="T2" fmla="*/ 0 w 254"/>
                <a:gd name="T3" fmla="*/ 406 h 406"/>
                <a:gd name="T4" fmla="*/ 136 w 254"/>
                <a:gd name="T5" fmla="*/ 0 h 406"/>
                <a:gd name="T6" fmla="*/ 254 w 254"/>
                <a:gd name="T7" fmla="*/ 5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406">
                  <a:moveTo>
                    <a:pt x="254" y="59"/>
                  </a:moveTo>
                  <a:lnTo>
                    <a:pt x="0" y="406"/>
                  </a:lnTo>
                  <a:lnTo>
                    <a:pt x="136" y="0"/>
                  </a:lnTo>
                  <a:lnTo>
                    <a:pt x="254" y="59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4" name="Freeform 109">
              <a:extLst>
                <a:ext uri="{FF2B5EF4-FFF2-40B4-BE49-F238E27FC236}">
                  <a16:creationId xmlns:a16="http://schemas.microsoft.com/office/drawing/2014/main" id="{E7E4655D-F673-4BD5-BE9C-53988C88E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825" y="1620838"/>
              <a:ext cx="93663" cy="123825"/>
            </a:xfrm>
            <a:custGeom>
              <a:avLst/>
              <a:gdLst>
                <a:gd name="T0" fmla="*/ 101 w 262"/>
                <a:gd name="T1" fmla="*/ 0 h 347"/>
                <a:gd name="T2" fmla="*/ 262 w 262"/>
                <a:gd name="T3" fmla="*/ 93 h 347"/>
                <a:gd name="T4" fmla="*/ 0 w 262"/>
                <a:gd name="T5" fmla="*/ 347 h 347"/>
                <a:gd name="T6" fmla="*/ 101 w 262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347">
                  <a:moveTo>
                    <a:pt x="101" y="0"/>
                  </a:moveTo>
                  <a:lnTo>
                    <a:pt x="262" y="93"/>
                  </a:lnTo>
                  <a:lnTo>
                    <a:pt x="0" y="347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5" name="Freeform 110">
              <a:extLst>
                <a:ext uri="{FF2B5EF4-FFF2-40B4-BE49-F238E27FC236}">
                  <a16:creationId xmlns:a16="http://schemas.microsoft.com/office/drawing/2014/main" id="{FA1EFE54-737B-45F7-804A-5E9607A0F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6738" y="1522413"/>
              <a:ext cx="90488" cy="115887"/>
            </a:xfrm>
            <a:custGeom>
              <a:avLst/>
              <a:gdLst>
                <a:gd name="T0" fmla="*/ 111 w 254"/>
                <a:gd name="T1" fmla="*/ 0 h 321"/>
                <a:gd name="T2" fmla="*/ 254 w 254"/>
                <a:gd name="T3" fmla="*/ 67 h 321"/>
                <a:gd name="T4" fmla="*/ 0 w 254"/>
                <a:gd name="T5" fmla="*/ 321 h 321"/>
                <a:gd name="T6" fmla="*/ 111 w 254"/>
                <a:gd name="T7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321">
                  <a:moveTo>
                    <a:pt x="111" y="0"/>
                  </a:moveTo>
                  <a:lnTo>
                    <a:pt x="254" y="67"/>
                  </a:lnTo>
                  <a:lnTo>
                    <a:pt x="0" y="32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Freeform 111">
              <a:extLst>
                <a:ext uri="{FF2B5EF4-FFF2-40B4-BE49-F238E27FC236}">
                  <a16:creationId xmlns:a16="http://schemas.microsoft.com/office/drawing/2014/main" id="{CAFB7466-CCC9-4E34-A799-EE1F44A02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1433513"/>
              <a:ext cx="85725" cy="101600"/>
            </a:xfrm>
            <a:custGeom>
              <a:avLst/>
              <a:gdLst>
                <a:gd name="T0" fmla="*/ 67 w 237"/>
                <a:gd name="T1" fmla="*/ 0 h 280"/>
                <a:gd name="T2" fmla="*/ 237 w 237"/>
                <a:gd name="T3" fmla="*/ 68 h 280"/>
                <a:gd name="T4" fmla="*/ 0 w 237"/>
                <a:gd name="T5" fmla="*/ 280 h 280"/>
                <a:gd name="T6" fmla="*/ 67 w 237"/>
                <a:gd name="T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80">
                  <a:moveTo>
                    <a:pt x="67" y="0"/>
                  </a:moveTo>
                  <a:lnTo>
                    <a:pt x="237" y="68"/>
                  </a:lnTo>
                  <a:lnTo>
                    <a:pt x="0" y="28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7" name="Freeform 112">
              <a:extLst>
                <a:ext uri="{FF2B5EF4-FFF2-40B4-BE49-F238E27FC236}">
                  <a16:creationId xmlns:a16="http://schemas.microsoft.com/office/drawing/2014/main" id="{B6C31781-4AC6-41D5-9C6A-58E4666B1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1370013"/>
              <a:ext cx="65088" cy="95250"/>
            </a:xfrm>
            <a:custGeom>
              <a:avLst/>
              <a:gdLst>
                <a:gd name="T0" fmla="*/ 51 w 178"/>
                <a:gd name="T1" fmla="*/ 0 h 263"/>
                <a:gd name="T2" fmla="*/ 178 w 178"/>
                <a:gd name="T3" fmla="*/ 60 h 263"/>
                <a:gd name="T4" fmla="*/ 0 w 178"/>
                <a:gd name="T5" fmla="*/ 263 h 263"/>
                <a:gd name="T6" fmla="*/ 51 w 178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63">
                  <a:moveTo>
                    <a:pt x="51" y="0"/>
                  </a:moveTo>
                  <a:lnTo>
                    <a:pt x="178" y="60"/>
                  </a:lnTo>
                  <a:lnTo>
                    <a:pt x="0" y="26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8" name="Freeform 113">
              <a:extLst>
                <a:ext uri="{FF2B5EF4-FFF2-40B4-BE49-F238E27FC236}">
                  <a16:creationId xmlns:a16="http://schemas.microsoft.com/office/drawing/2014/main" id="{87EF7267-3B0C-417D-AD64-4F4256C5C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1317625"/>
              <a:ext cx="61913" cy="79375"/>
            </a:xfrm>
            <a:custGeom>
              <a:avLst/>
              <a:gdLst>
                <a:gd name="T0" fmla="*/ 50 w 169"/>
                <a:gd name="T1" fmla="*/ 0 h 221"/>
                <a:gd name="T2" fmla="*/ 169 w 169"/>
                <a:gd name="T3" fmla="*/ 60 h 221"/>
                <a:gd name="T4" fmla="*/ 0 w 169"/>
                <a:gd name="T5" fmla="*/ 221 h 221"/>
                <a:gd name="T6" fmla="*/ 50 w 169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21">
                  <a:moveTo>
                    <a:pt x="50" y="0"/>
                  </a:moveTo>
                  <a:lnTo>
                    <a:pt x="169" y="60"/>
                  </a:lnTo>
                  <a:lnTo>
                    <a:pt x="0" y="22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9" name="Freeform 114">
              <a:extLst>
                <a:ext uri="{FF2B5EF4-FFF2-40B4-BE49-F238E27FC236}">
                  <a16:creationId xmlns:a16="http://schemas.microsoft.com/office/drawing/2014/main" id="{CA56DBA4-DDD0-42CE-B51D-7A086F947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7938" y="1263650"/>
              <a:ext cx="55563" cy="79375"/>
            </a:xfrm>
            <a:custGeom>
              <a:avLst/>
              <a:gdLst>
                <a:gd name="T0" fmla="*/ 59 w 153"/>
                <a:gd name="T1" fmla="*/ 0 h 220"/>
                <a:gd name="T2" fmla="*/ 153 w 153"/>
                <a:gd name="T3" fmla="*/ 51 h 220"/>
                <a:gd name="T4" fmla="*/ 0 w 153"/>
                <a:gd name="T5" fmla="*/ 220 h 220"/>
                <a:gd name="T6" fmla="*/ 59 w 153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220">
                  <a:moveTo>
                    <a:pt x="59" y="0"/>
                  </a:moveTo>
                  <a:lnTo>
                    <a:pt x="153" y="51"/>
                  </a:lnTo>
                  <a:lnTo>
                    <a:pt x="0" y="22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Freeform 115">
              <a:extLst>
                <a:ext uri="{FF2B5EF4-FFF2-40B4-BE49-F238E27FC236}">
                  <a16:creationId xmlns:a16="http://schemas.microsoft.com/office/drawing/2014/main" id="{1E17B5E8-1DC9-48C2-B2DD-60AF41FF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13" y="488950"/>
              <a:ext cx="42863" cy="109537"/>
            </a:xfrm>
            <a:custGeom>
              <a:avLst/>
              <a:gdLst>
                <a:gd name="T0" fmla="*/ 0 w 118"/>
                <a:gd name="T1" fmla="*/ 0 h 304"/>
                <a:gd name="T2" fmla="*/ 118 w 118"/>
                <a:gd name="T3" fmla="*/ 25 h 304"/>
                <a:gd name="T4" fmla="*/ 8 w 118"/>
                <a:gd name="T5" fmla="*/ 304 h 304"/>
                <a:gd name="T6" fmla="*/ 0 w 118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304">
                  <a:moveTo>
                    <a:pt x="0" y="0"/>
                  </a:moveTo>
                  <a:lnTo>
                    <a:pt x="118" y="25"/>
                  </a:lnTo>
                  <a:lnTo>
                    <a:pt x="8" y="3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1" name="Freeform 116">
              <a:extLst>
                <a:ext uri="{FF2B5EF4-FFF2-40B4-BE49-F238E27FC236}">
                  <a16:creationId xmlns:a16="http://schemas.microsoft.com/office/drawing/2014/main" id="{FD72745B-8847-4785-A5D4-E9CE47B7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522288"/>
              <a:ext cx="65088" cy="136525"/>
            </a:xfrm>
            <a:custGeom>
              <a:avLst/>
              <a:gdLst>
                <a:gd name="T0" fmla="*/ 0 w 178"/>
                <a:gd name="T1" fmla="*/ 0 h 381"/>
                <a:gd name="T2" fmla="*/ 178 w 178"/>
                <a:gd name="T3" fmla="*/ 42 h 381"/>
                <a:gd name="T4" fmla="*/ 0 w 178"/>
                <a:gd name="T5" fmla="*/ 381 h 381"/>
                <a:gd name="T6" fmla="*/ 0 w 178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381">
                  <a:moveTo>
                    <a:pt x="0" y="0"/>
                  </a:moveTo>
                  <a:lnTo>
                    <a:pt x="178" y="42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2" name="Freeform 117">
              <a:extLst>
                <a:ext uri="{FF2B5EF4-FFF2-40B4-BE49-F238E27FC236}">
                  <a16:creationId xmlns:a16="http://schemas.microsoft.com/office/drawing/2014/main" id="{1776DABA-DA50-466A-B178-45D0D5C0B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88" y="561975"/>
              <a:ext cx="79375" cy="142875"/>
            </a:xfrm>
            <a:custGeom>
              <a:avLst/>
              <a:gdLst>
                <a:gd name="T0" fmla="*/ 0 w 220"/>
                <a:gd name="T1" fmla="*/ 0 h 398"/>
                <a:gd name="T2" fmla="*/ 220 w 220"/>
                <a:gd name="T3" fmla="*/ 42 h 398"/>
                <a:gd name="T4" fmla="*/ 0 w 220"/>
                <a:gd name="T5" fmla="*/ 398 h 398"/>
                <a:gd name="T6" fmla="*/ 0 w 220"/>
                <a:gd name="T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98">
                  <a:moveTo>
                    <a:pt x="0" y="0"/>
                  </a:moveTo>
                  <a:lnTo>
                    <a:pt x="220" y="42"/>
                  </a:lnTo>
                  <a:lnTo>
                    <a:pt x="0" y="3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3" name="Freeform 118">
              <a:extLst>
                <a:ext uri="{FF2B5EF4-FFF2-40B4-BE49-F238E27FC236}">
                  <a16:creationId xmlns:a16="http://schemas.microsoft.com/office/drawing/2014/main" id="{B51E53B1-EB66-460F-8DF2-1891CDF57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614363"/>
              <a:ext cx="69850" cy="142875"/>
            </a:xfrm>
            <a:custGeom>
              <a:avLst/>
              <a:gdLst>
                <a:gd name="T0" fmla="*/ 0 w 194"/>
                <a:gd name="T1" fmla="*/ 0 h 398"/>
                <a:gd name="T2" fmla="*/ 194 w 194"/>
                <a:gd name="T3" fmla="*/ 50 h 398"/>
                <a:gd name="T4" fmla="*/ 0 w 194"/>
                <a:gd name="T5" fmla="*/ 398 h 398"/>
                <a:gd name="T6" fmla="*/ 0 w 194"/>
                <a:gd name="T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398">
                  <a:moveTo>
                    <a:pt x="0" y="0"/>
                  </a:moveTo>
                  <a:lnTo>
                    <a:pt x="194" y="50"/>
                  </a:lnTo>
                  <a:lnTo>
                    <a:pt x="0" y="3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Freeform 119">
              <a:extLst>
                <a:ext uri="{FF2B5EF4-FFF2-40B4-BE49-F238E27FC236}">
                  <a16:creationId xmlns:a16="http://schemas.microsoft.com/office/drawing/2014/main" id="{7F3BF980-7B43-46FD-97F8-2032E3B21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13" y="671513"/>
              <a:ext cx="74613" cy="138112"/>
            </a:xfrm>
            <a:custGeom>
              <a:avLst/>
              <a:gdLst>
                <a:gd name="T0" fmla="*/ 0 w 203"/>
                <a:gd name="T1" fmla="*/ 0 h 381"/>
                <a:gd name="T2" fmla="*/ 203 w 203"/>
                <a:gd name="T3" fmla="*/ 59 h 381"/>
                <a:gd name="T4" fmla="*/ 9 w 203"/>
                <a:gd name="T5" fmla="*/ 381 h 381"/>
                <a:gd name="T6" fmla="*/ 0 w 203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381">
                  <a:moveTo>
                    <a:pt x="0" y="0"/>
                  </a:moveTo>
                  <a:lnTo>
                    <a:pt x="203" y="59"/>
                  </a:lnTo>
                  <a:lnTo>
                    <a:pt x="9" y="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5" name="Freeform 120">
              <a:extLst>
                <a:ext uri="{FF2B5EF4-FFF2-40B4-BE49-F238E27FC236}">
                  <a16:creationId xmlns:a16="http://schemas.microsoft.com/office/drawing/2014/main" id="{F6143553-C1B7-4927-B510-01B558AE5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775" y="741363"/>
              <a:ext cx="79375" cy="134937"/>
            </a:xfrm>
            <a:custGeom>
              <a:avLst/>
              <a:gdLst>
                <a:gd name="T0" fmla="*/ 0 w 220"/>
                <a:gd name="T1" fmla="*/ 0 h 373"/>
                <a:gd name="T2" fmla="*/ 220 w 220"/>
                <a:gd name="T3" fmla="*/ 76 h 373"/>
                <a:gd name="T4" fmla="*/ 25 w 220"/>
                <a:gd name="T5" fmla="*/ 373 h 373"/>
                <a:gd name="T6" fmla="*/ 0 w 220"/>
                <a:gd name="T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73">
                  <a:moveTo>
                    <a:pt x="0" y="0"/>
                  </a:moveTo>
                  <a:lnTo>
                    <a:pt x="220" y="76"/>
                  </a:lnTo>
                  <a:lnTo>
                    <a:pt x="25" y="3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6" name="Freeform 121">
              <a:extLst>
                <a:ext uri="{FF2B5EF4-FFF2-40B4-BE49-F238E27FC236}">
                  <a16:creationId xmlns:a16="http://schemas.microsoft.com/office/drawing/2014/main" id="{FDAE3F9D-4059-4D3C-AA4B-8CB004F8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823913"/>
              <a:ext cx="82550" cy="119062"/>
            </a:xfrm>
            <a:custGeom>
              <a:avLst/>
              <a:gdLst>
                <a:gd name="T0" fmla="*/ 0 w 228"/>
                <a:gd name="T1" fmla="*/ 0 h 330"/>
                <a:gd name="T2" fmla="*/ 228 w 228"/>
                <a:gd name="T3" fmla="*/ 68 h 330"/>
                <a:gd name="T4" fmla="*/ 25 w 228"/>
                <a:gd name="T5" fmla="*/ 330 h 330"/>
                <a:gd name="T6" fmla="*/ 0 w 228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30">
                  <a:moveTo>
                    <a:pt x="0" y="0"/>
                  </a:moveTo>
                  <a:lnTo>
                    <a:pt x="228" y="68"/>
                  </a:lnTo>
                  <a:lnTo>
                    <a:pt x="25" y="3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7" name="Freeform 122">
              <a:extLst>
                <a:ext uri="{FF2B5EF4-FFF2-40B4-BE49-F238E27FC236}">
                  <a16:creationId xmlns:a16="http://schemas.microsoft.com/office/drawing/2014/main" id="{BD29C470-28C9-4633-9AA5-1436F338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889000"/>
              <a:ext cx="55563" cy="107950"/>
            </a:xfrm>
            <a:custGeom>
              <a:avLst/>
              <a:gdLst>
                <a:gd name="T0" fmla="*/ 0 w 153"/>
                <a:gd name="T1" fmla="*/ 0 h 304"/>
                <a:gd name="T2" fmla="*/ 153 w 153"/>
                <a:gd name="T3" fmla="*/ 50 h 304"/>
                <a:gd name="T4" fmla="*/ 0 w 153"/>
                <a:gd name="T5" fmla="*/ 304 h 304"/>
                <a:gd name="T6" fmla="*/ 0 w 153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304">
                  <a:moveTo>
                    <a:pt x="0" y="0"/>
                  </a:moveTo>
                  <a:lnTo>
                    <a:pt x="153" y="50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Freeform 123">
              <a:extLst>
                <a:ext uri="{FF2B5EF4-FFF2-40B4-BE49-F238E27FC236}">
                  <a16:creationId xmlns:a16="http://schemas.microsoft.com/office/drawing/2014/main" id="{39AC33B9-9BA3-4CE0-861E-ABABC8B40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952500"/>
              <a:ext cx="73025" cy="127000"/>
            </a:xfrm>
            <a:custGeom>
              <a:avLst/>
              <a:gdLst>
                <a:gd name="T0" fmla="*/ 0 w 204"/>
                <a:gd name="T1" fmla="*/ 0 h 356"/>
                <a:gd name="T2" fmla="*/ 204 w 204"/>
                <a:gd name="T3" fmla="*/ 60 h 356"/>
                <a:gd name="T4" fmla="*/ 26 w 204"/>
                <a:gd name="T5" fmla="*/ 356 h 356"/>
                <a:gd name="T6" fmla="*/ 0 w 2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356">
                  <a:moveTo>
                    <a:pt x="0" y="0"/>
                  </a:moveTo>
                  <a:lnTo>
                    <a:pt x="204" y="60"/>
                  </a:lnTo>
                  <a:lnTo>
                    <a:pt x="26" y="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9" name="Freeform 124">
              <a:extLst>
                <a:ext uri="{FF2B5EF4-FFF2-40B4-BE49-F238E27FC236}">
                  <a16:creationId xmlns:a16="http://schemas.microsoft.com/office/drawing/2014/main" id="{29261B5B-0308-459B-A10E-D97CAD2B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0" y="1009650"/>
              <a:ext cx="82550" cy="155575"/>
            </a:xfrm>
            <a:custGeom>
              <a:avLst/>
              <a:gdLst>
                <a:gd name="T0" fmla="*/ 0 w 228"/>
                <a:gd name="T1" fmla="*/ 0 h 432"/>
                <a:gd name="T2" fmla="*/ 228 w 228"/>
                <a:gd name="T3" fmla="*/ 60 h 432"/>
                <a:gd name="T4" fmla="*/ 59 w 228"/>
                <a:gd name="T5" fmla="*/ 432 h 432"/>
                <a:gd name="T6" fmla="*/ 0 w 228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432">
                  <a:moveTo>
                    <a:pt x="0" y="0"/>
                  </a:moveTo>
                  <a:lnTo>
                    <a:pt x="228" y="60"/>
                  </a:lnTo>
                  <a:lnTo>
                    <a:pt x="59" y="4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0" name="Freeform 125">
              <a:extLst>
                <a:ext uri="{FF2B5EF4-FFF2-40B4-BE49-F238E27FC236}">
                  <a16:creationId xmlns:a16="http://schemas.microsoft.com/office/drawing/2014/main" id="{08246DFB-33BE-4BAB-8BFD-DBEB5489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1058863"/>
              <a:ext cx="79375" cy="165100"/>
            </a:xfrm>
            <a:custGeom>
              <a:avLst/>
              <a:gdLst>
                <a:gd name="T0" fmla="*/ 0 w 220"/>
                <a:gd name="T1" fmla="*/ 0 h 457"/>
                <a:gd name="T2" fmla="*/ 220 w 220"/>
                <a:gd name="T3" fmla="*/ 59 h 457"/>
                <a:gd name="T4" fmla="*/ 68 w 220"/>
                <a:gd name="T5" fmla="*/ 457 h 457"/>
                <a:gd name="T6" fmla="*/ 0 w 220"/>
                <a:gd name="T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457">
                  <a:moveTo>
                    <a:pt x="0" y="0"/>
                  </a:moveTo>
                  <a:lnTo>
                    <a:pt x="220" y="59"/>
                  </a:lnTo>
                  <a:lnTo>
                    <a:pt x="68" y="4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83" name="Freeform 128">
            <a:extLst>
              <a:ext uri="{FF2B5EF4-FFF2-40B4-BE49-F238E27FC236}">
                <a16:creationId xmlns:a16="http://schemas.microsoft.com/office/drawing/2014/main" id="{9C4ED053-CBED-4FEB-AA03-7F6E477D1FA8}"/>
              </a:ext>
            </a:extLst>
          </p:cNvPr>
          <p:cNvSpPr>
            <a:spLocks/>
          </p:cNvSpPr>
          <p:nvPr/>
        </p:nvSpPr>
        <p:spPr bwMode="auto">
          <a:xfrm>
            <a:off x="7980363" y="2098675"/>
            <a:ext cx="169863" cy="258762"/>
          </a:xfrm>
          <a:custGeom>
            <a:avLst/>
            <a:gdLst>
              <a:gd name="T0" fmla="*/ 0 w 474"/>
              <a:gd name="T1" fmla="*/ 660 h 719"/>
              <a:gd name="T2" fmla="*/ 25 w 474"/>
              <a:gd name="T3" fmla="*/ 542 h 719"/>
              <a:gd name="T4" fmla="*/ 279 w 474"/>
              <a:gd name="T5" fmla="*/ 592 h 719"/>
              <a:gd name="T6" fmla="*/ 381 w 474"/>
              <a:gd name="T7" fmla="*/ 135 h 719"/>
              <a:gd name="T8" fmla="*/ 144 w 474"/>
              <a:gd name="T9" fmla="*/ 101 h 719"/>
              <a:gd name="T10" fmla="*/ 169 w 474"/>
              <a:gd name="T11" fmla="*/ 0 h 719"/>
              <a:gd name="T12" fmla="*/ 474 w 474"/>
              <a:gd name="T13" fmla="*/ 51 h 719"/>
              <a:gd name="T14" fmla="*/ 330 w 474"/>
              <a:gd name="T15" fmla="*/ 719 h 719"/>
              <a:gd name="T16" fmla="*/ 0 w 474"/>
              <a:gd name="T17" fmla="*/ 6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719">
                <a:moveTo>
                  <a:pt x="0" y="660"/>
                </a:moveTo>
                <a:lnTo>
                  <a:pt x="25" y="542"/>
                </a:lnTo>
                <a:lnTo>
                  <a:pt x="279" y="592"/>
                </a:lnTo>
                <a:lnTo>
                  <a:pt x="381" y="135"/>
                </a:lnTo>
                <a:lnTo>
                  <a:pt x="144" y="101"/>
                </a:lnTo>
                <a:lnTo>
                  <a:pt x="169" y="0"/>
                </a:lnTo>
                <a:lnTo>
                  <a:pt x="474" y="51"/>
                </a:lnTo>
                <a:lnTo>
                  <a:pt x="330" y="719"/>
                </a:lnTo>
                <a:lnTo>
                  <a:pt x="0" y="660"/>
                </a:lnTo>
                <a:close/>
              </a:path>
            </a:pathLst>
          </a:custGeom>
          <a:solidFill>
            <a:srgbClr val="CECEF5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" name="Freeform 129">
            <a:extLst>
              <a:ext uri="{FF2B5EF4-FFF2-40B4-BE49-F238E27FC236}">
                <a16:creationId xmlns:a16="http://schemas.microsoft.com/office/drawing/2014/main" id="{4E8F4116-7CA7-48E3-8C69-E6E8D09375B9}"/>
              </a:ext>
            </a:extLst>
          </p:cNvPr>
          <p:cNvSpPr>
            <a:spLocks/>
          </p:cNvSpPr>
          <p:nvPr/>
        </p:nvSpPr>
        <p:spPr bwMode="auto">
          <a:xfrm>
            <a:off x="7791450" y="2074863"/>
            <a:ext cx="158750" cy="252412"/>
          </a:xfrm>
          <a:custGeom>
            <a:avLst/>
            <a:gdLst>
              <a:gd name="T0" fmla="*/ 440 w 440"/>
              <a:gd name="T1" fmla="*/ 42 h 703"/>
              <a:gd name="T2" fmla="*/ 415 w 440"/>
              <a:gd name="T3" fmla="*/ 152 h 703"/>
              <a:gd name="T4" fmla="*/ 169 w 440"/>
              <a:gd name="T5" fmla="*/ 119 h 703"/>
              <a:gd name="T6" fmla="*/ 93 w 440"/>
              <a:gd name="T7" fmla="*/ 576 h 703"/>
              <a:gd name="T8" fmla="*/ 330 w 440"/>
              <a:gd name="T9" fmla="*/ 601 h 703"/>
              <a:gd name="T10" fmla="*/ 305 w 440"/>
              <a:gd name="T11" fmla="*/ 703 h 703"/>
              <a:gd name="T12" fmla="*/ 0 w 440"/>
              <a:gd name="T13" fmla="*/ 669 h 703"/>
              <a:gd name="T14" fmla="*/ 110 w 440"/>
              <a:gd name="T15" fmla="*/ 0 h 703"/>
              <a:gd name="T16" fmla="*/ 440 w 440"/>
              <a:gd name="T17" fmla="*/ 42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703">
                <a:moveTo>
                  <a:pt x="440" y="42"/>
                </a:moveTo>
                <a:lnTo>
                  <a:pt x="415" y="152"/>
                </a:lnTo>
                <a:lnTo>
                  <a:pt x="169" y="119"/>
                </a:lnTo>
                <a:lnTo>
                  <a:pt x="93" y="576"/>
                </a:lnTo>
                <a:lnTo>
                  <a:pt x="330" y="601"/>
                </a:lnTo>
                <a:lnTo>
                  <a:pt x="305" y="703"/>
                </a:lnTo>
                <a:lnTo>
                  <a:pt x="0" y="669"/>
                </a:lnTo>
                <a:lnTo>
                  <a:pt x="110" y="0"/>
                </a:lnTo>
                <a:lnTo>
                  <a:pt x="440" y="42"/>
                </a:lnTo>
                <a:close/>
              </a:path>
            </a:pathLst>
          </a:custGeom>
          <a:solidFill>
            <a:srgbClr val="CECEF5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5" name="Freeform 130">
            <a:extLst>
              <a:ext uri="{FF2B5EF4-FFF2-40B4-BE49-F238E27FC236}">
                <a16:creationId xmlns:a16="http://schemas.microsoft.com/office/drawing/2014/main" id="{A9BA927C-D911-4E97-80D3-599C03891CBE}"/>
              </a:ext>
            </a:extLst>
          </p:cNvPr>
          <p:cNvSpPr>
            <a:spLocks/>
          </p:cNvSpPr>
          <p:nvPr/>
        </p:nvSpPr>
        <p:spPr bwMode="auto">
          <a:xfrm>
            <a:off x="3198813" y="3395663"/>
            <a:ext cx="131763" cy="242887"/>
          </a:xfrm>
          <a:custGeom>
            <a:avLst/>
            <a:gdLst>
              <a:gd name="T0" fmla="*/ 0 w 364"/>
              <a:gd name="T1" fmla="*/ 677 h 677"/>
              <a:gd name="T2" fmla="*/ 9 w 364"/>
              <a:gd name="T3" fmla="*/ 567 h 677"/>
              <a:gd name="T4" fmla="*/ 263 w 364"/>
              <a:gd name="T5" fmla="*/ 567 h 677"/>
              <a:gd name="T6" fmla="*/ 280 w 364"/>
              <a:gd name="T7" fmla="*/ 102 h 677"/>
              <a:gd name="T8" fmla="*/ 43 w 364"/>
              <a:gd name="T9" fmla="*/ 110 h 677"/>
              <a:gd name="T10" fmla="*/ 51 w 364"/>
              <a:gd name="T11" fmla="*/ 8 h 677"/>
              <a:gd name="T12" fmla="*/ 364 w 364"/>
              <a:gd name="T13" fmla="*/ 0 h 677"/>
              <a:gd name="T14" fmla="*/ 339 w 364"/>
              <a:gd name="T15" fmla="*/ 677 h 677"/>
              <a:gd name="T16" fmla="*/ 0 w 364"/>
              <a:gd name="T17" fmla="*/ 677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4" h="677">
                <a:moveTo>
                  <a:pt x="0" y="677"/>
                </a:moveTo>
                <a:lnTo>
                  <a:pt x="9" y="567"/>
                </a:lnTo>
                <a:lnTo>
                  <a:pt x="263" y="567"/>
                </a:lnTo>
                <a:lnTo>
                  <a:pt x="280" y="102"/>
                </a:lnTo>
                <a:lnTo>
                  <a:pt x="43" y="110"/>
                </a:lnTo>
                <a:lnTo>
                  <a:pt x="51" y="8"/>
                </a:lnTo>
                <a:lnTo>
                  <a:pt x="364" y="0"/>
                </a:lnTo>
                <a:lnTo>
                  <a:pt x="339" y="677"/>
                </a:lnTo>
                <a:lnTo>
                  <a:pt x="0" y="677"/>
                </a:lnTo>
                <a:close/>
              </a:path>
            </a:pathLst>
          </a:custGeom>
          <a:solidFill>
            <a:srgbClr val="CECEF5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6" name="Freeform 131">
            <a:extLst>
              <a:ext uri="{FF2B5EF4-FFF2-40B4-BE49-F238E27FC236}">
                <a16:creationId xmlns:a16="http://schemas.microsoft.com/office/drawing/2014/main" id="{41E504B7-080D-425E-B6A6-C44860F60544}"/>
              </a:ext>
            </a:extLst>
          </p:cNvPr>
          <p:cNvSpPr>
            <a:spLocks/>
          </p:cNvSpPr>
          <p:nvPr/>
        </p:nvSpPr>
        <p:spPr bwMode="auto">
          <a:xfrm>
            <a:off x="3003550" y="3402013"/>
            <a:ext cx="122238" cy="252412"/>
          </a:xfrm>
          <a:custGeom>
            <a:avLst/>
            <a:gdLst>
              <a:gd name="T0" fmla="*/ 339 w 339"/>
              <a:gd name="T1" fmla="*/ 0 h 703"/>
              <a:gd name="T2" fmla="*/ 331 w 339"/>
              <a:gd name="T3" fmla="*/ 118 h 703"/>
              <a:gd name="T4" fmla="*/ 85 w 339"/>
              <a:gd name="T5" fmla="*/ 135 h 703"/>
              <a:gd name="T6" fmla="*/ 93 w 339"/>
              <a:gd name="T7" fmla="*/ 593 h 703"/>
              <a:gd name="T8" fmla="*/ 322 w 339"/>
              <a:gd name="T9" fmla="*/ 576 h 703"/>
              <a:gd name="T10" fmla="*/ 322 w 339"/>
              <a:gd name="T11" fmla="*/ 677 h 703"/>
              <a:gd name="T12" fmla="*/ 9 w 339"/>
              <a:gd name="T13" fmla="*/ 703 h 703"/>
              <a:gd name="T14" fmla="*/ 0 w 339"/>
              <a:gd name="T15" fmla="*/ 25 h 703"/>
              <a:gd name="T16" fmla="*/ 339 w 339"/>
              <a:gd name="T17" fmla="*/ 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9" h="703">
                <a:moveTo>
                  <a:pt x="339" y="0"/>
                </a:moveTo>
                <a:lnTo>
                  <a:pt x="331" y="118"/>
                </a:lnTo>
                <a:lnTo>
                  <a:pt x="85" y="135"/>
                </a:lnTo>
                <a:lnTo>
                  <a:pt x="93" y="593"/>
                </a:lnTo>
                <a:lnTo>
                  <a:pt x="322" y="576"/>
                </a:lnTo>
                <a:lnTo>
                  <a:pt x="322" y="677"/>
                </a:lnTo>
                <a:lnTo>
                  <a:pt x="9" y="703"/>
                </a:lnTo>
                <a:lnTo>
                  <a:pt x="0" y="25"/>
                </a:lnTo>
                <a:lnTo>
                  <a:pt x="339" y="0"/>
                </a:lnTo>
                <a:close/>
              </a:path>
            </a:pathLst>
          </a:custGeom>
          <a:solidFill>
            <a:srgbClr val="CECEF5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7" name="Freeform 132">
            <a:extLst>
              <a:ext uri="{FF2B5EF4-FFF2-40B4-BE49-F238E27FC236}">
                <a16:creationId xmlns:a16="http://schemas.microsoft.com/office/drawing/2014/main" id="{DDF063CC-FFB5-4125-B3B8-A7C6843153DE}"/>
              </a:ext>
            </a:extLst>
          </p:cNvPr>
          <p:cNvSpPr>
            <a:spLocks/>
          </p:cNvSpPr>
          <p:nvPr/>
        </p:nvSpPr>
        <p:spPr bwMode="auto">
          <a:xfrm>
            <a:off x="3113088" y="2074863"/>
            <a:ext cx="198438" cy="261937"/>
          </a:xfrm>
          <a:custGeom>
            <a:avLst/>
            <a:gdLst>
              <a:gd name="T0" fmla="*/ 550 w 550"/>
              <a:gd name="T1" fmla="*/ 102 h 728"/>
              <a:gd name="T2" fmla="*/ 508 w 550"/>
              <a:gd name="T3" fmla="*/ 203 h 728"/>
              <a:gd name="T4" fmla="*/ 271 w 550"/>
              <a:gd name="T5" fmla="*/ 127 h 728"/>
              <a:gd name="T6" fmla="*/ 110 w 550"/>
              <a:gd name="T7" fmla="*/ 567 h 728"/>
              <a:gd name="T8" fmla="*/ 339 w 550"/>
              <a:gd name="T9" fmla="*/ 627 h 728"/>
              <a:gd name="T10" fmla="*/ 296 w 550"/>
              <a:gd name="T11" fmla="*/ 728 h 728"/>
              <a:gd name="T12" fmla="*/ 0 w 550"/>
              <a:gd name="T13" fmla="*/ 635 h 728"/>
              <a:gd name="T14" fmla="*/ 229 w 550"/>
              <a:gd name="T15" fmla="*/ 0 h 728"/>
              <a:gd name="T16" fmla="*/ 550 w 550"/>
              <a:gd name="T17" fmla="*/ 102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0" h="728">
                <a:moveTo>
                  <a:pt x="550" y="102"/>
                </a:moveTo>
                <a:lnTo>
                  <a:pt x="508" y="203"/>
                </a:lnTo>
                <a:lnTo>
                  <a:pt x="271" y="127"/>
                </a:lnTo>
                <a:lnTo>
                  <a:pt x="110" y="567"/>
                </a:lnTo>
                <a:lnTo>
                  <a:pt x="339" y="627"/>
                </a:lnTo>
                <a:lnTo>
                  <a:pt x="296" y="728"/>
                </a:lnTo>
                <a:lnTo>
                  <a:pt x="0" y="635"/>
                </a:lnTo>
                <a:lnTo>
                  <a:pt x="229" y="0"/>
                </a:lnTo>
                <a:lnTo>
                  <a:pt x="550" y="102"/>
                </a:lnTo>
                <a:close/>
              </a:path>
            </a:pathLst>
          </a:custGeom>
          <a:solidFill>
            <a:srgbClr val="CECEF5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8" name="Freeform 133">
            <a:extLst>
              <a:ext uri="{FF2B5EF4-FFF2-40B4-BE49-F238E27FC236}">
                <a16:creationId xmlns:a16="http://schemas.microsoft.com/office/drawing/2014/main" id="{CAF94302-52FF-4645-8AAE-131608C770BF}"/>
              </a:ext>
            </a:extLst>
          </p:cNvPr>
          <p:cNvSpPr>
            <a:spLocks/>
          </p:cNvSpPr>
          <p:nvPr/>
        </p:nvSpPr>
        <p:spPr bwMode="auto">
          <a:xfrm>
            <a:off x="3297238" y="2138363"/>
            <a:ext cx="206375" cy="261937"/>
          </a:xfrm>
          <a:custGeom>
            <a:avLst/>
            <a:gdLst>
              <a:gd name="T0" fmla="*/ 0 w 576"/>
              <a:gd name="T1" fmla="*/ 609 h 728"/>
              <a:gd name="T2" fmla="*/ 51 w 576"/>
              <a:gd name="T3" fmla="*/ 508 h 728"/>
              <a:gd name="T4" fmla="*/ 288 w 576"/>
              <a:gd name="T5" fmla="*/ 593 h 728"/>
              <a:gd name="T6" fmla="*/ 466 w 576"/>
              <a:gd name="T7" fmla="*/ 169 h 728"/>
              <a:gd name="T8" fmla="*/ 246 w 576"/>
              <a:gd name="T9" fmla="*/ 93 h 728"/>
              <a:gd name="T10" fmla="*/ 288 w 576"/>
              <a:gd name="T11" fmla="*/ 0 h 728"/>
              <a:gd name="T12" fmla="*/ 576 w 576"/>
              <a:gd name="T13" fmla="*/ 101 h 728"/>
              <a:gd name="T14" fmla="*/ 313 w 576"/>
              <a:gd name="T15" fmla="*/ 728 h 728"/>
              <a:gd name="T16" fmla="*/ 0 w 576"/>
              <a:gd name="T17" fmla="*/ 60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728">
                <a:moveTo>
                  <a:pt x="0" y="609"/>
                </a:moveTo>
                <a:lnTo>
                  <a:pt x="51" y="508"/>
                </a:lnTo>
                <a:lnTo>
                  <a:pt x="288" y="593"/>
                </a:lnTo>
                <a:lnTo>
                  <a:pt x="466" y="169"/>
                </a:lnTo>
                <a:lnTo>
                  <a:pt x="246" y="93"/>
                </a:lnTo>
                <a:lnTo>
                  <a:pt x="288" y="0"/>
                </a:lnTo>
                <a:lnTo>
                  <a:pt x="576" y="101"/>
                </a:lnTo>
                <a:lnTo>
                  <a:pt x="313" y="728"/>
                </a:lnTo>
                <a:lnTo>
                  <a:pt x="0" y="609"/>
                </a:lnTo>
                <a:close/>
              </a:path>
            </a:pathLst>
          </a:custGeom>
          <a:solidFill>
            <a:srgbClr val="CECEF5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8D45CC3-16D9-4D08-A0ED-38416B05CA5F}"/>
              </a:ext>
            </a:extLst>
          </p:cNvPr>
          <p:cNvGrpSpPr/>
          <p:nvPr/>
        </p:nvGrpSpPr>
        <p:grpSpPr>
          <a:xfrm>
            <a:off x="1417638" y="393700"/>
            <a:ext cx="9691688" cy="6488112"/>
            <a:chOff x="1417638" y="393700"/>
            <a:chExt cx="9691688" cy="6488112"/>
          </a:xfrm>
        </p:grpSpPr>
        <p:sp>
          <p:nvSpPr>
            <p:cNvPr id="189" name="Freeform 134">
              <a:extLst>
                <a:ext uri="{FF2B5EF4-FFF2-40B4-BE49-F238E27FC236}">
                  <a16:creationId xmlns:a16="http://schemas.microsoft.com/office/drawing/2014/main" id="{AE668A17-2183-4E59-8CF3-62833963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5862638"/>
              <a:ext cx="92075" cy="506412"/>
            </a:xfrm>
            <a:custGeom>
              <a:avLst/>
              <a:gdLst>
                <a:gd name="T0" fmla="*/ 161 w 254"/>
                <a:gd name="T1" fmla="*/ 0 h 1406"/>
                <a:gd name="T2" fmla="*/ 0 w 254"/>
                <a:gd name="T3" fmla="*/ 1406 h 1406"/>
                <a:gd name="T4" fmla="*/ 254 w 254"/>
                <a:gd name="T5" fmla="*/ 1262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406">
                  <a:moveTo>
                    <a:pt x="161" y="0"/>
                  </a:moveTo>
                  <a:lnTo>
                    <a:pt x="0" y="1406"/>
                  </a:lnTo>
                  <a:lnTo>
                    <a:pt x="254" y="12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0" name="Freeform 135">
              <a:extLst>
                <a:ext uri="{FF2B5EF4-FFF2-40B4-BE49-F238E27FC236}">
                  <a16:creationId xmlns:a16="http://schemas.microsoft.com/office/drawing/2014/main" id="{C6E06A2D-F41E-4329-B8FE-1210F79B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5872163"/>
              <a:ext cx="82550" cy="496887"/>
            </a:xfrm>
            <a:custGeom>
              <a:avLst/>
              <a:gdLst>
                <a:gd name="T0" fmla="*/ 93 w 229"/>
                <a:gd name="T1" fmla="*/ 0 h 1380"/>
                <a:gd name="T2" fmla="*/ 0 w 229"/>
                <a:gd name="T3" fmla="*/ 1380 h 1380"/>
                <a:gd name="T4" fmla="*/ 229 w 229"/>
                <a:gd name="T5" fmla="*/ 121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80">
                  <a:moveTo>
                    <a:pt x="93" y="0"/>
                  </a:moveTo>
                  <a:lnTo>
                    <a:pt x="0" y="1380"/>
                  </a:lnTo>
                  <a:lnTo>
                    <a:pt x="229" y="121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1" name="Freeform 136">
              <a:extLst>
                <a:ext uri="{FF2B5EF4-FFF2-40B4-BE49-F238E27FC236}">
                  <a16:creationId xmlns:a16="http://schemas.microsoft.com/office/drawing/2014/main" id="{0E92970A-12A0-4F18-8CE0-511925D4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5884863"/>
              <a:ext cx="60325" cy="434975"/>
            </a:xfrm>
            <a:custGeom>
              <a:avLst/>
              <a:gdLst>
                <a:gd name="T0" fmla="*/ 34 w 169"/>
                <a:gd name="T1" fmla="*/ 0 h 1210"/>
                <a:gd name="T2" fmla="*/ 0 w 169"/>
                <a:gd name="T3" fmla="*/ 1210 h 1210"/>
                <a:gd name="T4" fmla="*/ 169 w 169"/>
                <a:gd name="T5" fmla="*/ 1092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1210">
                  <a:moveTo>
                    <a:pt x="34" y="0"/>
                  </a:moveTo>
                  <a:lnTo>
                    <a:pt x="0" y="1210"/>
                  </a:lnTo>
                  <a:lnTo>
                    <a:pt x="169" y="109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2" name="Freeform 137">
              <a:extLst>
                <a:ext uri="{FF2B5EF4-FFF2-40B4-BE49-F238E27FC236}">
                  <a16:creationId xmlns:a16="http://schemas.microsoft.com/office/drawing/2014/main" id="{C92EBF4F-AE03-4F66-A4B9-0A9C64BF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5894388"/>
              <a:ext cx="42863" cy="404812"/>
            </a:xfrm>
            <a:custGeom>
              <a:avLst/>
              <a:gdLst>
                <a:gd name="T0" fmla="*/ 84 w 118"/>
                <a:gd name="T1" fmla="*/ 0 h 1126"/>
                <a:gd name="T2" fmla="*/ 0 w 118"/>
                <a:gd name="T3" fmla="*/ 1126 h 1126"/>
                <a:gd name="T4" fmla="*/ 118 w 118"/>
                <a:gd name="T5" fmla="*/ 105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126">
                  <a:moveTo>
                    <a:pt x="84" y="0"/>
                  </a:moveTo>
                  <a:lnTo>
                    <a:pt x="0" y="1126"/>
                  </a:lnTo>
                  <a:lnTo>
                    <a:pt x="118" y="105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3" name="Freeform 138">
              <a:extLst>
                <a:ext uri="{FF2B5EF4-FFF2-40B4-BE49-F238E27FC236}">
                  <a16:creationId xmlns:a16="http://schemas.microsoft.com/office/drawing/2014/main" id="{BB0FED5F-D9D3-42B0-87C9-DA5DC2ADA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5902325"/>
              <a:ext cx="55563" cy="373062"/>
            </a:xfrm>
            <a:custGeom>
              <a:avLst/>
              <a:gdLst>
                <a:gd name="T0" fmla="*/ 68 w 153"/>
                <a:gd name="T1" fmla="*/ 0 h 1033"/>
                <a:gd name="T2" fmla="*/ 0 w 153"/>
                <a:gd name="T3" fmla="*/ 1033 h 1033"/>
                <a:gd name="T4" fmla="*/ 153 w 153"/>
                <a:gd name="T5" fmla="*/ 95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1033">
                  <a:moveTo>
                    <a:pt x="68" y="0"/>
                  </a:moveTo>
                  <a:lnTo>
                    <a:pt x="0" y="1033"/>
                  </a:lnTo>
                  <a:lnTo>
                    <a:pt x="153" y="95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4" name="Freeform 139">
              <a:extLst>
                <a:ext uri="{FF2B5EF4-FFF2-40B4-BE49-F238E27FC236}">
                  <a16:creationId xmlns:a16="http://schemas.microsoft.com/office/drawing/2014/main" id="{41E073FB-F2AC-44D3-87BC-F01DCA9B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5911850"/>
              <a:ext cx="60325" cy="344487"/>
            </a:xfrm>
            <a:custGeom>
              <a:avLst/>
              <a:gdLst>
                <a:gd name="T0" fmla="*/ 59 w 169"/>
                <a:gd name="T1" fmla="*/ 0 h 956"/>
                <a:gd name="T2" fmla="*/ 0 w 169"/>
                <a:gd name="T3" fmla="*/ 956 h 956"/>
                <a:gd name="T4" fmla="*/ 169 w 169"/>
                <a:gd name="T5" fmla="*/ 84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956">
                  <a:moveTo>
                    <a:pt x="59" y="0"/>
                  </a:moveTo>
                  <a:lnTo>
                    <a:pt x="0" y="956"/>
                  </a:lnTo>
                  <a:lnTo>
                    <a:pt x="169" y="84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5" name="Freeform 140">
              <a:extLst>
                <a:ext uri="{FF2B5EF4-FFF2-40B4-BE49-F238E27FC236}">
                  <a16:creationId xmlns:a16="http://schemas.microsoft.com/office/drawing/2014/main" id="{11EB9DD6-FA7A-4932-8C7C-A6ECA371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918200"/>
              <a:ext cx="46038" cy="320675"/>
            </a:xfrm>
            <a:custGeom>
              <a:avLst/>
              <a:gdLst>
                <a:gd name="T0" fmla="*/ 25 w 127"/>
                <a:gd name="T1" fmla="*/ 0 h 889"/>
                <a:gd name="T2" fmla="*/ 0 w 127"/>
                <a:gd name="T3" fmla="*/ 889 h 889"/>
                <a:gd name="T4" fmla="*/ 127 w 127"/>
                <a:gd name="T5" fmla="*/ 77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89">
                  <a:moveTo>
                    <a:pt x="25" y="0"/>
                  </a:moveTo>
                  <a:lnTo>
                    <a:pt x="0" y="889"/>
                  </a:lnTo>
                  <a:lnTo>
                    <a:pt x="127" y="77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6" name="Freeform 141">
              <a:extLst>
                <a:ext uri="{FF2B5EF4-FFF2-40B4-BE49-F238E27FC236}">
                  <a16:creationId xmlns:a16="http://schemas.microsoft.com/office/drawing/2014/main" id="{3590FD20-9327-4682-B56A-2DB2E5D0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5924550"/>
              <a:ext cx="41275" cy="314325"/>
            </a:xfrm>
            <a:custGeom>
              <a:avLst/>
              <a:gdLst>
                <a:gd name="T0" fmla="*/ 16 w 118"/>
                <a:gd name="T1" fmla="*/ 0 h 872"/>
                <a:gd name="T2" fmla="*/ 0 w 118"/>
                <a:gd name="T3" fmla="*/ 872 h 872"/>
                <a:gd name="T4" fmla="*/ 118 w 118"/>
                <a:gd name="T5" fmla="*/ 77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872">
                  <a:moveTo>
                    <a:pt x="16" y="0"/>
                  </a:moveTo>
                  <a:lnTo>
                    <a:pt x="0" y="872"/>
                  </a:lnTo>
                  <a:lnTo>
                    <a:pt x="118" y="77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7" name="Freeform 142">
              <a:extLst>
                <a:ext uri="{FF2B5EF4-FFF2-40B4-BE49-F238E27FC236}">
                  <a16:creationId xmlns:a16="http://schemas.microsoft.com/office/drawing/2014/main" id="{A56E64BB-6606-4DB8-86B7-EBDD2EC54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5930900"/>
              <a:ext cx="55563" cy="301625"/>
            </a:xfrm>
            <a:custGeom>
              <a:avLst/>
              <a:gdLst>
                <a:gd name="T0" fmla="*/ 68 w 152"/>
                <a:gd name="T1" fmla="*/ 0 h 838"/>
                <a:gd name="T2" fmla="*/ 0 w 152"/>
                <a:gd name="T3" fmla="*/ 838 h 838"/>
                <a:gd name="T4" fmla="*/ 152 w 152"/>
                <a:gd name="T5" fmla="*/ 736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38">
                  <a:moveTo>
                    <a:pt x="68" y="0"/>
                  </a:moveTo>
                  <a:lnTo>
                    <a:pt x="0" y="838"/>
                  </a:lnTo>
                  <a:lnTo>
                    <a:pt x="152" y="7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Freeform 143">
              <a:extLst>
                <a:ext uri="{FF2B5EF4-FFF2-40B4-BE49-F238E27FC236}">
                  <a16:creationId xmlns:a16="http://schemas.microsoft.com/office/drawing/2014/main" id="{6C1768B1-06A2-4F80-8F08-58F2AC4F2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5935663"/>
              <a:ext cx="42863" cy="317500"/>
            </a:xfrm>
            <a:custGeom>
              <a:avLst/>
              <a:gdLst>
                <a:gd name="T0" fmla="*/ 51 w 119"/>
                <a:gd name="T1" fmla="*/ 0 h 881"/>
                <a:gd name="T2" fmla="*/ 0 w 119"/>
                <a:gd name="T3" fmla="*/ 881 h 881"/>
                <a:gd name="T4" fmla="*/ 119 w 119"/>
                <a:gd name="T5" fmla="*/ 72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881">
                  <a:moveTo>
                    <a:pt x="51" y="0"/>
                  </a:moveTo>
                  <a:lnTo>
                    <a:pt x="0" y="881"/>
                  </a:lnTo>
                  <a:lnTo>
                    <a:pt x="119" y="72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9" name="Freeform 144">
              <a:extLst>
                <a:ext uri="{FF2B5EF4-FFF2-40B4-BE49-F238E27FC236}">
                  <a16:creationId xmlns:a16="http://schemas.microsoft.com/office/drawing/2014/main" id="{85EA707A-8852-49AE-A317-1E92A602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5945188"/>
              <a:ext cx="55563" cy="320675"/>
            </a:xfrm>
            <a:custGeom>
              <a:avLst/>
              <a:gdLst>
                <a:gd name="T0" fmla="*/ 67 w 152"/>
                <a:gd name="T1" fmla="*/ 0 h 889"/>
                <a:gd name="T2" fmla="*/ 0 w 152"/>
                <a:gd name="T3" fmla="*/ 889 h 889"/>
                <a:gd name="T4" fmla="*/ 152 w 152"/>
                <a:gd name="T5" fmla="*/ 80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89">
                  <a:moveTo>
                    <a:pt x="67" y="0"/>
                  </a:moveTo>
                  <a:lnTo>
                    <a:pt x="0" y="889"/>
                  </a:lnTo>
                  <a:lnTo>
                    <a:pt x="152" y="80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0" name="Freeform 145">
              <a:extLst>
                <a:ext uri="{FF2B5EF4-FFF2-40B4-BE49-F238E27FC236}">
                  <a16:creationId xmlns:a16="http://schemas.microsoft.com/office/drawing/2014/main" id="{9545EF58-89C2-40B0-A2A3-F05BFF8CB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5951538"/>
              <a:ext cx="53975" cy="333375"/>
            </a:xfrm>
            <a:custGeom>
              <a:avLst/>
              <a:gdLst>
                <a:gd name="T0" fmla="*/ 76 w 153"/>
                <a:gd name="T1" fmla="*/ 0 h 923"/>
                <a:gd name="T2" fmla="*/ 0 w 153"/>
                <a:gd name="T3" fmla="*/ 923 h 923"/>
                <a:gd name="T4" fmla="*/ 153 w 153"/>
                <a:gd name="T5" fmla="*/ 85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923">
                  <a:moveTo>
                    <a:pt x="76" y="0"/>
                  </a:moveTo>
                  <a:lnTo>
                    <a:pt x="0" y="923"/>
                  </a:lnTo>
                  <a:lnTo>
                    <a:pt x="153" y="85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1" name="Freeform 146">
              <a:extLst>
                <a:ext uri="{FF2B5EF4-FFF2-40B4-BE49-F238E27FC236}">
                  <a16:creationId xmlns:a16="http://schemas.microsoft.com/office/drawing/2014/main" id="{788F05EC-54A6-4504-87FA-0CF6BE82A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5964238"/>
              <a:ext cx="58738" cy="325437"/>
            </a:xfrm>
            <a:custGeom>
              <a:avLst/>
              <a:gdLst>
                <a:gd name="T0" fmla="*/ 101 w 160"/>
                <a:gd name="T1" fmla="*/ 0 h 906"/>
                <a:gd name="T2" fmla="*/ 0 w 160"/>
                <a:gd name="T3" fmla="*/ 906 h 906"/>
                <a:gd name="T4" fmla="*/ 160 w 160"/>
                <a:gd name="T5" fmla="*/ 8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906">
                  <a:moveTo>
                    <a:pt x="101" y="0"/>
                  </a:moveTo>
                  <a:lnTo>
                    <a:pt x="0" y="906"/>
                  </a:lnTo>
                  <a:lnTo>
                    <a:pt x="160" y="81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2" name="Freeform 147">
              <a:extLst>
                <a:ext uri="{FF2B5EF4-FFF2-40B4-BE49-F238E27FC236}">
                  <a16:creationId xmlns:a16="http://schemas.microsoft.com/office/drawing/2014/main" id="{EA8A423C-8AE7-4313-A923-6BF85C1B4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5975350"/>
              <a:ext cx="68263" cy="320675"/>
            </a:xfrm>
            <a:custGeom>
              <a:avLst/>
              <a:gdLst>
                <a:gd name="T0" fmla="*/ 85 w 186"/>
                <a:gd name="T1" fmla="*/ 0 h 889"/>
                <a:gd name="T2" fmla="*/ 0 w 186"/>
                <a:gd name="T3" fmla="*/ 889 h 889"/>
                <a:gd name="T4" fmla="*/ 186 w 186"/>
                <a:gd name="T5" fmla="*/ 79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889">
                  <a:moveTo>
                    <a:pt x="85" y="0"/>
                  </a:moveTo>
                  <a:lnTo>
                    <a:pt x="0" y="889"/>
                  </a:lnTo>
                  <a:lnTo>
                    <a:pt x="186" y="79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3" name="Freeform 148">
              <a:extLst>
                <a:ext uri="{FF2B5EF4-FFF2-40B4-BE49-F238E27FC236}">
                  <a16:creationId xmlns:a16="http://schemas.microsoft.com/office/drawing/2014/main" id="{A0349736-59DA-4EDA-AE77-35F25A27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5" y="5994400"/>
              <a:ext cx="49213" cy="290512"/>
            </a:xfrm>
            <a:custGeom>
              <a:avLst/>
              <a:gdLst>
                <a:gd name="T0" fmla="*/ 25 w 136"/>
                <a:gd name="T1" fmla="*/ 0 h 805"/>
                <a:gd name="T2" fmla="*/ 0 w 136"/>
                <a:gd name="T3" fmla="*/ 805 h 805"/>
                <a:gd name="T4" fmla="*/ 136 w 136"/>
                <a:gd name="T5" fmla="*/ 737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805">
                  <a:moveTo>
                    <a:pt x="25" y="0"/>
                  </a:moveTo>
                  <a:lnTo>
                    <a:pt x="0" y="805"/>
                  </a:lnTo>
                  <a:lnTo>
                    <a:pt x="136" y="7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4" name="Freeform 149">
              <a:extLst>
                <a:ext uri="{FF2B5EF4-FFF2-40B4-BE49-F238E27FC236}">
                  <a16:creationId xmlns:a16="http://schemas.microsoft.com/office/drawing/2014/main" id="{0EF5B4BE-6755-4208-ACE1-9C2F9C577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5" y="6015038"/>
              <a:ext cx="60325" cy="284162"/>
            </a:xfrm>
            <a:custGeom>
              <a:avLst/>
              <a:gdLst>
                <a:gd name="T0" fmla="*/ 42 w 169"/>
                <a:gd name="T1" fmla="*/ 0 h 787"/>
                <a:gd name="T2" fmla="*/ 0 w 169"/>
                <a:gd name="T3" fmla="*/ 787 h 787"/>
                <a:gd name="T4" fmla="*/ 169 w 169"/>
                <a:gd name="T5" fmla="*/ 694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787">
                  <a:moveTo>
                    <a:pt x="42" y="0"/>
                  </a:moveTo>
                  <a:lnTo>
                    <a:pt x="0" y="787"/>
                  </a:lnTo>
                  <a:lnTo>
                    <a:pt x="169" y="69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5" name="Freeform 150">
              <a:extLst>
                <a:ext uri="{FF2B5EF4-FFF2-40B4-BE49-F238E27FC236}">
                  <a16:creationId xmlns:a16="http://schemas.microsoft.com/office/drawing/2014/main" id="{E471AC8F-46FA-4ECF-9272-193D2ABF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6040438"/>
              <a:ext cx="68263" cy="258762"/>
            </a:xfrm>
            <a:custGeom>
              <a:avLst/>
              <a:gdLst>
                <a:gd name="T0" fmla="*/ 0 w 187"/>
                <a:gd name="T1" fmla="*/ 0 h 720"/>
                <a:gd name="T2" fmla="*/ 0 w 187"/>
                <a:gd name="T3" fmla="*/ 720 h 720"/>
                <a:gd name="T4" fmla="*/ 187 w 187"/>
                <a:gd name="T5" fmla="*/ 63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720">
                  <a:moveTo>
                    <a:pt x="0" y="0"/>
                  </a:moveTo>
                  <a:lnTo>
                    <a:pt x="0" y="720"/>
                  </a:lnTo>
                  <a:lnTo>
                    <a:pt x="187" y="6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6" name="Freeform 151">
              <a:extLst>
                <a:ext uri="{FF2B5EF4-FFF2-40B4-BE49-F238E27FC236}">
                  <a16:creationId xmlns:a16="http://schemas.microsoft.com/office/drawing/2014/main" id="{25BFE47E-9CA9-47FE-B68C-98303594E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046788"/>
              <a:ext cx="73025" cy="242887"/>
            </a:xfrm>
            <a:custGeom>
              <a:avLst/>
              <a:gdLst>
                <a:gd name="T0" fmla="*/ 0 w 204"/>
                <a:gd name="T1" fmla="*/ 0 h 678"/>
                <a:gd name="T2" fmla="*/ 17 w 204"/>
                <a:gd name="T3" fmla="*/ 678 h 678"/>
                <a:gd name="T4" fmla="*/ 204 w 204"/>
                <a:gd name="T5" fmla="*/ 55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678">
                  <a:moveTo>
                    <a:pt x="0" y="0"/>
                  </a:moveTo>
                  <a:lnTo>
                    <a:pt x="17" y="678"/>
                  </a:lnTo>
                  <a:lnTo>
                    <a:pt x="204" y="55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7" name="Freeform 152">
              <a:extLst>
                <a:ext uri="{FF2B5EF4-FFF2-40B4-BE49-F238E27FC236}">
                  <a16:creationId xmlns:a16="http://schemas.microsoft.com/office/drawing/2014/main" id="{E379530B-40B7-48F6-ACFD-A6553BFE3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5984875"/>
              <a:ext cx="95250" cy="271462"/>
            </a:xfrm>
            <a:custGeom>
              <a:avLst/>
              <a:gdLst>
                <a:gd name="T0" fmla="*/ 0 w 262"/>
                <a:gd name="T1" fmla="*/ 0 h 753"/>
                <a:gd name="T2" fmla="*/ 135 w 262"/>
                <a:gd name="T3" fmla="*/ 753 h 753"/>
                <a:gd name="T4" fmla="*/ 262 w 262"/>
                <a:gd name="T5" fmla="*/ 61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753">
                  <a:moveTo>
                    <a:pt x="0" y="0"/>
                  </a:moveTo>
                  <a:lnTo>
                    <a:pt x="135" y="753"/>
                  </a:lnTo>
                  <a:lnTo>
                    <a:pt x="262" y="61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8" name="Freeform 153">
              <a:extLst>
                <a:ext uri="{FF2B5EF4-FFF2-40B4-BE49-F238E27FC236}">
                  <a16:creationId xmlns:a16="http://schemas.microsoft.com/office/drawing/2014/main" id="{70FF3B24-1D4B-4F4E-8D53-71F0EDFE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88" y="5868988"/>
              <a:ext cx="123825" cy="336550"/>
            </a:xfrm>
            <a:custGeom>
              <a:avLst/>
              <a:gdLst>
                <a:gd name="T0" fmla="*/ 0 w 347"/>
                <a:gd name="T1" fmla="*/ 0 h 932"/>
                <a:gd name="T2" fmla="*/ 220 w 347"/>
                <a:gd name="T3" fmla="*/ 932 h 932"/>
                <a:gd name="T4" fmla="*/ 347 w 347"/>
                <a:gd name="T5" fmla="*/ 796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932">
                  <a:moveTo>
                    <a:pt x="0" y="0"/>
                  </a:moveTo>
                  <a:lnTo>
                    <a:pt x="220" y="932"/>
                  </a:lnTo>
                  <a:lnTo>
                    <a:pt x="347" y="79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" name="Freeform 154">
              <a:extLst>
                <a:ext uri="{FF2B5EF4-FFF2-40B4-BE49-F238E27FC236}">
                  <a16:creationId xmlns:a16="http://schemas.microsoft.com/office/drawing/2014/main" id="{D0FE0452-5D44-4B04-B088-CE888627D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808663"/>
              <a:ext cx="134938" cy="354012"/>
            </a:xfrm>
            <a:custGeom>
              <a:avLst/>
              <a:gdLst>
                <a:gd name="T0" fmla="*/ 0 w 373"/>
                <a:gd name="T1" fmla="*/ 0 h 982"/>
                <a:gd name="T2" fmla="*/ 220 w 373"/>
                <a:gd name="T3" fmla="*/ 982 h 982"/>
                <a:gd name="T4" fmla="*/ 373 w 373"/>
                <a:gd name="T5" fmla="*/ 83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982">
                  <a:moveTo>
                    <a:pt x="0" y="0"/>
                  </a:moveTo>
                  <a:lnTo>
                    <a:pt x="220" y="982"/>
                  </a:lnTo>
                  <a:lnTo>
                    <a:pt x="373" y="8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" name="Freeform 155">
              <a:extLst>
                <a:ext uri="{FF2B5EF4-FFF2-40B4-BE49-F238E27FC236}">
                  <a16:creationId xmlns:a16="http://schemas.microsoft.com/office/drawing/2014/main" id="{7C50F675-BB9B-4282-843A-E67FD5BA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275" y="5768975"/>
              <a:ext cx="123825" cy="381000"/>
            </a:xfrm>
            <a:custGeom>
              <a:avLst/>
              <a:gdLst>
                <a:gd name="T0" fmla="*/ 0 w 347"/>
                <a:gd name="T1" fmla="*/ 0 h 1058"/>
                <a:gd name="T2" fmla="*/ 169 w 347"/>
                <a:gd name="T3" fmla="*/ 1058 h 1058"/>
                <a:gd name="T4" fmla="*/ 347 w 347"/>
                <a:gd name="T5" fmla="*/ 8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1058">
                  <a:moveTo>
                    <a:pt x="0" y="0"/>
                  </a:moveTo>
                  <a:lnTo>
                    <a:pt x="169" y="1058"/>
                  </a:lnTo>
                  <a:lnTo>
                    <a:pt x="347" y="86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1" name="Freeform 156">
              <a:extLst>
                <a:ext uri="{FF2B5EF4-FFF2-40B4-BE49-F238E27FC236}">
                  <a16:creationId xmlns:a16="http://schemas.microsoft.com/office/drawing/2014/main" id="{04F3593B-9C8D-45EF-A07C-9C6DC4F4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5732463"/>
              <a:ext cx="125413" cy="398462"/>
            </a:xfrm>
            <a:custGeom>
              <a:avLst/>
              <a:gdLst>
                <a:gd name="T0" fmla="*/ 0 w 348"/>
                <a:gd name="T1" fmla="*/ 0 h 1109"/>
                <a:gd name="T2" fmla="*/ 153 w 348"/>
                <a:gd name="T3" fmla="*/ 1109 h 1109"/>
                <a:gd name="T4" fmla="*/ 348 w 348"/>
                <a:gd name="T5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109">
                  <a:moveTo>
                    <a:pt x="0" y="0"/>
                  </a:moveTo>
                  <a:lnTo>
                    <a:pt x="153" y="1109"/>
                  </a:lnTo>
                  <a:lnTo>
                    <a:pt x="348" y="95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2" name="Freeform 157">
              <a:extLst>
                <a:ext uri="{FF2B5EF4-FFF2-40B4-BE49-F238E27FC236}">
                  <a16:creationId xmlns:a16="http://schemas.microsoft.com/office/drawing/2014/main" id="{AEC5A6A0-78B5-447B-9636-1AA20CAC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450" y="5689600"/>
              <a:ext cx="131763" cy="393700"/>
            </a:xfrm>
            <a:custGeom>
              <a:avLst/>
              <a:gdLst>
                <a:gd name="T0" fmla="*/ 0 w 364"/>
                <a:gd name="T1" fmla="*/ 0 h 1092"/>
                <a:gd name="T2" fmla="*/ 195 w 364"/>
                <a:gd name="T3" fmla="*/ 1092 h 1092"/>
                <a:gd name="T4" fmla="*/ 364 w 364"/>
                <a:gd name="T5" fmla="*/ 97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1092">
                  <a:moveTo>
                    <a:pt x="0" y="0"/>
                  </a:moveTo>
                  <a:lnTo>
                    <a:pt x="195" y="1092"/>
                  </a:lnTo>
                  <a:lnTo>
                    <a:pt x="364" y="97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3" name="Freeform 158">
              <a:extLst>
                <a:ext uri="{FF2B5EF4-FFF2-40B4-BE49-F238E27FC236}">
                  <a16:creationId xmlns:a16="http://schemas.microsoft.com/office/drawing/2014/main" id="{BAC30235-4BDB-4B3C-B415-EC94E02FE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5630863"/>
              <a:ext cx="168275" cy="379412"/>
            </a:xfrm>
            <a:custGeom>
              <a:avLst/>
              <a:gdLst>
                <a:gd name="T0" fmla="*/ 0 w 466"/>
                <a:gd name="T1" fmla="*/ 0 h 1050"/>
                <a:gd name="T2" fmla="*/ 305 w 466"/>
                <a:gd name="T3" fmla="*/ 1050 h 1050"/>
                <a:gd name="T4" fmla="*/ 466 w 466"/>
                <a:gd name="T5" fmla="*/ 87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" h="1050">
                  <a:moveTo>
                    <a:pt x="0" y="0"/>
                  </a:moveTo>
                  <a:lnTo>
                    <a:pt x="305" y="1050"/>
                  </a:lnTo>
                  <a:lnTo>
                    <a:pt x="466" y="87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4" name="Freeform 159">
              <a:extLst>
                <a:ext uri="{FF2B5EF4-FFF2-40B4-BE49-F238E27FC236}">
                  <a16:creationId xmlns:a16="http://schemas.microsoft.com/office/drawing/2014/main" id="{7B7C44C9-CD8B-46CC-9F7B-80843E51F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5541963"/>
              <a:ext cx="222250" cy="403225"/>
            </a:xfrm>
            <a:custGeom>
              <a:avLst/>
              <a:gdLst>
                <a:gd name="T0" fmla="*/ 0 w 618"/>
                <a:gd name="T1" fmla="*/ 0 h 1118"/>
                <a:gd name="T2" fmla="*/ 458 w 618"/>
                <a:gd name="T3" fmla="*/ 1118 h 1118"/>
                <a:gd name="T4" fmla="*/ 618 w 618"/>
                <a:gd name="T5" fmla="*/ 88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8" h="1118">
                  <a:moveTo>
                    <a:pt x="0" y="0"/>
                  </a:moveTo>
                  <a:lnTo>
                    <a:pt x="458" y="1118"/>
                  </a:lnTo>
                  <a:lnTo>
                    <a:pt x="618" y="88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5" name="Freeform 160">
              <a:extLst>
                <a:ext uri="{FF2B5EF4-FFF2-40B4-BE49-F238E27FC236}">
                  <a16:creationId xmlns:a16="http://schemas.microsoft.com/office/drawing/2014/main" id="{01BFBA2A-54B1-4681-94B3-DC8EA8339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3013" y="5411788"/>
              <a:ext cx="311150" cy="396875"/>
            </a:xfrm>
            <a:custGeom>
              <a:avLst/>
              <a:gdLst>
                <a:gd name="T0" fmla="*/ 0 w 863"/>
                <a:gd name="T1" fmla="*/ 0 h 1101"/>
                <a:gd name="T2" fmla="*/ 770 w 863"/>
                <a:gd name="T3" fmla="*/ 1101 h 1101"/>
                <a:gd name="T4" fmla="*/ 863 w 863"/>
                <a:gd name="T5" fmla="*/ 822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3" h="1101">
                  <a:moveTo>
                    <a:pt x="0" y="0"/>
                  </a:moveTo>
                  <a:lnTo>
                    <a:pt x="770" y="1101"/>
                  </a:lnTo>
                  <a:lnTo>
                    <a:pt x="863" y="8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6" name="Freeform 161">
              <a:extLst>
                <a:ext uri="{FF2B5EF4-FFF2-40B4-BE49-F238E27FC236}">
                  <a16:creationId xmlns:a16="http://schemas.microsoft.com/office/drawing/2014/main" id="{BA6D320D-5265-450C-8F0C-114CE711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38" y="5183188"/>
              <a:ext cx="404813" cy="338137"/>
            </a:xfrm>
            <a:custGeom>
              <a:avLst/>
              <a:gdLst>
                <a:gd name="T0" fmla="*/ 0 w 1126"/>
                <a:gd name="T1" fmla="*/ 0 h 940"/>
                <a:gd name="T2" fmla="*/ 1126 w 1126"/>
                <a:gd name="T3" fmla="*/ 940 h 940"/>
                <a:gd name="T4" fmla="*/ 1126 w 1126"/>
                <a:gd name="T5" fmla="*/ 669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6" h="940">
                  <a:moveTo>
                    <a:pt x="0" y="0"/>
                  </a:moveTo>
                  <a:lnTo>
                    <a:pt x="1126" y="940"/>
                  </a:lnTo>
                  <a:lnTo>
                    <a:pt x="1126" y="66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7" name="Freeform 162">
              <a:extLst>
                <a:ext uri="{FF2B5EF4-FFF2-40B4-BE49-F238E27FC236}">
                  <a16:creationId xmlns:a16="http://schemas.microsoft.com/office/drawing/2014/main" id="{C3AAD7B4-9F26-469A-943D-5B61A3A7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850" y="4945063"/>
              <a:ext cx="569913" cy="112712"/>
            </a:xfrm>
            <a:custGeom>
              <a:avLst/>
              <a:gdLst>
                <a:gd name="T0" fmla="*/ 0 w 1583"/>
                <a:gd name="T1" fmla="*/ 0 h 313"/>
                <a:gd name="T2" fmla="*/ 1583 w 1583"/>
                <a:gd name="T3" fmla="*/ 313 h 313"/>
                <a:gd name="T4" fmla="*/ 1456 w 1583"/>
                <a:gd name="T5" fmla="*/ 11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" h="313">
                  <a:moveTo>
                    <a:pt x="0" y="0"/>
                  </a:moveTo>
                  <a:lnTo>
                    <a:pt x="1583" y="313"/>
                  </a:lnTo>
                  <a:lnTo>
                    <a:pt x="1456" y="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8" name="Freeform 163">
              <a:extLst>
                <a:ext uri="{FF2B5EF4-FFF2-40B4-BE49-F238E27FC236}">
                  <a16:creationId xmlns:a16="http://schemas.microsoft.com/office/drawing/2014/main" id="{095B41F2-5FD1-43A1-B43C-020F7240B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338" y="4478338"/>
              <a:ext cx="414338" cy="366712"/>
            </a:xfrm>
            <a:custGeom>
              <a:avLst/>
              <a:gdLst>
                <a:gd name="T0" fmla="*/ 0 w 1151"/>
                <a:gd name="T1" fmla="*/ 1016 h 1016"/>
                <a:gd name="T2" fmla="*/ 1151 w 1151"/>
                <a:gd name="T3" fmla="*/ 76 h 1016"/>
                <a:gd name="T4" fmla="*/ 838 w 1151"/>
                <a:gd name="T5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1" h="1016">
                  <a:moveTo>
                    <a:pt x="0" y="1016"/>
                  </a:moveTo>
                  <a:lnTo>
                    <a:pt x="1151" y="76"/>
                  </a:lnTo>
                  <a:lnTo>
                    <a:pt x="83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9" name="Freeform 164">
              <a:extLst>
                <a:ext uri="{FF2B5EF4-FFF2-40B4-BE49-F238E27FC236}">
                  <a16:creationId xmlns:a16="http://schemas.microsoft.com/office/drawing/2014/main" id="{A50C9BEB-C094-47BB-8B71-972FDE30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9525" y="4313238"/>
              <a:ext cx="250825" cy="369887"/>
            </a:xfrm>
            <a:custGeom>
              <a:avLst/>
              <a:gdLst>
                <a:gd name="T0" fmla="*/ 0 w 694"/>
                <a:gd name="T1" fmla="*/ 1025 h 1025"/>
                <a:gd name="T2" fmla="*/ 694 w 694"/>
                <a:gd name="T3" fmla="*/ 0 h 1025"/>
                <a:gd name="T4" fmla="*/ 389 w 694"/>
                <a:gd name="T5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1025">
                  <a:moveTo>
                    <a:pt x="0" y="1025"/>
                  </a:moveTo>
                  <a:lnTo>
                    <a:pt x="694" y="0"/>
                  </a:lnTo>
                  <a:lnTo>
                    <a:pt x="38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0" name="Freeform 165">
              <a:extLst>
                <a:ext uri="{FF2B5EF4-FFF2-40B4-BE49-F238E27FC236}">
                  <a16:creationId xmlns:a16="http://schemas.microsoft.com/office/drawing/2014/main" id="{78D78A61-096F-4EF4-A582-F124B9450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600" y="4219575"/>
              <a:ext cx="160338" cy="430212"/>
            </a:xfrm>
            <a:custGeom>
              <a:avLst/>
              <a:gdLst>
                <a:gd name="T0" fmla="*/ 0 w 449"/>
                <a:gd name="T1" fmla="*/ 1194 h 1194"/>
                <a:gd name="T2" fmla="*/ 449 w 449"/>
                <a:gd name="T3" fmla="*/ 0 h 1194"/>
                <a:gd name="T4" fmla="*/ 144 w 449"/>
                <a:gd name="T5" fmla="*/ 51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9" h="1194">
                  <a:moveTo>
                    <a:pt x="0" y="1194"/>
                  </a:moveTo>
                  <a:lnTo>
                    <a:pt x="449" y="0"/>
                  </a:lnTo>
                  <a:lnTo>
                    <a:pt x="144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1" name="Freeform 166">
              <a:extLst>
                <a:ext uri="{FF2B5EF4-FFF2-40B4-BE49-F238E27FC236}">
                  <a16:creationId xmlns:a16="http://schemas.microsoft.com/office/drawing/2014/main" id="{F44EE2C9-079A-41EA-836D-1B7F0B5D6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4160838"/>
              <a:ext cx="109538" cy="466725"/>
            </a:xfrm>
            <a:custGeom>
              <a:avLst/>
              <a:gdLst>
                <a:gd name="T0" fmla="*/ 34 w 304"/>
                <a:gd name="T1" fmla="*/ 1295 h 1295"/>
                <a:gd name="T2" fmla="*/ 304 w 304"/>
                <a:gd name="T3" fmla="*/ 0 h 1295"/>
                <a:gd name="T4" fmla="*/ 0 w 304"/>
                <a:gd name="T5" fmla="*/ 51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295">
                  <a:moveTo>
                    <a:pt x="34" y="1295"/>
                  </a:moveTo>
                  <a:lnTo>
                    <a:pt x="304" y="0"/>
                  </a:lnTo>
                  <a:lnTo>
                    <a:pt x="0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2" name="Freeform 167">
              <a:extLst>
                <a:ext uri="{FF2B5EF4-FFF2-40B4-BE49-F238E27FC236}">
                  <a16:creationId xmlns:a16="http://schemas.microsoft.com/office/drawing/2014/main" id="{C1BDBCA6-0031-4C8A-972C-63044F95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5" y="4148138"/>
              <a:ext cx="63500" cy="449262"/>
            </a:xfrm>
            <a:custGeom>
              <a:avLst/>
              <a:gdLst>
                <a:gd name="T0" fmla="*/ 17 w 178"/>
                <a:gd name="T1" fmla="*/ 1245 h 1245"/>
                <a:gd name="T2" fmla="*/ 178 w 178"/>
                <a:gd name="T3" fmla="*/ 0 h 1245"/>
                <a:gd name="T4" fmla="*/ 0 w 178"/>
                <a:gd name="T5" fmla="*/ 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245">
                  <a:moveTo>
                    <a:pt x="17" y="1245"/>
                  </a:moveTo>
                  <a:lnTo>
                    <a:pt x="178" y="0"/>
                  </a:lnTo>
                  <a:lnTo>
                    <a:pt x="0" y="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3" name="Freeform 168">
              <a:extLst>
                <a:ext uri="{FF2B5EF4-FFF2-40B4-BE49-F238E27FC236}">
                  <a16:creationId xmlns:a16="http://schemas.microsoft.com/office/drawing/2014/main" id="{43248EAA-9F67-4003-95D3-7931B8461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825" y="4117975"/>
              <a:ext cx="88900" cy="436562"/>
            </a:xfrm>
            <a:custGeom>
              <a:avLst/>
              <a:gdLst>
                <a:gd name="T0" fmla="*/ 17 w 245"/>
                <a:gd name="T1" fmla="*/ 1210 h 1210"/>
                <a:gd name="T2" fmla="*/ 245 w 245"/>
                <a:gd name="T3" fmla="*/ 0 h 1210"/>
                <a:gd name="T4" fmla="*/ 0 w 245"/>
                <a:gd name="T5" fmla="*/ 6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210">
                  <a:moveTo>
                    <a:pt x="17" y="1210"/>
                  </a:moveTo>
                  <a:lnTo>
                    <a:pt x="245" y="0"/>
                  </a:lnTo>
                  <a:lnTo>
                    <a:pt x="0" y="6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4" name="Freeform 169">
              <a:extLst>
                <a:ext uri="{FF2B5EF4-FFF2-40B4-BE49-F238E27FC236}">
                  <a16:creationId xmlns:a16="http://schemas.microsoft.com/office/drawing/2014/main" id="{E8F50A1B-9A5D-455E-9DFA-016619B9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75" y="4103688"/>
              <a:ext cx="85725" cy="395287"/>
            </a:xfrm>
            <a:custGeom>
              <a:avLst/>
              <a:gdLst>
                <a:gd name="T0" fmla="*/ 34 w 237"/>
                <a:gd name="T1" fmla="*/ 1101 h 1101"/>
                <a:gd name="T2" fmla="*/ 237 w 237"/>
                <a:gd name="T3" fmla="*/ 0 h 1101"/>
                <a:gd name="T4" fmla="*/ 0 w 237"/>
                <a:gd name="T5" fmla="*/ 5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1101">
                  <a:moveTo>
                    <a:pt x="34" y="1101"/>
                  </a:moveTo>
                  <a:lnTo>
                    <a:pt x="237" y="0"/>
                  </a:lnTo>
                  <a:lnTo>
                    <a:pt x="0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5" name="Freeform 170">
              <a:extLst>
                <a:ext uri="{FF2B5EF4-FFF2-40B4-BE49-F238E27FC236}">
                  <a16:creationId xmlns:a16="http://schemas.microsoft.com/office/drawing/2014/main" id="{46DD3687-BA85-4764-B241-B6D7FC1B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4094163"/>
              <a:ext cx="93663" cy="354012"/>
            </a:xfrm>
            <a:custGeom>
              <a:avLst/>
              <a:gdLst>
                <a:gd name="T0" fmla="*/ 0 w 262"/>
                <a:gd name="T1" fmla="*/ 982 h 982"/>
                <a:gd name="T2" fmla="*/ 262 w 262"/>
                <a:gd name="T3" fmla="*/ 0 h 982"/>
                <a:gd name="T4" fmla="*/ 67 w 262"/>
                <a:gd name="T5" fmla="*/ 42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982">
                  <a:moveTo>
                    <a:pt x="0" y="982"/>
                  </a:moveTo>
                  <a:lnTo>
                    <a:pt x="262" y="0"/>
                  </a:lnTo>
                  <a:lnTo>
                    <a:pt x="67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6" name="Freeform 171">
              <a:extLst>
                <a:ext uri="{FF2B5EF4-FFF2-40B4-BE49-F238E27FC236}">
                  <a16:creationId xmlns:a16="http://schemas.microsoft.com/office/drawing/2014/main" id="{46D09889-51FB-4220-AC03-E48E5E123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4057650"/>
              <a:ext cx="90488" cy="334962"/>
            </a:xfrm>
            <a:custGeom>
              <a:avLst/>
              <a:gdLst>
                <a:gd name="T0" fmla="*/ 0 w 254"/>
                <a:gd name="T1" fmla="*/ 931 h 931"/>
                <a:gd name="T2" fmla="*/ 254 w 254"/>
                <a:gd name="T3" fmla="*/ 0 h 931"/>
                <a:gd name="T4" fmla="*/ 26 w 254"/>
                <a:gd name="T5" fmla="*/ 5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931">
                  <a:moveTo>
                    <a:pt x="0" y="931"/>
                  </a:moveTo>
                  <a:lnTo>
                    <a:pt x="254" y="0"/>
                  </a:lnTo>
                  <a:lnTo>
                    <a:pt x="26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7" name="Freeform 172">
              <a:extLst>
                <a:ext uri="{FF2B5EF4-FFF2-40B4-BE49-F238E27FC236}">
                  <a16:creationId xmlns:a16="http://schemas.microsoft.com/office/drawing/2014/main" id="{57218AA8-BBD3-429A-80E5-63077889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5" y="4014788"/>
              <a:ext cx="96838" cy="328612"/>
            </a:xfrm>
            <a:custGeom>
              <a:avLst/>
              <a:gdLst>
                <a:gd name="T0" fmla="*/ 0 w 270"/>
                <a:gd name="T1" fmla="*/ 914 h 914"/>
                <a:gd name="T2" fmla="*/ 270 w 270"/>
                <a:gd name="T3" fmla="*/ 0 h 914"/>
                <a:gd name="T4" fmla="*/ 76 w 270"/>
                <a:gd name="T5" fmla="*/ 2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914">
                  <a:moveTo>
                    <a:pt x="0" y="914"/>
                  </a:moveTo>
                  <a:lnTo>
                    <a:pt x="270" y="0"/>
                  </a:lnTo>
                  <a:lnTo>
                    <a:pt x="76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8" name="Freeform 173">
              <a:extLst>
                <a:ext uri="{FF2B5EF4-FFF2-40B4-BE49-F238E27FC236}">
                  <a16:creationId xmlns:a16="http://schemas.microsoft.com/office/drawing/2014/main" id="{CB3AC4D9-3FFB-4E10-8DE4-73DCB4C6F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3913188"/>
              <a:ext cx="95250" cy="382587"/>
            </a:xfrm>
            <a:custGeom>
              <a:avLst/>
              <a:gdLst>
                <a:gd name="T0" fmla="*/ 0 w 263"/>
                <a:gd name="T1" fmla="*/ 1059 h 1059"/>
                <a:gd name="T2" fmla="*/ 263 w 263"/>
                <a:gd name="T3" fmla="*/ 0 h 1059"/>
                <a:gd name="T4" fmla="*/ 51 w 263"/>
                <a:gd name="T5" fmla="*/ 6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059">
                  <a:moveTo>
                    <a:pt x="0" y="1059"/>
                  </a:moveTo>
                  <a:lnTo>
                    <a:pt x="263" y="0"/>
                  </a:lnTo>
                  <a:lnTo>
                    <a:pt x="51" y="6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9" name="Freeform 174">
              <a:extLst>
                <a:ext uri="{FF2B5EF4-FFF2-40B4-BE49-F238E27FC236}">
                  <a16:creationId xmlns:a16="http://schemas.microsoft.com/office/drawing/2014/main" id="{281B92B2-788B-41A5-BFBF-86F1A0BA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975" y="3810000"/>
              <a:ext cx="109538" cy="442912"/>
            </a:xfrm>
            <a:custGeom>
              <a:avLst/>
              <a:gdLst>
                <a:gd name="T0" fmla="*/ 16 w 304"/>
                <a:gd name="T1" fmla="*/ 1228 h 1228"/>
                <a:gd name="T2" fmla="*/ 304 w 304"/>
                <a:gd name="T3" fmla="*/ 0 h 1228"/>
                <a:gd name="T4" fmla="*/ 0 w 304"/>
                <a:gd name="T5" fmla="*/ 127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228">
                  <a:moveTo>
                    <a:pt x="16" y="1228"/>
                  </a:moveTo>
                  <a:lnTo>
                    <a:pt x="304" y="0"/>
                  </a:lnTo>
                  <a:lnTo>
                    <a:pt x="0" y="1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0" name="Freeform 175">
              <a:extLst>
                <a:ext uri="{FF2B5EF4-FFF2-40B4-BE49-F238E27FC236}">
                  <a16:creationId xmlns:a16="http://schemas.microsoft.com/office/drawing/2014/main" id="{77EA4CD3-0B27-412E-A564-1792B428B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338" y="3779838"/>
              <a:ext cx="95250" cy="433387"/>
            </a:xfrm>
            <a:custGeom>
              <a:avLst/>
              <a:gdLst>
                <a:gd name="T0" fmla="*/ 0 w 262"/>
                <a:gd name="T1" fmla="*/ 1202 h 1202"/>
                <a:gd name="T2" fmla="*/ 262 w 262"/>
                <a:gd name="T3" fmla="*/ 0 h 1202"/>
                <a:gd name="T4" fmla="*/ 42 w 262"/>
                <a:gd name="T5" fmla="*/ 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202">
                  <a:moveTo>
                    <a:pt x="0" y="1202"/>
                  </a:moveTo>
                  <a:lnTo>
                    <a:pt x="262" y="0"/>
                  </a:lnTo>
                  <a:lnTo>
                    <a:pt x="42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1" name="Freeform 176">
              <a:extLst>
                <a:ext uri="{FF2B5EF4-FFF2-40B4-BE49-F238E27FC236}">
                  <a16:creationId xmlns:a16="http://schemas.microsoft.com/office/drawing/2014/main" id="{EA5D091C-286C-43F1-92EC-63D9125A6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13" y="3727450"/>
              <a:ext cx="71438" cy="449262"/>
            </a:xfrm>
            <a:custGeom>
              <a:avLst/>
              <a:gdLst>
                <a:gd name="T0" fmla="*/ 0 w 195"/>
                <a:gd name="T1" fmla="*/ 1244 h 1244"/>
                <a:gd name="T2" fmla="*/ 195 w 195"/>
                <a:gd name="T3" fmla="*/ 0 h 1244"/>
                <a:gd name="T4" fmla="*/ 51 w 195"/>
                <a:gd name="T5" fmla="*/ 8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244">
                  <a:moveTo>
                    <a:pt x="0" y="1244"/>
                  </a:moveTo>
                  <a:lnTo>
                    <a:pt x="195" y="0"/>
                  </a:lnTo>
                  <a:lnTo>
                    <a:pt x="51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2" name="Freeform 177">
              <a:extLst>
                <a:ext uri="{FF2B5EF4-FFF2-40B4-BE49-F238E27FC236}">
                  <a16:creationId xmlns:a16="http://schemas.microsoft.com/office/drawing/2014/main" id="{1F234276-04C3-4579-8113-F6388F6E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3690938"/>
              <a:ext cx="109538" cy="446087"/>
            </a:xfrm>
            <a:custGeom>
              <a:avLst/>
              <a:gdLst>
                <a:gd name="T0" fmla="*/ 0 w 305"/>
                <a:gd name="T1" fmla="*/ 1236 h 1236"/>
                <a:gd name="T2" fmla="*/ 305 w 305"/>
                <a:gd name="T3" fmla="*/ 0 h 1236"/>
                <a:gd name="T4" fmla="*/ 101 w 305"/>
                <a:gd name="T5" fmla="*/ 26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1236">
                  <a:moveTo>
                    <a:pt x="0" y="1236"/>
                  </a:moveTo>
                  <a:lnTo>
                    <a:pt x="305" y="0"/>
                  </a:lnTo>
                  <a:lnTo>
                    <a:pt x="101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3" name="Freeform 178">
              <a:extLst>
                <a:ext uri="{FF2B5EF4-FFF2-40B4-BE49-F238E27FC236}">
                  <a16:creationId xmlns:a16="http://schemas.microsoft.com/office/drawing/2014/main" id="{69FA754B-C9D9-4031-BF23-C16826124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3648075"/>
              <a:ext cx="115888" cy="442912"/>
            </a:xfrm>
            <a:custGeom>
              <a:avLst/>
              <a:gdLst>
                <a:gd name="T0" fmla="*/ 0 w 321"/>
                <a:gd name="T1" fmla="*/ 1227 h 1227"/>
                <a:gd name="T2" fmla="*/ 321 w 321"/>
                <a:gd name="T3" fmla="*/ 0 h 1227"/>
                <a:gd name="T4" fmla="*/ 51 w 321"/>
                <a:gd name="T5" fmla="*/ 7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1227">
                  <a:moveTo>
                    <a:pt x="0" y="1227"/>
                  </a:moveTo>
                  <a:lnTo>
                    <a:pt x="321" y="0"/>
                  </a:lnTo>
                  <a:lnTo>
                    <a:pt x="51" y="7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4" name="Freeform 179">
              <a:extLst>
                <a:ext uri="{FF2B5EF4-FFF2-40B4-BE49-F238E27FC236}">
                  <a16:creationId xmlns:a16="http://schemas.microsoft.com/office/drawing/2014/main" id="{95742FCC-68F9-4D1F-A59E-88798F47D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3603625"/>
              <a:ext cx="115888" cy="431800"/>
            </a:xfrm>
            <a:custGeom>
              <a:avLst/>
              <a:gdLst>
                <a:gd name="T0" fmla="*/ 0 w 322"/>
                <a:gd name="T1" fmla="*/ 1202 h 1202"/>
                <a:gd name="T2" fmla="*/ 322 w 322"/>
                <a:gd name="T3" fmla="*/ 0 h 1202"/>
                <a:gd name="T4" fmla="*/ 76 w 322"/>
                <a:gd name="T5" fmla="*/ 76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1202">
                  <a:moveTo>
                    <a:pt x="0" y="1202"/>
                  </a:moveTo>
                  <a:lnTo>
                    <a:pt x="322" y="0"/>
                  </a:lnTo>
                  <a:lnTo>
                    <a:pt x="76" y="7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5" name="Freeform 180">
              <a:extLst>
                <a:ext uri="{FF2B5EF4-FFF2-40B4-BE49-F238E27FC236}">
                  <a16:creationId xmlns:a16="http://schemas.microsoft.com/office/drawing/2014/main" id="{DAF0932B-BF37-41A3-8AB8-7EC2BEA6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3587750"/>
              <a:ext cx="107950" cy="387350"/>
            </a:xfrm>
            <a:custGeom>
              <a:avLst/>
              <a:gdLst>
                <a:gd name="T0" fmla="*/ 0 w 297"/>
                <a:gd name="T1" fmla="*/ 1076 h 1076"/>
                <a:gd name="T2" fmla="*/ 297 w 297"/>
                <a:gd name="T3" fmla="*/ 0 h 1076"/>
                <a:gd name="T4" fmla="*/ 34 w 297"/>
                <a:gd name="T5" fmla="*/ 8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7" h="1076">
                  <a:moveTo>
                    <a:pt x="0" y="1076"/>
                  </a:moveTo>
                  <a:lnTo>
                    <a:pt x="297" y="0"/>
                  </a:lnTo>
                  <a:lnTo>
                    <a:pt x="34" y="8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6" name="Freeform 181">
              <a:extLst>
                <a:ext uri="{FF2B5EF4-FFF2-40B4-BE49-F238E27FC236}">
                  <a16:creationId xmlns:a16="http://schemas.microsoft.com/office/drawing/2014/main" id="{372CD725-C575-4054-AFEA-8B8C8FC5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3575050"/>
              <a:ext cx="115888" cy="333375"/>
            </a:xfrm>
            <a:custGeom>
              <a:avLst/>
              <a:gdLst>
                <a:gd name="T0" fmla="*/ 0 w 322"/>
                <a:gd name="T1" fmla="*/ 922 h 922"/>
                <a:gd name="T2" fmla="*/ 322 w 322"/>
                <a:gd name="T3" fmla="*/ 0 h 922"/>
                <a:gd name="T4" fmla="*/ 17 w 322"/>
                <a:gd name="T5" fmla="*/ 67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922">
                  <a:moveTo>
                    <a:pt x="0" y="922"/>
                  </a:moveTo>
                  <a:lnTo>
                    <a:pt x="322" y="0"/>
                  </a:lnTo>
                  <a:lnTo>
                    <a:pt x="17" y="6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7" name="Freeform 182">
              <a:extLst>
                <a:ext uri="{FF2B5EF4-FFF2-40B4-BE49-F238E27FC236}">
                  <a16:creationId xmlns:a16="http://schemas.microsoft.com/office/drawing/2014/main" id="{E9D4218B-A3F8-4769-A4FA-E55A2B1ED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8" y="3548063"/>
              <a:ext cx="100013" cy="295275"/>
            </a:xfrm>
            <a:custGeom>
              <a:avLst/>
              <a:gdLst>
                <a:gd name="T0" fmla="*/ 0 w 279"/>
                <a:gd name="T1" fmla="*/ 822 h 822"/>
                <a:gd name="T2" fmla="*/ 279 w 279"/>
                <a:gd name="T3" fmla="*/ 0 h 822"/>
                <a:gd name="T4" fmla="*/ 110 w 279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822">
                  <a:moveTo>
                    <a:pt x="0" y="822"/>
                  </a:moveTo>
                  <a:lnTo>
                    <a:pt x="279" y="0"/>
                  </a:lnTo>
                  <a:lnTo>
                    <a:pt x="11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8" name="Freeform 183">
              <a:extLst>
                <a:ext uri="{FF2B5EF4-FFF2-40B4-BE49-F238E27FC236}">
                  <a16:creationId xmlns:a16="http://schemas.microsoft.com/office/drawing/2014/main" id="{E987F9EC-7AE1-42AC-BCFA-606BE6B3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5" y="3486150"/>
              <a:ext cx="106363" cy="287337"/>
            </a:xfrm>
            <a:custGeom>
              <a:avLst/>
              <a:gdLst>
                <a:gd name="T0" fmla="*/ 0 w 296"/>
                <a:gd name="T1" fmla="*/ 796 h 796"/>
                <a:gd name="T2" fmla="*/ 296 w 296"/>
                <a:gd name="T3" fmla="*/ 0 h 796"/>
                <a:gd name="T4" fmla="*/ 119 w 296"/>
                <a:gd name="T5" fmla="*/ 42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796">
                  <a:moveTo>
                    <a:pt x="0" y="796"/>
                  </a:moveTo>
                  <a:lnTo>
                    <a:pt x="296" y="0"/>
                  </a:lnTo>
                  <a:lnTo>
                    <a:pt x="119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9" name="Freeform 184">
              <a:extLst>
                <a:ext uri="{FF2B5EF4-FFF2-40B4-BE49-F238E27FC236}">
                  <a16:creationId xmlns:a16="http://schemas.microsoft.com/office/drawing/2014/main" id="{0F1EA80A-408E-4E5C-AA83-4E50BFC0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3408363"/>
              <a:ext cx="96838" cy="285750"/>
            </a:xfrm>
            <a:custGeom>
              <a:avLst/>
              <a:gdLst>
                <a:gd name="T0" fmla="*/ 0 w 271"/>
                <a:gd name="T1" fmla="*/ 796 h 796"/>
                <a:gd name="T2" fmla="*/ 271 w 271"/>
                <a:gd name="T3" fmla="*/ 0 h 796"/>
                <a:gd name="T4" fmla="*/ 110 w 271"/>
                <a:gd name="T5" fmla="*/ 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796">
                  <a:moveTo>
                    <a:pt x="0" y="796"/>
                  </a:moveTo>
                  <a:lnTo>
                    <a:pt x="271" y="0"/>
                  </a:lnTo>
                  <a:lnTo>
                    <a:pt x="110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0" name="Freeform 185">
              <a:extLst>
                <a:ext uri="{FF2B5EF4-FFF2-40B4-BE49-F238E27FC236}">
                  <a16:creationId xmlns:a16="http://schemas.microsoft.com/office/drawing/2014/main" id="{53C5A9B2-FDD9-468F-9834-25588058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3352800"/>
              <a:ext cx="109538" cy="271462"/>
            </a:xfrm>
            <a:custGeom>
              <a:avLst/>
              <a:gdLst>
                <a:gd name="T0" fmla="*/ 0 w 304"/>
                <a:gd name="T1" fmla="*/ 754 h 754"/>
                <a:gd name="T2" fmla="*/ 304 w 304"/>
                <a:gd name="T3" fmla="*/ 0 h 754"/>
                <a:gd name="T4" fmla="*/ 84 w 304"/>
                <a:gd name="T5" fmla="*/ 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754">
                  <a:moveTo>
                    <a:pt x="0" y="754"/>
                  </a:moveTo>
                  <a:lnTo>
                    <a:pt x="304" y="0"/>
                  </a:lnTo>
                  <a:lnTo>
                    <a:pt x="84" y="4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1" name="Freeform 186">
              <a:extLst>
                <a:ext uri="{FF2B5EF4-FFF2-40B4-BE49-F238E27FC236}">
                  <a16:creationId xmlns:a16="http://schemas.microsoft.com/office/drawing/2014/main" id="{2A9408BD-48E9-4C40-8246-6E7761378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0" y="3282950"/>
              <a:ext cx="93663" cy="280987"/>
            </a:xfrm>
            <a:custGeom>
              <a:avLst/>
              <a:gdLst>
                <a:gd name="T0" fmla="*/ 0 w 262"/>
                <a:gd name="T1" fmla="*/ 779 h 779"/>
                <a:gd name="T2" fmla="*/ 262 w 262"/>
                <a:gd name="T3" fmla="*/ 0 h 779"/>
                <a:gd name="T4" fmla="*/ 51 w 262"/>
                <a:gd name="T5" fmla="*/ 3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779">
                  <a:moveTo>
                    <a:pt x="0" y="779"/>
                  </a:moveTo>
                  <a:lnTo>
                    <a:pt x="262" y="0"/>
                  </a:lnTo>
                  <a:lnTo>
                    <a:pt x="51" y="3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2" name="Freeform 187">
              <a:extLst>
                <a:ext uri="{FF2B5EF4-FFF2-40B4-BE49-F238E27FC236}">
                  <a16:creationId xmlns:a16="http://schemas.microsoft.com/office/drawing/2014/main" id="{177ED316-5C5D-4F6A-A400-BDBA325C0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3221038"/>
              <a:ext cx="77788" cy="311150"/>
            </a:xfrm>
            <a:custGeom>
              <a:avLst/>
              <a:gdLst>
                <a:gd name="T0" fmla="*/ 0 w 220"/>
                <a:gd name="T1" fmla="*/ 864 h 864"/>
                <a:gd name="T2" fmla="*/ 220 w 220"/>
                <a:gd name="T3" fmla="*/ 0 h 864"/>
                <a:gd name="T4" fmla="*/ 42 w 220"/>
                <a:gd name="T5" fmla="*/ 51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864">
                  <a:moveTo>
                    <a:pt x="0" y="864"/>
                  </a:moveTo>
                  <a:lnTo>
                    <a:pt x="220" y="0"/>
                  </a:lnTo>
                  <a:lnTo>
                    <a:pt x="42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3" name="Freeform 188">
              <a:extLst>
                <a:ext uri="{FF2B5EF4-FFF2-40B4-BE49-F238E27FC236}">
                  <a16:creationId xmlns:a16="http://schemas.microsoft.com/office/drawing/2014/main" id="{4A150AB7-C1ED-4D8B-AF81-6BE6A39B2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163888"/>
              <a:ext cx="79375" cy="334962"/>
            </a:xfrm>
            <a:custGeom>
              <a:avLst/>
              <a:gdLst>
                <a:gd name="T0" fmla="*/ 0 w 220"/>
                <a:gd name="T1" fmla="*/ 931 h 931"/>
                <a:gd name="T2" fmla="*/ 220 w 220"/>
                <a:gd name="T3" fmla="*/ 0 h 931"/>
                <a:gd name="T4" fmla="*/ 25 w 220"/>
                <a:gd name="T5" fmla="*/ 5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931">
                  <a:moveTo>
                    <a:pt x="0" y="931"/>
                  </a:moveTo>
                  <a:lnTo>
                    <a:pt x="220" y="0"/>
                  </a:lnTo>
                  <a:lnTo>
                    <a:pt x="25" y="5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4" name="Freeform 189">
              <a:extLst>
                <a:ext uri="{FF2B5EF4-FFF2-40B4-BE49-F238E27FC236}">
                  <a16:creationId xmlns:a16="http://schemas.microsoft.com/office/drawing/2014/main" id="{C727C5B4-9448-4B6D-9652-D6914C0E6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576888"/>
              <a:ext cx="85725" cy="203200"/>
            </a:xfrm>
            <a:custGeom>
              <a:avLst/>
              <a:gdLst>
                <a:gd name="T0" fmla="*/ 237 w 237"/>
                <a:gd name="T1" fmla="*/ 568 h 568"/>
                <a:gd name="T2" fmla="*/ 152 w 237"/>
                <a:gd name="T3" fmla="*/ 0 h 568"/>
                <a:gd name="T4" fmla="*/ 0 w 237"/>
                <a:gd name="T5" fmla="*/ 111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568">
                  <a:moveTo>
                    <a:pt x="237" y="568"/>
                  </a:moveTo>
                  <a:lnTo>
                    <a:pt x="152" y="0"/>
                  </a:lnTo>
                  <a:lnTo>
                    <a:pt x="0" y="11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5" name="Freeform 190">
              <a:extLst>
                <a:ext uri="{FF2B5EF4-FFF2-40B4-BE49-F238E27FC236}">
                  <a16:creationId xmlns:a16="http://schemas.microsoft.com/office/drawing/2014/main" id="{0686E4CA-D996-486F-91A1-F370FA15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0" y="5613400"/>
              <a:ext cx="139700" cy="212725"/>
            </a:xfrm>
            <a:custGeom>
              <a:avLst/>
              <a:gdLst>
                <a:gd name="T0" fmla="*/ 389 w 389"/>
                <a:gd name="T1" fmla="*/ 593 h 593"/>
                <a:gd name="T2" fmla="*/ 110 w 389"/>
                <a:gd name="T3" fmla="*/ 0 h 593"/>
                <a:gd name="T4" fmla="*/ 0 w 389"/>
                <a:gd name="T5" fmla="*/ 13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" h="593">
                  <a:moveTo>
                    <a:pt x="389" y="593"/>
                  </a:moveTo>
                  <a:lnTo>
                    <a:pt x="110" y="0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6" name="Freeform 191">
              <a:extLst>
                <a:ext uri="{FF2B5EF4-FFF2-40B4-BE49-F238E27FC236}">
                  <a16:creationId xmlns:a16="http://schemas.microsoft.com/office/drawing/2014/main" id="{0108FEBE-6071-4A2D-A57B-04B881B17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673725"/>
              <a:ext cx="206375" cy="207962"/>
            </a:xfrm>
            <a:custGeom>
              <a:avLst/>
              <a:gdLst>
                <a:gd name="T0" fmla="*/ 575 w 575"/>
                <a:gd name="T1" fmla="*/ 576 h 576"/>
                <a:gd name="T2" fmla="*/ 101 w 575"/>
                <a:gd name="T3" fmla="*/ 0 h 576"/>
                <a:gd name="T4" fmla="*/ 0 w 575"/>
                <a:gd name="T5" fmla="*/ 20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576">
                  <a:moveTo>
                    <a:pt x="575" y="576"/>
                  </a:moveTo>
                  <a:lnTo>
                    <a:pt x="101" y="0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7" name="Freeform 192">
              <a:extLst>
                <a:ext uri="{FF2B5EF4-FFF2-40B4-BE49-F238E27FC236}">
                  <a16:creationId xmlns:a16="http://schemas.microsoft.com/office/drawing/2014/main" id="{35426797-7BCD-4DBA-BA2A-2882B0BE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5799138"/>
              <a:ext cx="207963" cy="171450"/>
            </a:xfrm>
            <a:custGeom>
              <a:avLst/>
              <a:gdLst>
                <a:gd name="T0" fmla="*/ 576 w 576"/>
                <a:gd name="T1" fmla="*/ 475 h 475"/>
                <a:gd name="T2" fmla="*/ 8 w 576"/>
                <a:gd name="T3" fmla="*/ 0 h 475"/>
                <a:gd name="T4" fmla="*/ 0 w 576"/>
                <a:gd name="T5" fmla="*/ 16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475">
                  <a:moveTo>
                    <a:pt x="576" y="475"/>
                  </a:moveTo>
                  <a:lnTo>
                    <a:pt x="8" y="0"/>
                  </a:lnTo>
                  <a:lnTo>
                    <a:pt x="0" y="16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8" name="Freeform 193">
              <a:extLst>
                <a:ext uri="{FF2B5EF4-FFF2-40B4-BE49-F238E27FC236}">
                  <a16:creationId xmlns:a16="http://schemas.microsoft.com/office/drawing/2014/main" id="{5B81B79A-4C51-4ECA-8840-A42282EE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091238"/>
              <a:ext cx="68263" cy="65087"/>
            </a:xfrm>
            <a:custGeom>
              <a:avLst/>
              <a:gdLst>
                <a:gd name="T0" fmla="*/ 186 w 186"/>
                <a:gd name="T1" fmla="*/ 119 h 178"/>
                <a:gd name="T2" fmla="*/ 0 w 186"/>
                <a:gd name="T3" fmla="*/ 0 h 178"/>
                <a:gd name="T4" fmla="*/ 17 w 186"/>
                <a:gd name="T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178">
                  <a:moveTo>
                    <a:pt x="186" y="119"/>
                  </a:moveTo>
                  <a:lnTo>
                    <a:pt x="0" y="0"/>
                  </a:lnTo>
                  <a:lnTo>
                    <a:pt x="17" y="17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9" name="Freeform 194">
              <a:extLst>
                <a:ext uri="{FF2B5EF4-FFF2-40B4-BE49-F238E27FC236}">
                  <a16:creationId xmlns:a16="http://schemas.microsoft.com/office/drawing/2014/main" id="{28A2083E-85A6-466A-AF42-3174B126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324600"/>
              <a:ext cx="88900" cy="38100"/>
            </a:xfrm>
            <a:custGeom>
              <a:avLst/>
              <a:gdLst>
                <a:gd name="T0" fmla="*/ 246 w 246"/>
                <a:gd name="T1" fmla="*/ 8 h 110"/>
                <a:gd name="T2" fmla="*/ 0 w 246"/>
                <a:gd name="T3" fmla="*/ 0 h 110"/>
                <a:gd name="T4" fmla="*/ 51 w 246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" h="110">
                  <a:moveTo>
                    <a:pt x="246" y="8"/>
                  </a:moveTo>
                  <a:lnTo>
                    <a:pt x="0" y="0"/>
                  </a:lnTo>
                  <a:lnTo>
                    <a:pt x="51" y="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0" name="Freeform 195">
              <a:extLst>
                <a:ext uri="{FF2B5EF4-FFF2-40B4-BE49-F238E27FC236}">
                  <a16:creationId xmlns:a16="http://schemas.microsoft.com/office/drawing/2014/main" id="{8B7656EC-BD43-4620-8E87-C5973CCE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470650"/>
              <a:ext cx="144463" cy="69850"/>
            </a:xfrm>
            <a:custGeom>
              <a:avLst/>
              <a:gdLst>
                <a:gd name="T0" fmla="*/ 398 w 398"/>
                <a:gd name="T1" fmla="*/ 0 h 195"/>
                <a:gd name="T2" fmla="*/ 0 w 398"/>
                <a:gd name="T3" fmla="*/ 127 h 195"/>
                <a:gd name="T4" fmla="*/ 110 w 398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95">
                  <a:moveTo>
                    <a:pt x="398" y="0"/>
                  </a:moveTo>
                  <a:lnTo>
                    <a:pt x="0" y="127"/>
                  </a:lnTo>
                  <a:lnTo>
                    <a:pt x="110" y="19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1" name="Freeform 196">
              <a:extLst>
                <a:ext uri="{FF2B5EF4-FFF2-40B4-BE49-F238E27FC236}">
                  <a16:creationId xmlns:a16="http://schemas.microsoft.com/office/drawing/2014/main" id="{950681F1-215B-4A51-9AA3-C5B45D9EA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592888"/>
              <a:ext cx="228600" cy="146050"/>
            </a:xfrm>
            <a:custGeom>
              <a:avLst/>
              <a:gdLst>
                <a:gd name="T0" fmla="*/ 635 w 635"/>
                <a:gd name="T1" fmla="*/ 0 h 406"/>
                <a:gd name="T2" fmla="*/ 0 w 635"/>
                <a:gd name="T3" fmla="*/ 330 h 406"/>
                <a:gd name="T4" fmla="*/ 339 w 635"/>
                <a:gd name="T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406">
                  <a:moveTo>
                    <a:pt x="635" y="0"/>
                  </a:moveTo>
                  <a:lnTo>
                    <a:pt x="0" y="330"/>
                  </a:lnTo>
                  <a:lnTo>
                    <a:pt x="339" y="40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2" name="Freeform 197">
              <a:extLst>
                <a:ext uri="{FF2B5EF4-FFF2-40B4-BE49-F238E27FC236}">
                  <a16:creationId xmlns:a16="http://schemas.microsoft.com/office/drawing/2014/main" id="{21800C1C-6E9D-499A-A6BE-487D1C9E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6762750"/>
              <a:ext cx="198438" cy="119062"/>
            </a:xfrm>
            <a:custGeom>
              <a:avLst/>
              <a:gdLst>
                <a:gd name="T0" fmla="*/ 551 w 551"/>
                <a:gd name="T1" fmla="*/ 0 h 330"/>
                <a:gd name="T2" fmla="*/ 0 w 551"/>
                <a:gd name="T3" fmla="*/ 262 h 330"/>
                <a:gd name="T4" fmla="*/ 373 w 551"/>
                <a:gd name="T5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330">
                  <a:moveTo>
                    <a:pt x="551" y="0"/>
                  </a:moveTo>
                  <a:lnTo>
                    <a:pt x="0" y="262"/>
                  </a:lnTo>
                  <a:lnTo>
                    <a:pt x="373" y="3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3" name="Freeform 198">
              <a:extLst>
                <a:ext uri="{FF2B5EF4-FFF2-40B4-BE49-F238E27FC236}">
                  <a16:creationId xmlns:a16="http://schemas.microsoft.com/office/drawing/2014/main" id="{F84536BE-BE1B-404C-B075-853DEA8E2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087563"/>
              <a:ext cx="73025" cy="139700"/>
            </a:xfrm>
            <a:custGeom>
              <a:avLst/>
              <a:gdLst>
                <a:gd name="T0" fmla="*/ 203 w 203"/>
                <a:gd name="T1" fmla="*/ 389 h 389"/>
                <a:gd name="T2" fmla="*/ 68 w 203"/>
                <a:gd name="T3" fmla="*/ 0 h 389"/>
                <a:gd name="T4" fmla="*/ 0 w 203"/>
                <a:gd name="T5" fmla="*/ 8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389">
                  <a:moveTo>
                    <a:pt x="203" y="389"/>
                  </a:moveTo>
                  <a:lnTo>
                    <a:pt x="68" y="0"/>
                  </a:lnTo>
                  <a:lnTo>
                    <a:pt x="0" y="8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4" name="Freeform 199">
              <a:extLst>
                <a:ext uri="{FF2B5EF4-FFF2-40B4-BE49-F238E27FC236}">
                  <a16:creationId xmlns:a16="http://schemas.microsoft.com/office/drawing/2014/main" id="{4BDB24A9-4D7F-4919-8673-B1C6E673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124075"/>
              <a:ext cx="92075" cy="160337"/>
            </a:xfrm>
            <a:custGeom>
              <a:avLst/>
              <a:gdLst>
                <a:gd name="T0" fmla="*/ 254 w 254"/>
                <a:gd name="T1" fmla="*/ 448 h 448"/>
                <a:gd name="T2" fmla="*/ 60 w 254"/>
                <a:gd name="T3" fmla="*/ 0 h 448"/>
                <a:gd name="T4" fmla="*/ 0 w 254"/>
                <a:gd name="T5" fmla="*/ 12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448">
                  <a:moveTo>
                    <a:pt x="254" y="448"/>
                  </a:moveTo>
                  <a:lnTo>
                    <a:pt x="60" y="0"/>
                  </a:lnTo>
                  <a:lnTo>
                    <a:pt x="0" y="1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5" name="Freeform 200">
              <a:extLst>
                <a:ext uri="{FF2B5EF4-FFF2-40B4-BE49-F238E27FC236}">
                  <a16:creationId xmlns:a16="http://schemas.microsoft.com/office/drawing/2014/main" id="{9AD4699A-BD88-40D1-B568-569AF16C1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163763"/>
              <a:ext cx="106363" cy="176212"/>
            </a:xfrm>
            <a:custGeom>
              <a:avLst/>
              <a:gdLst>
                <a:gd name="T0" fmla="*/ 296 w 296"/>
                <a:gd name="T1" fmla="*/ 491 h 491"/>
                <a:gd name="T2" fmla="*/ 68 w 296"/>
                <a:gd name="T3" fmla="*/ 0 h 491"/>
                <a:gd name="T4" fmla="*/ 0 w 296"/>
                <a:gd name="T5" fmla="*/ 10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491">
                  <a:moveTo>
                    <a:pt x="296" y="491"/>
                  </a:moveTo>
                  <a:lnTo>
                    <a:pt x="68" y="0"/>
                  </a:lnTo>
                  <a:lnTo>
                    <a:pt x="0" y="10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6" name="Freeform 201">
              <a:extLst>
                <a:ext uri="{FF2B5EF4-FFF2-40B4-BE49-F238E27FC236}">
                  <a16:creationId xmlns:a16="http://schemas.microsoft.com/office/drawing/2014/main" id="{7E14EDC2-0039-40DC-96CC-16EBBCF5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203450"/>
              <a:ext cx="158750" cy="192087"/>
            </a:xfrm>
            <a:custGeom>
              <a:avLst/>
              <a:gdLst>
                <a:gd name="T0" fmla="*/ 440 w 440"/>
                <a:gd name="T1" fmla="*/ 533 h 533"/>
                <a:gd name="T2" fmla="*/ 85 w 440"/>
                <a:gd name="T3" fmla="*/ 0 h 533"/>
                <a:gd name="T4" fmla="*/ 0 w 440"/>
                <a:gd name="T5" fmla="*/ 13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0" h="533">
                  <a:moveTo>
                    <a:pt x="440" y="533"/>
                  </a:moveTo>
                  <a:lnTo>
                    <a:pt x="85" y="0"/>
                  </a:lnTo>
                  <a:lnTo>
                    <a:pt x="0" y="1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7" name="Freeform 202">
              <a:extLst>
                <a:ext uri="{FF2B5EF4-FFF2-40B4-BE49-F238E27FC236}">
                  <a16:creationId xmlns:a16="http://schemas.microsoft.com/office/drawing/2014/main" id="{56B657B5-AC62-4DA6-944A-076D830A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2276475"/>
              <a:ext cx="165100" cy="188912"/>
            </a:xfrm>
            <a:custGeom>
              <a:avLst/>
              <a:gdLst>
                <a:gd name="T0" fmla="*/ 457 w 457"/>
                <a:gd name="T1" fmla="*/ 525 h 525"/>
                <a:gd name="T2" fmla="*/ 60 w 457"/>
                <a:gd name="T3" fmla="*/ 0 h 525"/>
                <a:gd name="T4" fmla="*/ 0 w 457"/>
                <a:gd name="T5" fmla="*/ 11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525">
                  <a:moveTo>
                    <a:pt x="457" y="525"/>
                  </a:moveTo>
                  <a:lnTo>
                    <a:pt x="60" y="0"/>
                  </a:lnTo>
                  <a:lnTo>
                    <a:pt x="0" y="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8" name="Freeform 203">
              <a:extLst>
                <a:ext uri="{FF2B5EF4-FFF2-40B4-BE49-F238E27FC236}">
                  <a16:creationId xmlns:a16="http://schemas.microsoft.com/office/drawing/2014/main" id="{778F4F71-C20C-4C13-98EA-58E7CB58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788" y="2395538"/>
              <a:ext cx="165100" cy="161925"/>
            </a:xfrm>
            <a:custGeom>
              <a:avLst/>
              <a:gdLst>
                <a:gd name="T0" fmla="*/ 457 w 457"/>
                <a:gd name="T1" fmla="*/ 449 h 449"/>
                <a:gd name="T2" fmla="*/ 33 w 457"/>
                <a:gd name="T3" fmla="*/ 0 h 449"/>
                <a:gd name="T4" fmla="*/ 0 w 457"/>
                <a:gd name="T5" fmla="*/ 12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449">
                  <a:moveTo>
                    <a:pt x="457" y="449"/>
                  </a:moveTo>
                  <a:lnTo>
                    <a:pt x="33" y="0"/>
                  </a:lnTo>
                  <a:lnTo>
                    <a:pt x="0" y="1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Freeform 204">
              <a:extLst>
                <a:ext uri="{FF2B5EF4-FFF2-40B4-BE49-F238E27FC236}">
                  <a16:creationId xmlns:a16="http://schemas.microsoft.com/office/drawing/2014/main" id="{0BB3B47D-E846-474B-A80C-01D69BF8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2551113"/>
              <a:ext cx="171450" cy="106362"/>
            </a:xfrm>
            <a:custGeom>
              <a:avLst/>
              <a:gdLst>
                <a:gd name="T0" fmla="*/ 474 w 474"/>
                <a:gd name="T1" fmla="*/ 296 h 296"/>
                <a:gd name="T2" fmla="*/ 17 w 474"/>
                <a:gd name="T3" fmla="*/ 0 h 296"/>
                <a:gd name="T4" fmla="*/ 0 w 474"/>
                <a:gd name="T5" fmla="*/ 9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296">
                  <a:moveTo>
                    <a:pt x="474" y="296"/>
                  </a:moveTo>
                  <a:lnTo>
                    <a:pt x="17" y="0"/>
                  </a:lnTo>
                  <a:lnTo>
                    <a:pt x="0" y="9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86A9DE42-61D9-4EF0-BC3D-6024703B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2740025"/>
              <a:ext cx="201613" cy="57150"/>
            </a:xfrm>
            <a:custGeom>
              <a:avLst/>
              <a:gdLst>
                <a:gd name="T0" fmla="*/ 559 w 559"/>
                <a:gd name="T1" fmla="*/ 161 h 161"/>
                <a:gd name="T2" fmla="*/ 0 w 559"/>
                <a:gd name="T3" fmla="*/ 0 h 161"/>
                <a:gd name="T4" fmla="*/ 51 w 559"/>
                <a:gd name="T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" h="161">
                  <a:moveTo>
                    <a:pt x="559" y="161"/>
                  </a:moveTo>
                  <a:lnTo>
                    <a:pt x="0" y="0"/>
                  </a:lnTo>
                  <a:lnTo>
                    <a:pt x="51" y="16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177A7C9B-5D9C-495D-9F14-DDE79664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2938463"/>
              <a:ext cx="207963" cy="60325"/>
            </a:xfrm>
            <a:custGeom>
              <a:avLst/>
              <a:gdLst>
                <a:gd name="T0" fmla="*/ 576 w 576"/>
                <a:gd name="T1" fmla="*/ 0 h 169"/>
                <a:gd name="T2" fmla="*/ 0 w 576"/>
                <a:gd name="T3" fmla="*/ 51 h 169"/>
                <a:gd name="T4" fmla="*/ 68 w 576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169">
                  <a:moveTo>
                    <a:pt x="576" y="0"/>
                  </a:moveTo>
                  <a:lnTo>
                    <a:pt x="0" y="51"/>
                  </a:lnTo>
                  <a:lnTo>
                    <a:pt x="68" y="16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7A64A571-ED85-420B-9CF0-ED403F1C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3081338"/>
              <a:ext cx="163513" cy="66675"/>
            </a:xfrm>
            <a:custGeom>
              <a:avLst/>
              <a:gdLst>
                <a:gd name="T0" fmla="*/ 457 w 457"/>
                <a:gd name="T1" fmla="*/ 0 h 186"/>
                <a:gd name="T2" fmla="*/ 0 w 457"/>
                <a:gd name="T3" fmla="*/ 118 h 186"/>
                <a:gd name="T4" fmla="*/ 93 w 457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86">
                  <a:moveTo>
                    <a:pt x="457" y="0"/>
                  </a:moveTo>
                  <a:lnTo>
                    <a:pt x="0" y="118"/>
                  </a:lnTo>
                  <a:lnTo>
                    <a:pt x="93" y="18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A79E3BEF-D9D3-47DC-BB15-09B91C46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3194050"/>
              <a:ext cx="138113" cy="122237"/>
            </a:xfrm>
            <a:custGeom>
              <a:avLst/>
              <a:gdLst>
                <a:gd name="T0" fmla="*/ 381 w 381"/>
                <a:gd name="T1" fmla="*/ 0 h 339"/>
                <a:gd name="T2" fmla="*/ 0 w 381"/>
                <a:gd name="T3" fmla="*/ 297 h 339"/>
                <a:gd name="T4" fmla="*/ 135 w 381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" h="339">
                  <a:moveTo>
                    <a:pt x="381" y="0"/>
                  </a:moveTo>
                  <a:lnTo>
                    <a:pt x="0" y="297"/>
                  </a:lnTo>
                  <a:lnTo>
                    <a:pt x="135" y="3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BBB37967-A568-4239-AEC4-80B1A0F9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3246438"/>
              <a:ext cx="141288" cy="161925"/>
            </a:xfrm>
            <a:custGeom>
              <a:avLst/>
              <a:gdLst>
                <a:gd name="T0" fmla="*/ 389 w 389"/>
                <a:gd name="T1" fmla="*/ 0 h 449"/>
                <a:gd name="T2" fmla="*/ 0 w 389"/>
                <a:gd name="T3" fmla="*/ 449 h 449"/>
                <a:gd name="T4" fmla="*/ 135 w 389"/>
                <a:gd name="T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" h="449">
                  <a:moveTo>
                    <a:pt x="389" y="0"/>
                  </a:moveTo>
                  <a:lnTo>
                    <a:pt x="0" y="449"/>
                  </a:lnTo>
                  <a:lnTo>
                    <a:pt x="135" y="44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7FD0C32A-1A74-4649-97FD-C9F4FF1DE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3276600"/>
              <a:ext cx="134938" cy="192087"/>
            </a:xfrm>
            <a:custGeom>
              <a:avLst/>
              <a:gdLst>
                <a:gd name="T0" fmla="*/ 373 w 373"/>
                <a:gd name="T1" fmla="*/ 0 h 533"/>
                <a:gd name="T2" fmla="*/ 0 w 373"/>
                <a:gd name="T3" fmla="*/ 533 h 533"/>
                <a:gd name="T4" fmla="*/ 212 w 373"/>
                <a:gd name="T5" fmla="*/ 49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533">
                  <a:moveTo>
                    <a:pt x="373" y="0"/>
                  </a:moveTo>
                  <a:lnTo>
                    <a:pt x="0" y="533"/>
                  </a:lnTo>
                  <a:lnTo>
                    <a:pt x="212" y="49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B4E51355-FC60-4975-BD75-10A0A8B52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0" y="3322638"/>
              <a:ext cx="111125" cy="212725"/>
            </a:xfrm>
            <a:custGeom>
              <a:avLst/>
              <a:gdLst>
                <a:gd name="T0" fmla="*/ 305 w 305"/>
                <a:gd name="T1" fmla="*/ 0 h 592"/>
                <a:gd name="T2" fmla="*/ 0 w 305"/>
                <a:gd name="T3" fmla="*/ 592 h 592"/>
                <a:gd name="T4" fmla="*/ 203 w 305"/>
                <a:gd name="T5" fmla="*/ 54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592">
                  <a:moveTo>
                    <a:pt x="305" y="0"/>
                  </a:moveTo>
                  <a:lnTo>
                    <a:pt x="0" y="592"/>
                  </a:lnTo>
                  <a:lnTo>
                    <a:pt x="203" y="5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4E6A68D2-CC0C-4FEA-BE70-6B3CCD6F7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3368675"/>
              <a:ext cx="82550" cy="182562"/>
            </a:xfrm>
            <a:custGeom>
              <a:avLst/>
              <a:gdLst>
                <a:gd name="T0" fmla="*/ 228 w 228"/>
                <a:gd name="T1" fmla="*/ 0 h 508"/>
                <a:gd name="T2" fmla="*/ 0 w 228"/>
                <a:gd name="T3" fmla="*/ 508 h 508"/>
                <a:gd name="T4" fmla="*/ 203 w 228"/>
                <a:gd name="T5" fmla="*/ 48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508">
                  <a:moveTo>
                    <a:pt x="228" y="0"/>
                  </a:moveTo>
                  <a:lnTo>
                    <a:pt x="0" y="508"/>
                  </a:lnTo>
                  <a:lnTo>
                    <a:pt x="203" y="48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1332FFD9-760D-4A1B-82CA-0A3E5917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3409950"/>
              <a:ext cx="60325" cy="153987"/>
            </a:xfrm>
            <a:custGeom>
              <a:avLst/>
              <a:gdLst>
                <a:gd name="T0" fmla="*/ 169 w 169"/>
                <a:gd name="T1" fmla="*/ 0 h 424"/>
                <a:gd name="T2" fmla="*/ 0 w 169"/>
                <a:gd name="T3" fmla="*/ 424 h 424"/>
                <a:gd name="T4" fmla="*/ 161 w 169"/>
                <a:gd name="T5" fmla="*/ 36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424">
                  <a:moveTo>
                    <a:pt x="169" y="0"/>
                  </a:moveTo>
                  <a:lnTo>
                    <a:pt x="0" y="424"/>
                  </a:lnTo>
                  <a:lnTo>
                    <a:pt x="161" y="36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68DEEEBE-8BD2-46F5-B8AA-9BA7022B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190750"/>
              <a:ext cx="100013" cy="277812"/>
            </a:xfrm>
            <a:custGeom>
              <a:avLst/>
              <a:gdLst>
                <a:gd name="T0" fmla="*/ 68 w 280"/>
                <a:gd name="T1" fmla="*/ 0 h 770"/>
                <a:gd name="T2" fmla="*/ 0 w 280"/>
                <a:gd name="T3" fmla="*/ 770 h 770"/>
                <a:gd name="T4" fmla="*/ 280 w 280"/>
                <a:gd name="T5" fmla="*/ 69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770">
                  <a:moveTo>
                    <a:pt x="68" y="0"/>
                  </a:moveTo>
                  <a:lnTo>
                    <a:pt x="0" y="770"/>
                  </a:lnTo>
                  <a:lnTo>
                    <a:pt x="280" y="69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F25C9AFC-DB31-4A28-9612-F3640717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2144713"/>
              <a:ext cx="112713" cy="341312"/>
            </a:xfrm>
            <a:custGeom>
              <a:avLst/>
              <a:gdLst>
                <a:gd name="T0" fmla="*/ 84 w 313"/>
                <a:gd name="T1" fmla="*/ 0 h 948"/>
                <a:gd name="T2" fmla="*/ 0 w 313"/>
                <a:gd name="T3" fmla="*/ 948 h 948"/>
                <a:gd name="T4" fmla="*/ 313 w 313"/>
                <a:gd name="T5" fmla="*/ 76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948">
                  <a:moveTo>
                    <a:pt x="84" y="0"/>
                  </a:moveTo>
                  <a:lnTo>
                    <a:pt x="0" y="948"/>
                  </a:lnTo>
                  <a:lnTo>
                    <a:pt x="313" y="7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8C77FAA8-E96B-41B9-8A8A-F008D3E7B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101850"/>
              <a:ext cx="88900" cy="376237"/>
            </a:xfrm>
            <a:custGeom>
              <a:avLst/>
              <a:gdLst>
                <a:gd name="T0" fmla="*/ 101 w 245"/>
                <a:gd name="T1" fmla="*/ 0 h 1042"/>
                <a:gd name="T2" fmla="*/ 0 w 245"/>
                <a:gd name="T3" fmla="*/ 1042 h 1042"/>
                <a:gd name="T4" fmla="*/ 245 w 245"/>
                <a:gd name="T5" fmla="*/ 915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042">
                  <a:moveTo>
                    <a:pt x="101" y="0"/>
                  </a:moveTo>
                  <a:lnTo>
                    <a:pt x="0" y="1042"/>
                  </a:lnTo>
                  <a:lnTo>
                    <a:pt x="245" y="91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316CEDF8-909F-4FB6-8C38-EE18538C7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071688"/>
              <a:ext cx="84138" cy="417512"/>
            </a:xfrm>
            <a:custGeom>
              <a:avLst/>
              <a:gdLst>
                <a:gd name="T0" fmla="*/ 93 w 237"/>
                <a:gd name="T1" fmla="*/ 0 h 1159"/>
                <a:gd name="T2" fmla="*/ 0 w 237"/>
                <a:gd name="T3" fmla="*/ 1159 h 1159"/>
                <a:gd name="T4" fmla="*/ 237 w 237"/>
                <a:gd name="T5" fmla="*/ 108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1159">
                  <a:moveTo>
                    <a:pt x="93" y="0"/>
                  </a:moveTo>
                  <a:lnTo>
                    <a:pt x="0" y="1159"/>
                  </a:lnTo>
                  <a:lnTo>
                    <a:pt x="237" y="10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AFC8E06C-6985-45B3-B829-32A8605AE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038350"/>
              <a:ext cx="85725" cy="433387"/>
            </a:xfrm>
            <a:custGeom>
              <a:avLst/>
              <a:gdLst>
                <a:gd name="T0" fmla="*/ 135 w 237"/>
                <a:gd name="T1" fmla="*/ 0 h 1203"/>
                <a:gd name="T2" fmla="*/ 0 w 237"/>
                <a:gd name="T3" fmla="*/ 1203 h 1203"/>
                <a:gd name="T4" fmla="*/ 237 w 237"/>
                <a:gd name="T5" fmla="*/ 111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1203">
                  <a:moveTo>
                    <a:pt x="135" y="0"/>
                  </a:moveTo>
                  <a:lnTo>
                    <a:pt x="0" y="1203"/>
                  </a:lnTo>
                  <a:lnTo>
                    <a:pt x="237" y="1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89A86480-B99E-4E15-988E-A037985C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2012950"/>
              <a:ext cx="92075" cy="436562"/>
            </a:xfrm>
            <a:custGeom>
              <a:avLst/>
              <a:gdLst>
                <a:gd name="T0" fmla="*/ 136 w 254"/>
                <a:gd name="T1" fmla="*/ 0 h 1210"/>
                <a:gd name="T2" fmla="*/ 0 w 254"/>
                <a:gd name="T3" fmla="*/ 1210 h 1210"/>
                <a:gd name="T4" fmla="*/ 254 w 254"/>
                <a:gd name="T5" fmla="*/ 1083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210">
                  <a:moveTo>
                    <a:pt x="136" y="0"/>
                  </a:moveTo>
                  <a:lnTo>
                    <a:pt x="0" y="1210"/>
                  </a:lnTo>
                  <a:lnTo>
                    <a:pt x="254" y="10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F32D350A-D2CE-4D74-89B6-F843CEA32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2008188"/>
              <a:ext cx="103188" cy="469900"/>
            </a:xfrm>
            <a:custGeom>
              <a:avLst/>
              <a:gdLst>
                <a:gd name="T0" fmla="*/ 229 w 288"/>
                <a:gd name="T1" fmla="*/ 0 h 1304"/>
                <a:gd name="T2" fmla="*/ 0 w 288"/>
                <a:gd name="T3" fmla="*/ 1304 h 1304"/>
                <a:gd name="T4" fmla="*/ 288 w 288"/>
                <a:gd name="T5" fmla="*/ 1126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304">
                  <a:moveTo>
                    <a:pt x="229" y="0"/>
                  </a:moveTo>
                  <a:lnTo>
                    <a:pt x="0" y="1304"/>
                  </a:lnTo>
                  <a:lnTo>
                    <a:pt x="288" y="11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28723F2-D95B-4650-B381-146DA288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2012950"/>
              <a:ext cx="103188" cy="495300"/>
            </a:xfrm>
            <a:custGeom>
              <a:avLst/>
              <a:gdLst>
                <a:gd name="T0" fmla="*/ 237 w 288"/>
                <a:gd name="T1" fmla="*/ 0 h 1371"/>
                <a:gd name="T2" fmla="*/ 0 w 288"/>
                <a:gd name="T3" fmla="*/ 1371 h 1371"/>
                <a:gd name="T4" fmla="*/ 288 w 288"/>
                <a:gd name="T5" fmla="*/ 1236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371">
                  <a:moveTo>
                    <a:pt x="237" y="0"/>
                  </a:moveTo>
                  <a:lnTo>
                    <a:pt x="0" y="1371"/>
                  </a:lnTo>
                  <a:lnTo>
                    <a:pt x="288" y="12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42EBC41C-8F95-4DE3-BD35-D2053603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775" y="2025650"/>
              <a:ext cx="93663" cy="473075"/>
            </a:xfrm>
            <a:custGeom>
              <a:avLst/>
              <a:gdLst>
                <a:gd name="T0" fmla="*/ 246 w 263"/>
                <a:gd name="T1" fmla="*/ 0 h 1312"/>
                <a:gd name="T2" fmla="*/ 0 w 263"/>
                <a:gd name="T3" fmla="*/ 1312 h 1312"/>
                <a:gd name="T4" fmla="*/ 263 w 263"/>
                <a:gd name="T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312">
                  <a:moveTo>
                    <a:pt x="246" y="0"/>
                  </a:moveTo>
                  <a:lnTo>
                    <a:pt x="0" y="1312"/>
                  </a:lnTo>
                  <a:lnTo>
                    <a:pt x="263" y="12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42DB7DC9-7EF9-46D6-865C-935A76074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2047875"/>
              <a:ext cx="100013" cy="469900"/>
            </a:xfrm>
            <a:custGeom>
              <a:avLst/>
              <a:gdLst>
                <a:gd name="T0" fmla="*/ 246 w 280"/>
                <a:gd name="T1" fmla="*/ 0 h 1304"/>
                <a:gd name="T2" fmla="*/ 0 w 280"/>
                <a:gd name="T3" fmla="*/ 1304 h 1304"/>
                <a:gd name="T4" fmla="*/ 280 w 280"/>
                <a:gd name="T5" fmla="*/ 1202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304">
                  <a:moveTo>
                    <a:pt x="246" y="0"/>
                  </a:moveTo>
                  <a:lnTo>
                    <a:pt x="0" y="1304"/>
                  </a:lnTo>
                  <a:lnTo>
                    <a:pt x="280" y="12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C5E55187-B64F-4AE2-AFCA-45F86FDC8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5" y="2074863"/>
              <a:ext cx="95250" cy="442912"/>
            </a:xfrm>
            <a:custGeom>
              <a:avLst/>
              <a:gdLst>
                <a:gd name="T0" fmla="*/ 237 w 263"/>
                <a:gd name="T1" fmla="*/ 0 h 1228"/>
                <a:gd name="T2" fmla="*/ 0 w 263"/>
                <a:gd name="T3" fmla="*/ 1228 h 1228"/>
                <a:gd name="T4" fmla="*/ 263 w 263"/>
                <a:gd name="T5" fmla="*/ 1168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228">
                  <a:moveTo>
                    <a:pt x="237" y="0"/>
                  </a:moveTo>
                  <a:lnTo>
                    <a:pt x="0" y="1228"/>
                  </a:lnTo>
                  <a:lnTo>
                    <a:pt x="263" y="116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2F826726-1382-4711-B78D-75A746BB0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2127250"/>
              <a:ext cx="98425" cy="381000"/>
            </a:xfrm>
            <a:custGeom>
              <a:avLst/>
              <a:gdLst>
                <a:gd name="T0" fmla="*/ 271 w 271"/>
                <a:gd name="T1" fmla="*/ 0 h 1058"/>
                <a:gd name="T2" fmla="*/ 0 w 271"/>
                <a:gd name="T3" fmla="*/ 1058 h 1058"/>
                <a:gd name="T4" fmla="*/ 228 w 271"/>
                <a:gd name="T5" fmla="*/ 100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1058">
                  <a:moveTo>
                    <a:pt x="271" y="0"/>
                  </a:moveTo>
                  <a:lnTo>
                    <a:pt x="0" y="1058"/>
                  </a:lnTo>
                  <a:lnTo>
                    <a:pt x="228" y="100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7EC99076-EBB7-4B13-BFE6-5004965A7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2178050"/>
              <a:ext cx="73025" cy="317500"/>
            </a:xfrm>
            <a:custGeom>
              <a:avLst/>
              <a:gdLst>
                <a:gd name="T0" fmla="*/ 203 w 203"/>
                <a:gd name="T1" fmla="*/ 0 h 880"/>
                <a:gd name="T2" fmla="*/ 0 w 203"/>
                <a:gd name="T3" fmla="*/ 880 h 880"/>
                <a:gd name="T4" fmla="*/ 203 w 203"/>
                <a:gd name="T5" fmla="*/ 813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880">
                  <a:moveTo>
                    <a:pt x="203" y="0"/>
                  </a:moveTo>
                  <a:lnTo>
                    <a:pt x="0" y="880"/>
                  </a:lnTo>
                  <a:lnTo>
                    <a:pt x="203" y="81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C5B56531-996A-4C65-9234-D76E9B79C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2217738"/>
              <a:ext cx="103188" cy="333375"/>
            </a:xfrm>
            <a:custGeom>
              <a:avLst/>
              <a:gdLst>
                <a:gd name="T0" fmla="*/ 288 w 288"/>
                <a:gd name="T1" fmla="*/ 0 h 923"/>
                <a:gd name="T2" fmla="*/ 0 w 288"/>
                <a:gd name="T3" fmla="*/ 923 h 923"/>
                <a:gd name="T4" fmla="*/ 263 w 288"/>
                <a:gd name="T5" fmla="*/ 77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923">
                  <a:moveTo>
                    <a:pt x="288" y="0"/>
                  </a:moveTo>
                  <a:lnTo>
                    <a:pt x="0" y="923"/>
                  </a:lnTo>
                  <a:lnTo>
                    <a:pt x="263" y="77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241CA738-38B3-450C-A5E8-0E701CD46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2239963"/>
              <a:ext cx="88900" cy="361950"/>
            </a:xfrm>
            <a:custGeom>
              <a:avLst/>
              <a:gdLst>
                <a:gd name="T0" fmla="*/ 246 w 246"/>
                <a:gd name="T1" fmla="*/ 0 h 1008"/>
                <a:gd name="T2" fmla="*/ 0 w 246"/>
                <a:gd name="T3" fmla="*/ 1008 h 1008"/>
                <a:gd name="T4" fmla="*/ 203 w 246"/>
                <a:gd name="T5" fmla="*/ 94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" h="1008">
                  <a:moveTo>
                    <a:pt x="246" y="0"/>
                  </a:moveTo>
                  <a:lnTo>
                    <a:pt x="0" y="1008"/>
                  </a:lnTo>
                  <a:lnTo>
                    <a:pt x="203" y="9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B72B49AD-D08D-4FE3-B0F4-0451E725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325" y="2239963"/>
              <a:ext cx="103188" cy="387350"/>
            </a:xfrm>
            <a:custGeom>
              <a:avLst/>
              <a:gdLst>
                <a:gd name="T0" fmla="*/ 153 w 288"/>
                <a:gd name="T1" fmla="*/ 0 h 1075"/>
                <a:gd name="T2" fmla="*/ 0 w 288"/>
                <a:gd name="T3" fmla="*/ 1075 h 1075"/>
                <a:gd name="T4" fmla="*/ 288 w 288"/>
                <a:gd name="T5" fmla="*/ 93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075">
                  <a:moveTo>
                    <a:pt x="153" y="0"/>
                  </a:moveTo>
                  <a:lnTo>
                    <a:pt x="0" y="1075"/>
                  </a:lnTo>
                  <a:lnTo>
                    <a:pt x="288" y="93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4B91AD3E-1AB0-486C-B38B-9AEB028EC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2239963"/>
              <a:ext cx="104775" cy="423862"/>
            </a:xfrm>
            <a:custGeom>
              <a:avLst/>
              <a:gdLst>
                <a:gd name="T0" fmla="*/ 135 w 288"/>
                <a:gd name="T1" fmla="*/ 0 h 1177"/>
                <a:gd name="T2" fmla="*/ 0 w 288"/>
                <a:gd name="T3" fmla="*/ 1177 h 1177"/>
                <a:gd name="T4" fmla="*/ 288 w 288"/>
                <a:gd name="T5" fmla="*/ 1008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177">
                  <a:moveTo>
                    <a:pt x="135" y="0"/>
                  </a:moveTo>
                  <a:lnTo>
                    <a:pt x="0" y="1177"/>
                  </a:lnTo>
                  <a:lnTo>
                    <a:pt x="288" y="100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292BEB4E-F3D7-402D-BBE2-9007E909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2938" y="2247900"/>
              <a:ext cx="93663" cy="415925"/>
            </a:xfrm>
            <a:custGeom>
              <a:avLst/>
              <a:gdLst>
                <a:gd name="T0" fmla="*/ 119 w 263"/>
                <a:gd name="T1" fmla="*/ 0 h 1151"/>
                <a:gd name="T2" fmla="*/ 0 w 263"/>
                <a:gd name="T3" fmla="*/ 1151 h 1151"/>
                <a:gd name="T4" fmla="*/ 263 w 263"/>
                <a:gd name="T5" fmla="*/ 982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151">
                  <a:moveTo>
                    <a:pt x="119" y="0"/>
                  </a:moveTo>
                  <a:lnTo>
                    <a:pt x="0" y="1151"/>
                  </a:lnTo>
                  <a:lnTo>
                    <a:pt x="263" y="98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941F4F18-729F-49B6-9DE4-3EDC111D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2303463"/>
              <a:ext cx="98425" cy="317500"/>
            </a:xfrm>
            <a:custGeom>
              <a:avLst/>
              <a:gdLst>
                <a:gd name="T0" fmla="*/ 144 w 271"/>
                <a:gd name="T1" fmla="*/ 0 h 881"/>
                <a:gd name="T2" fmla="*/ 0 w 271"/>
                <a:gd name="T3" fmla="*/ 881 h 881"/>
                <a:gd name="T4" fmla="*/ 271 w 271"/>
                <a:gd name="T5" fmla="*/ 779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881">
                  <a:moveTo>
                    <a:pt x="144" y="0"/>
                  </a:moveTo>
                  <a:lnTo>
                    <a:pt x="0" y="881"/>
                  </a:lnTo>
                  <a:lnTo>
                    <a:pt x="271" y="77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7CA6E8AE-DB66-4B24-89A9-2CCF3A794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2363788"/>
              <a:ext cx="68263" cy="220662"/>
            </a:xfrm>
            <a:custGeom>
              <a:avLst/>
              <a:gdLst>
                <a:gd name="T0" fmla="*/ 102 w 186"/>
                <a:gd name="T1" fmla="*/ 0 h 610"/>
                <a:gd name="T2" fmla="*/ 0 w 186"/>
                <a:gd name="T3" fmla="*/ 610 h 610"/>
                <a:gd name="T4" fmla="*/ 186 w 186"/>
                <a:gd name="T5" fmla="*/ 551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610">
                  <a:moveTo>
                    <a:pt x="102" y="0"/>
                  </a:moveTo>
                  <a:lnTo>
                    <a:pt x="0" y="610"/>
                  </a:lnTo>
                  <a:lnTo>
                    <a:pt x="186" y="5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E2401380-AF66-4B2E-9D1C-4A13859F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575" y="2389188"/>
              <a:ext cx="49213" cy="185737"/>
            </a:xfrm>
            <a:custGeom>
              <a:avLst/>
              <a:gdLst>
                <a:gd name="T0" fmla="*/ 68 w 135"/>
                <a:gd name="T1" fmla="*/ 0 h 517"/>
                <a:gd name="T2" fmla="*/ 0 w 135"/>
                <a:gd name="T3" fmla="*/ 517 h 517"/>
                <a:gd name="T4" fmla="*/ 135 w 135"/>
                <a:gd name="T5" fmla="*/ 44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517">
                  <a:moveTo>
                    <a:pt x="68" y="0"/>
                  </a:moveTo>
                  <a:lnTo>
                    <a:pt x="0" y="517"/>
                  </a:lnTo>
                  <a:lnTo>
                    <a:pt x="135" y="4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500EC768-9A9F-4DB0-97ED-B4470DC0C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362200"/>
              <a:ext cx="79375" cy="203200"/>
            </a:xfrm>
            <a:custGeom>
              <a:avLst/>
              <a:gdLst>
                <a:gd name="T0" fmla="*/ 0 w 220"/>
                <a:gd name="T1" fmla="*/ 0 h 567"/>
                <a:gd name="T2" fmla="*/ 85 w 220"/>
                <a:gd name="T3" fmla="*/ 567 h 567"/>
                <a:gd name="T4" fmla="*/ 220 w 220"/>
                <a:gd name="T5" fmla="*/ 47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567">
                  <a:moveTo>
                    <a:pt x="0" y="0"/>
                  </a:moveTo>
                  <a:lnTo>
                    <a:pt x="85" y="567"/>
                  </a:lnTo>
                  <a:lnTo>
                    <a:pt x="220" y="47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3E356962-3450-454B-BFEC-20E87BE8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0" y="2282825"/>
              <a:ext cx="268288" cy="258762"/>
            </a:xfrm>
            <a:custGeom>
              <a:avLst/>
              <a:gdLst>
                <a:gd name="T0" fmla="*/ 0 w 745"/>
                <a:gd name="T1" fmla="*/ 0 h 719"/>
                <a:gd name="T2" fmla="*/ 677 w 745"/>
                <a:gd name="T3" fmla="*/ 719 h 719"/>
                <a:gd name="T4" fmla="*/ 745 w 745"/>
                <a:gd name="T5" fmla="*/ 48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5" h="719">
                  <a:moveTo>
                    <a:pt x="0" y="0"/>
                  </a:moveTo>
                  <a:lnTo>
                    <a:pt x="677" y="719"/>
                  </a:lnTo>
                  <a:lnTo>
                    <a:pt x="745" y="48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78DAD717-D3B3-41B3-AAF5-07E584B4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2236788"/>
              <a:ext cx="433388" cy="69850"/>
            </a:xfrm>
            <a:custGeom>
              <a:avLst/>
              <a:gdLst>
                <a:gd name="T0" fmla="*/ 0 w 1202"/>
                <a:gd name="T1" fmla="*/ 0 h 195"/>
                <a:gd name="T2" fmla="*/ 1202 w 1202"/>
                <a:gd name="T3" fmla="*/ 195 h 195"/>
                <a:gd name="T4" fmla="*/ 1109 w 1202"/>
                <a:gd name="T5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2" h="195">
                  <a:moveTo>
                    <a:pt x="0" y="0"/>
                  </a:moveTo>
                  <a:lnTo>
                    <a:pt x="1202" y="195"/>
                  </a:lnTo>
                  <a:lnTo>
                    <a:pt x="1109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708266B2-3822-46AB-A7C5-FA6B28E1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3388" y="1976438"/>
              <a:ext cx="320675" cy="125412"/>
            </a:xfrm>
            <a:custGeom>
              <a:avLst/>
              <a:gdLst>
                <a:gd name="T0" fmla="*/ 0 w 889"/>
                <a:gd name="T1" fmla="*/ 347 h 347"/>
                <a:gd name="T2" fmla="*/ 889 w 889"/>
                <a:gd name="T3" fmla="*/ 68 h 347"/>
                <a:gd name="T4" fmla="*/ 678 w 889"/>
                <a:gd name="T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" h="347">
                  <a:moveTo>
                    <a:pt x="0" y="347"/>
                  </a:moveTo>
                  <a:lnTo>
                    <a:pt x="889" y="68"/>
                  </a:lnTo>
                  <a:lnTo>
                    <a:pt x="67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68B8A374-C589-4640-941D-8DCE8521A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0038" y="1843088"/>
              <a:ext cx="225425" cy="188912"/>
            </a:xfrm>
            <a:custGeom>
              <a:avLst/>
              <a:gdLst>
                <a:gd name="T0" fmla="*/ 0 w 626"/>
                <a:gd name="T1" fmla="*/ 525 h 525"/>
                <a:gd name="T2" fmla="*/ 626 w 626"/>
                <a:gd name="T3" fmla="*/ 76 h 525"/>
                <a:gd name="T4" fmla="*/ 389 w 626"/>
                <a:gd name="T5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6" h="525">
                  <a:moveTo>
                    <a:pt x="0" y="525"/>
                  </a:moveTo>
                  <a:lnTo>
                    <a:pt x="626" y="76"/>
                  </a:lnTo>
                  <a:lnTo>
                    <a:pt x="38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75E5DB28-8C22-4621-8484-79AA9B179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1741488"/>
              <a:ext cx="171450" cy="193675"/>
            </a:xfrm>
            <a:custGeom>
              <a:avLst/>
              <a:gdLst>
                <a:gd name="T0" fmla="*/ 0 w 474"/>
                <a:gd name="T1" fmla="*/ 534 h 534"/>
                <a:gd name="T2" fmla="*/ 474 w 474"/>
                <a:gd name="T3" fmla="*/ 0 h 534"/>
                <a:gd name="T4" fmla="*/ 279 w 474"/>
                <a:gd name="T5" fmla="*/ 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534">
                  <a:moveTo>
                    <a:pt x="0" y="534"/>
                  </a:moveTo>
                  <a:lnTo>
                    <a:pt x="474" y="0"/>
                  </a:lnTo>
                  <a:lnTo>
                    <a:pt x="279" y="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17FB9EE6-9A09-4CDC-8EC9-8E130986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113" y="1628775"/>
              <a:ext cx="187325" cy="184150"/>
            </a:xfrm>
            <a:custGeom>
              <a:avLst/>
              <a:gdLst>
                <a:gd name="T0" fmla="*/ 0 w 517"/>
                <a:gd name="T1" fmla="*/ 508 h 508"/>
                <a:gd name="T2" fmla="*/ 517 w 517"/>
                <a:gd name="T3" fmla="*/ 0 h 508"/>
                <a:gd name="T4" fmla="*/ 237 w 517"/>
                <a:gd name="T5" fmla="*/ 4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7" h="508">
                  <a:moveTo>
                    <a:pt x="0" y="508"/>
                  </a:moveTo>
                  <a:lnTo>
                    <a:pt x="517" y="0"/>
                  </a:lnTo>
                  <a:lnTo>
                    <a:pt x="237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6E171F29-E35C-4965-92CE-662BDB41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5" y="1535113"/>
              <a:ext cx="136525" cy="182562"/>
            </a:xfrm>
            <a:custGeom>
              <a:avLst/>
              <a:gdLst>
                <a:gd name="T0" fmla="*/ 0 w 381"/>
                <a:gd name="T1" fmla="*/ 507 h 507"/>
                <a:gd name="T2" fmla="*/ 381 w 381"/>
                <a:gd name="T3" fmla="*/ 16 h 507"/>
                <a:gd name="T4" fmla="*/ 144 w 381"/>
                <a:gd name="T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" h="507">
                  <a:moveTo>
                    <a:pt x="0" y="507"/>
                  </a:moveTo>
                  <a:lnTo>
                    <a:pt x="381" y="16"/>
                  </a:lnTo>
                  <a:lnTo>
                    <a:pt x="14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40B8AF32-CA86-4F4F-A530-7FB547AC2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7075" y="1425575"/>
              <a:ext cx="125413" cy="158750"/>
            </a:xfrm>
            <a:custGeom>
              <a:avLst/>
              <a:gdLst>
                <a:gd name="T0" fmla="*/ 0 w 347"/>
                <a:gd name="T1" fmla="*/ 440 h 440"/>
                <a:gd name="T2" fmla="*/ 347 w 347"/>
                <a:gd name="T3" fmla="*/ 0 h 440"/>
                <a:gd name="T4" fmla="*/ 93 w 347"/>
                <a:gd name="T5" fmla="*/ 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440">
                  <a:moveTo>
                    <a:pt x="0" y="440"/>
                  </a:moveTo>
                  <a:lnTo>
                    <a:pt x="347" y="0"/>
                  </a:lnTo>
                  <a:lnTo>
                    <a:pt x="93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FA8BC2F1-B641-4E44-8EBC-FA02E2FB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1352550"/>
              <a:ext cx="101600" cy="136525"/>
            </a:xfrm>
            <a:custGeom>
              <a:avLst/>
              <a:gdLst>
                <a:gd name="T0" fmla="*/ 0 w 279"/>
                <a:gd name="T1" fmla="*/ 381 h 381"/>
                <a:gd name="T2" fmla="*/ 279 w 279"/>
                <a:gd name="T3" fmla="*/ 8 h 381"/>
                <a:gd name="T4" fmla="*/ 127 w 279"/>
                <a:gd name="T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381">
                  <a:moveTo>
                    <a:pt x="0" y="381"/>
                  </a:moveTo>
                  <a:lnTo>
                    <a:pt x="279" y="8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AECC545C-7ED1-4394-A281-5C75B739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413" y="1296988"/>
              <a:ext cx="98425" cy="125412"/>
            </a:xfrm>
            <a:custGeom>
              <a:avLst/>
              <a:gdLst>
                <a:gd name="T0" fmla="*/ 0 w 271"/>
                <a:gd name="T1" fmla="*/ 347 h 347"/>
                <a:gd name="T2" fmla="*/ 271 w 271"/>
                <a:gd name="T3" fmla="*/ 9 h 347"/>
                <a:gd name="T4" fmla="*/ 102 w 271"/>
                <a:gd name="T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347">
                  <a:moveTo>
                    <a:pt x="0" y="347"/>
                  </a:moveTo>
                  <a:lnTo>
                    <a:pt x="271" y="9"/>
                  </a:lnTo>
                  <a:lnTo>
                    <a:pt x="10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A5FC8DCA-3AF8-4464-B9CD-176B56AF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1223963"/>
              <a:ext cx="88900" cy="136525"/>
            </a:xfrm>
            <a:custGeom>
              <a:avLst/>
              <a:gdLst>
                <a:gd name="T0" fmla="*/ 0 w 245"/>
                <a:gd name="T1" fmla="*/ 381 h 381"/>
                <a:gd name="T2" fmla="*/ 245 w 245"/>
                <a:gd name="T3" fmla="*/ 0 h 381"/>
                <a:gd name="T4" fmla="*/ 34 w 245"/>
                <a:gd name="T5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81">
                  <a:moveTo>
                    <a:pt x="0" y="381"/>
                  </a:moveTo>
                  <a:lnTo>
                    <a:pt x="245" y="0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19ABA85C-69C1-4D89-B957-57EA1834A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0" y="1174750"/>
              <a:ext cx="82550" cy="106362"/>
            </a:xfrm>
            <a:custGeom>
              <a:avLst/>
              <a:gdLst>
                <a:gd name="T0" fmla="*/ 0 w 228"/>
                <a:gd name="T1" fmla="*/ 297 h 297"/>
                <a:gd name="T2" fmla="*/ 228 w 228"/>
                <a:gd name="T3" fmla="*/ 0 h 297"/>
                <a:gd name="T4" fmla="*/ 59 w 228"/>
                <a:gd name="T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97">
                  <a:moveTo>
                    <a:pt x="0" y="297"/>
                  </a:moveTo>
                  <a:lnTo>
                    <a:pt x="228" y="0"/>
                  </a:lnTo>
                  <a:lnTo>
                    <a:pt x="5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A7038BEA-BC9B-44EA-9C1B-2BB007C3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3" y="889000"/>
              <a:ext cx="66675" cy="152400"/>
            </a:xfrm>
            <a:custGeom>
              <a:avLst/>
              <a:gdLst>
                <a:gd name="T0" fmla="*/ 0 w 186"/>
                <a:gd name="T1" fmla="*/ 423 h 423"/>
                <a:gd name="T2" fmla="*/ 186 w 186"/>
                <a:gd name="T3" fmla="*/ 0 h 423"/>
                <a:gd name="T4" fmla="*/ 0 w 186"/>
                <a:gd name="T5" fmla="*/ 1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423">
                  <a:moveTo>
                    <a:pt x="0" y="423"/>
                  </a:moveTo>
                  <a:lnTo>
                    <a:pt x="186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82B19DEB-15A9-4B08-92B9-5B8CD004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0" y="806450"/>
              <a:ext cx="92075" cy="182562"/>
            </a:xfrm>
            <a:custGeom>
              <a:avLst/>
              <a:gdLst>
                <a:gd name="T0" fmla="*/ 0 w 254"/>
                <a:gd name="T1" fmla="*/ 508 h 508"/>
                <a:gd name="T2" fmla="*/ 254 w 254"/>
                <a:gd name="T3" fmla="*/ 17 h 508"/>
                <a:gd name="T4" fmla="*/ 68 w 254"/>
                <a:gd name="T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508">
                  <a:moveTo>
                    <a:pt x="0" y="508"/>
                  </a:moveTo>
                  <a:lnTo>
                    <a:pt x="254" y="17"/>
                  </a:lnTo>
                  <a:lnTo>
                    <a:pt x="6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2EA4E82C-E219-4CAD-8938-24C69178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687388"/>
              <a:ext cx="93663" cy="231775"/>
            </a:xfrm>
            <a:custGeom>
              <a:avLst/>
              <a:gdLst>
                <a:gd name="T0" fmla="*/ 0 w 262"/>
                <a:gd name="T1" fmla="*/ 643 h 643"/>
                <a:gd name="T2" fmla="*/ 262 w 262"/>
                <a:gd name="T3" fmla="*/ 0 h 643"/>
                <a:gd name="T4" fmla="*/ 8 w 262"/>
                <a:gd name="T5" fmla="*/ 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643">
                  <a:moveTo>
                    <a:pt x="0" y="643"/>
                  </a:moveTo>
                  <a:lnTo>
                    <a:pt x="262" y="0"/>
                  </a:lnTo>
                  <a:lnTo>
                    <a:pt x="8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ED86C7B3-3801-403D-B7B2-BD03F189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608013"/>
              <a:ext cx="100013" cy="228600"/>
            </a:xfrm>
            <a:custGeom>
              <a:avLst/>
              <a:gdLst>
                <a:gd name="T0" fmla="*/ 0 w 280"/>
                <a:gd name="T1" fmla="*/ 635 h 635"/>
                <a:gd name="T2" fmla="*/ 280 w 280"/>
                <a:gd name="T3" fmla="*/ 0 h 635"/>
                <a:gd name="T4" fmla="*/ 59 w 280"/>
                <a:gd name="T5" fmla="*/ 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635">
                  <a:moveTo>
                    <a:pt x="0" y="635"/>
                  </a:moveTo>
                  <a:lnTo>
                    <a:pt x="280" y="0"/>
                  </a:lnTo>
                  <a:lnTo>
                    <a:pt x="59" y="3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4E26785C-8C97-4BB2-AF03-9F6C593D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5" y="574675"/>
              <a:ext cx="82550" cy="185737"/>
            </a:xfrm>
            <a:custGeom>
              <a:avLst/>
              <a:gdLst>
                <a:gd name="T0" fmla="*/ 0 w 229"/>
                <a:gd name="T1" fmla="*/ 516 h 516"/>
                <a:gd name="T2" fmla="*/ 229 w 229"/>
                <a:gd name="T3" fmla="*/ 0 h 516"/>
                <a:gd name="T4" fmla="*/ 17 w 229"/>
                <a:gd name="T5" fmla="*/ 3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516">
                  <a:moveTo>
                    <a:pt x="0" y="516"/>
                  </a:moveTo>
                  <a:lnTo>
                    <a:pt x="229" y="0"/>
                  </a:lnTo>
                  <a:lnTo>
                    <a:pt x="17" y="3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0A789A44-4284-49D7-912E-A7C46A68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512763"/>
              <a:ext cx="66675" cy="171450"/>
            </a:xfrm>
            <a:custGeom>
              <a:avLst/>
              <a:gdLst>
                <a:gd name="T0" fmla="*/ 0 w 186"/>
                <a:gd name="T1" fmla="*/ 474 h 474"/>
                <a:gd name="T2" fmla="*/ 186 w 186"/>
                <a:gd name="T3" fmla="*/ 0 h 474"/>
                <a:gd name="T4" fmla="*/ 9 w 186"/>
                <a:gd name="T5" fmla="*/ 2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474">
                  <a:moveTo>
                    <a:pt x="0" y="474"/>
                  </a:moveTo>
                  <a:lnTo>
                    <a:pt x="186" y="0"/>
                  </a:lnTo>
                  <a:lnTo>
                    <a:pt x="9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5455C084-EA24-4755-A379-F680A83DF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449263"/>
              <a:ext cx="65088" cy="173037"/>
            </a:xfrm>
            <a:custGeom>
              <a:avLst/>
              <a:gdLst>
                <a:gd name="T0" fmla="*/ 0 w 178"/>
                <a:gd name="T1" fmla="*/ 483 h 483"/>
                <a:gd name="T2" fmla="*/ 178 w 178"/>
                <a:gd name="T3" fmla="*/ 0 h 483"/>
                <a:gd name="T4" fmla="*/ 17 w 178"/>
                <a:gd name="T5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483">
                  <a:moveTo>
                    <a:pt x="0" y="483"/>
                  </a:moveTo>
                  <a:lnTo>
                    <a:pt x="178" y="0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59FB8A32-9F00-44C8-85DA-A7FB7C873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423863"/>
              <a:ext cx="65088" cy="147637"/>
            </a:xfrm>
            <a:custGeom>
              <a:avLst/>
              <a:gdLst>
                <a:gd name="T0" fmla="*/ 42 w 178"/>
                <a:gd name="T1" fmla="*/ 406 h 406"/>
                <a:gd name="T2" fmla="*/ 178 w 178"/>
                <a:gd name="T3" fmla="*/ 0 h 406"/>
                <a:gd name="T4" fmla="*/ 0 w 178"/>
                <a:gd name="T5" fmla="*/ 1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406">
                  <a:moveTo>
                    <a:pt x="42" y="406"/>
                  </a:moveTo>
                  <a:lnTo>
                    <a:pt x="178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0B72F916-2FD4-4C82-B239-364FD7E01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409575"/>
              <a:ext cx="58738" cy="119062"/>
            </a:xfrm>
            <a:custGeom>
              <a:avLst/>
              <a:gdLst>
                <a:gd name="T0" fmla="*/ 77 w 161"/>
                <a:gd name="T1" fmla="*/ 331 h 331"/>
                <a:gd name="T2" fmla="*/ 161 w 161"/>
                <a:gd name="T3" fmla="*/ 0 h 331"/>
                <a:gd name="T4" fmla="*/ 0 w 161"/>
                <a:gd name="T5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" h="331">
                  <a:moveTo>
                    <a:pt x="77" y="331"/>
                  </a:moveTo>
                  <a:lnTo>
                    <a:pt x="161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E252816E-B95E-4027-90AE-716FCB47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438" y="393700"/>
              <a:ext cx="36513" cy="103187"/>
            </a:xfrm>
            <a:custGeom>
              <a:avLst/>
              <a:gdLst>
                <a:gd name="T0" fmla="*/ 59 w 102"/>
                <a:gd name="T1" fmla="*/ 288 h 288"/>
                <a:gd name="T2" fmla="*/ 102 w 102"/>
                <a:gd name="T3" fmla="*/ 0 h 288"/>
                <a:gd name="T4" fmla="*/ 0 w 102"/>
                <a:gd name="T5" fmla="*/ 4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288">
                  <a:moveTo>
                    <a:pt x="59" y="288"/>
                  </a:moveTo>
                  <a:lnTo>
                    <a:pt x="102" y="0"/>
                  </a:lnTo>
                  <a:lnTo>
                    <a:pt x="0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13350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0AB25DB-810F-4C80-99F2-158ED9F63D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2550" y="242888"/>
            <a:ext cx="9894888" cy="6713537"/>
            <a:chOff x="852" y="153"/>
            <a:chExt cx="6233" cy="4229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057E8D5-1F3C-4E11-950D-334DE0DB2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52" y="153"/>
              <a:ext cx="6233" cy="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EDDFEA-6BFE-42C2-A216-125EF7F49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69"/>
              <a:ext cx="6201" cy="4197"/>
            </a:xfrm>
            <a:prstGeom prst="rect">
              <a:avLst/>
            </a:prstGeom>
            <a:noFill/>
            <a:ln w="23813" cap="rnd">
              <a:solidFill>
                <a:srgbClr val="4C0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EEC388-85CF-4038-B672-0C167074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443"/>
              <a:ext cx="1592" cy="332"/>
            </a:xfrm>
            <a:custGeom>
              <a:avLst/>
              <a:gdLst>
                <a:gd name="T0" fmla="*/ 2599 w 7019"/>
                <a:gd name="T1" fmla="*/ 237 h 1464"/>
                <a:gd name="T2" fmla="*/ 3598 w 7019"/>
                <a:gd name="T3" fmla="*/ 415 h 1464"/>
                <a:gd name="T4" fmla="*/ 3785 w 7019"/>
                <a:gd name="T5" fmla="*/ 448 h 1464"/>
                <a:gd name="T6" fmla="*/ 4352 w 7019"/>
                <a:gd name="T7" fmla="*/ 533 h 1464"/>
                <a:gd name="T8" fmla="*/ 4648 w 7019"/>
                <a:gd name="T9" fmla="*/ 626 h 1464"/>
                <a:gd name="T10" fmla="*/ 4944 w 7019"/>
                <a:gd name="T11" fmla="*/ 660 h 1464"/>
                <a:gd name="T12" fmla="*/ 5266 w 7019"/>
                <a:gd name="T13" fmla="*/ 719 h 1464"/>
                <a:gd name="T14" fmla="*/ 5774 w 7019"/>
                <a:gd name="T15" fmla="*/ 812 h 1464"/>
                <a:gd name="T16" fmla="*/ 6011 w 7019"/>
                <a:gd name="T17" fmla="*/ 863 h 1464"/>
                <a:gd name="T18" fmla="*/ 6460 w 7019"/>
                <a:gd name="T19" fmla="*/ 939 h 1464"/>
                <a:gd name="T20" fmla="*/ 6722 w 7019"/>
                <a:gd name="T21" fmla="*/ 1050 h 1464"/>
                <a:gd name="T22" fmla="*/ 6858 w 7019"/>
                <a:gd name="T23" fmla="*/ 1117 h 1464"/>
                <a:gd name="T24" fmla="*/ 7019 w 7019"/>
                <a:gd name="T25" fmla="*/ 1380 h 1464"/>
                <a:gd name="T26" fmla="*/ 6824 w 7019"/>
                <a:gd name="T27" fmla="*/ 1464 h 1464"/>
                <a:gd name="T28" fmla="*/ 6350 w 7019"/>
                <a:gd name="T29" fmla="*/ 1405 h 1464"/>
                <a:gd name="T30" fmla="*/ 5190 w 7019"/>
                <a:gd name="T31" fmla="*/ 1219 h 1464"/>
                <a:gd name="T32" fmla="*/ 4521 w 7019"/>
                <a:gd name="T33" fmla="*/ 1083 h 1464"/>
                <a:gd name="T34" fmla="*/ 3929 w 7019"/>
                <a:gd name="T35" fmla="*/ 1016 h 1464"/>
                <a:gd name="T36" fmla="*/ 3488 w 7019"/>
                <a:gd name="T37" fmla="*/ 939 h 1464"/>
                <a:gd name="T38" fmla="*/ 3302 w 7019"/>
                <a:gd name="T39" fmla="*/ 897 h 1464"/>
                <a:gd name="T40" fmla="*/ 2709 w 7019"/>
                <a:gd name="T41" fmla="*/ 787 h 1464"/>
                <a:gd name="T42" fmla="*/ 2193 w 7019"/>
                <a:gd name="T43" fmla="*/ 711 h 1464"/>
                <a:gd name="T44" fmla="*/ 1406 w 7019"/>
                <a:gd name="T45" fmla="*/ 584 h 1464"/>
                <a:gd name="T46" fmla="*/ 1126 w 7019"/>
                <a:gd name="T47" fmla="*/ 550 h 1464"/>
                <a:gd name="T48" fmla="*/ 618 w 7019"/>
                <a:gd name="T49" fmla="*/ 415 h 1464"/>
                <a:gd name="T50" fmla="*/ 43 w 7019"/>
                <a:gd name="T51" fmla="*/ 245 h 1464"/>
                <a:gd name="T52" fmla="*/ 0 w 7019"/>
                <a:gd name="T53" fmla="*/ 118 h 1464"/>
                <a:gd name="T54" fmla="*/ 102 w 7019"/>
                <a:gd name="T55" fmla="*/ 17 h 1464"/>
                <a:gd name="T56" fmla="*/ 788 w 7019"/>
                <a:gd name="T57" fmla="*/ 8 h 1464"/>
                <a:gd name="T58" fmla="*/ 1109 w 7019"/>
                <a:gd name="T59" fmla="*/ 59 h 1464"/>
                <a:gd name="T60" fmla="*/ 1558 w 7019"/>
                <a:gd name="T61" fmla="*/ 67 h 1464"/>
                <a:gd name="T62" fmla="*/ 1914 w 7019"/>
                <a:gd name="T63" fmla="*/ 93 h 1464"/>
                <a:gd name="T64" fmla="*/ 2388 w 7019"/>
                <a:gd name="T65" fmla="*/ 211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19" h="1464">
                  <a:moveTo>
                    <a:pt x="2591" y="228"/>
                  </a:moveTo>
                  <a:lnTo>
                    <a:pt x="2599" y="237"/>
                  </a:lnTo>
                  <a:lnTo>
                    <a:pt x="2718" y="254"/>
                  </a:lnTo>
                  <a:lnTo>
                    <a:pt x="3598" y="415"/>
                  </a:lnTo>
                  <a:lnTo>
                    <a:pt x="3641" y="398"/>
                  </a:lnTo>
                  <a:lnTo>
                    <a:pt x="3785" y="448"/>
                  </a:lnTo>
                  <a:lnTo>
                    <a:pt x="4081" y="474"/>
                  </a:lnTo>
                  <a:lnTo>
                    <a:pt x="4352" y="533"/>
                  </a:lnTo>
                  <a:lnTo>
                    <a:pt x="4411" y="575"/>
                  </a:lnTo>
                  <a:lnTo>
                    <a:pt x="4648" y="626"/>
                  </a:lnTo>
                  <a:lnTo>
                    <a:pt x="4885" y="635"/>
                  </a:lnTo>
                  <a:lnTo>
                    <a:pt x="4944" y="660"/>
                  </a:lnTo>
                  <a:lnTo>
                    <a:pt x="5148" y="711"/>
                  </a:lnTo>
                  <a:lnTo>
                    <a:pt x="5266" y="719"/>
                  </a:lnTo>
                  <a:lnTo>
                    <a:pt x="5385" y="762"/>
                  </a:lnTo>
                  <a:lnTo>
                    <a:pt x="5774" y="812"/>
                  </a:lnTo>
                  <a:lnTo>
                    <a:pt x="5893" y="846"/>
                  </a:lnTo>
                  <a:lnTo>
                    <a:pt x="6011" y="863"/>
                  </a:lnTo>
                  <a:lnTo>
                    <a:pt x="6307" y="931"/>
                  </a:lnTo>
                  <a:lnTo>
                    <a:pt x="6460" y="939"/>
                  </a:lnTo>
                  <a:lnTo>
                    <a:pt x="6604" y="982"/>
                  </a:lnTo>
                  <a:lnTo>
                    <a:pt x="6722" y="1050"/>
                  </a:lnTo>
                  <a:lnTo>
                    <a:pt x="6790" y="1066"/>
                  </a:lnTo>
                  <a:lnTo>
                    <a:pt x="6858" y="1117"/>
                  </a:lnTo>
                  <a:lnTo>
                    <a:pt x="7019" y="1295"/>
                  </a:lnTo>
                  <a:lnTo>
                    <a:pt x="7019" y="1380"/>
                  </a:lnTo>
                  <a:lnTo>
                    <a:pt x="6942" y="1430"/>
                  </a:lnTo>
                  <a:lnTo>
                    <a:pt x="6824" y="1464"/>
                  </a:lnTo>
                  <a:lnTo>
                    <a:pt x="6468" y="1430"/>
                  </a:lnTo>
                  <a:lnTo>
                    <a:pt x="6350" y="1405"/>
                  </a:lnTo>
                  <a:lnTo>
                    <a:pt x="5876" y="1354"/>
                  </a:lnTo>
                  <a:lnTo>
                    <a:pt x="5190" y="1219"/>
                  </a:lnTo>
                  <a:lnTo>
                    <a:pt x="4834" y="1168"/>
                  </a:lnTo>
                  <a:lnTo>
                    <a:pt x="4521" y="1083"/>
                  </a:lnTo>
                  <a:lnTo>
                    <a:pt x="4005" y="1058"/>
                  </a:lnTo>
                  <a:lnTo>
                    <a:pt x="3929" y="1016"/>
                  </a:lnTo>
                  <a:lnTo>
                    <a:pt x="3607" y="948"/>
                  </a:lnTo>
                  <a:lnTo>
                    <a:pt x="3488" y="939"/>
                  </a:lnTo>
                  <a:lnTo>
                    <a:pt x="3463" y="923"/>
                  </a:lnTo>
                  <a:lnTo>
                    <a:pt x="3302" y="897"/>
                  </a:lnTo>
                  <a:lnTo>
                    <a:pt x="3150" y="846"/>
                  </a:lnTo>
                  <a:lnTo>
                    <a:pt x="2709" y="787"/>
                  </a:lnTo>
                  <a:lnTo>
                    <a:pt x="2667" y="770"/>
                  </a:lnTo>
                  <a:lnTo>
                    <a:pt x="2193" y="711"/>
                  </a:lnTo>
                  <a:lnTo>
                    <a:pt x="1922" y="711"/>
                  </a:lnTo>
                  <a:lnTo>
                    <a:pt x="1406" y="584"/>
                  </a:lnTo>
                  <a:lnTo>
                    <a:pt x="1245" y="584"/>
                  </a:lnTo>
                  <a:lnTo>
                    <a:pt x="1126" y="550"/>
                  </a:lnTo>
                  <a:lnTo>
                    <a:pt x="1050" y="550"/>
                  </a:lnTo>
                  <a:lnTo>
                    <a:pt x="618" y="415"/>
                  </a:lnTo>
                  <a:lnTo>
                    <a:pt x="144" y="296"/>
                  </a:lnTo>
                  <a:lnTo>
                    <a:pt x="43" y="245"/>
                  </a:lnTo>
                  <a:lnTo>
                    <a:pt x="0" y="169"/>
                  </a:lnTo>
                  <a:lnTo>
                    <a:pt x="0" y="118"/>
                  </a:lnTo>
                  <a:lnTo>
                    <a:pt x="43" y="50"/>
                  </a:lnTo>
                  <a:lnTo>
                    <a:pt x="102" y="17"/>
                  </a:lnTo>
                  <a:lnTo>
                    <a:pt x="220" y="0"/>
                  </a:lnTo>
                  <a:lnTo>
                    <a:pt x="788" y="8"/>
                  </a:lnTo>
                  <a:lnTo>
                    <a:pt x="847" y="34"/>
                  </a:lnTo>
                  <a:lnTo>
                    <a:pt x="1109" y="59"/>
                  </a:lnTo>
                  <a:lnTo>
                    <a:pt x="1440" y="76"/>
                  </a:lnTo>
                  <a:lnTo>
                    <a:pt x="1558" y="67"/>
                  </a:lnTo>
                  <a:lnTo>
                    <a:pt x="1617" y="93"/>
                  </a:lnTo>
                  <a:lnTo>
                    <a:pt x="1914" y="93"/>
                  </a:lnTo>
                  <a:lnTo>
                    <a:pt x="2235" y="152"/>
                  </a:lnTo>
                  <a:lnTo>
                    <a:pt x="2388" y="211"/>
                  </a:lnTo>
                  <a:lnTo>
                    <a:pt x="2591" y="22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684113F-6B51-4920-8A0B-9D96619A3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" y="2781"/>
              <a:ext cx="1450" cy="928"/>
            </a:xfrm>
            <a:custGeom>
              <a:avLst/>
              <a:gdLst>
                <a:gd name="T0" fmla="*/ 2854 w 6392"/>
                <a:gd name="T1" fmla="*/ 271 h 4089"/>
                <a:gd name="T2" fmla="*/ 3328 w 6392"/>
                <a:gd name="T3" fmla="*/ 364 h 4089"/>
                <a:gd name="T4" fmla="*/ 4276 w 6392"/>
                <a:gd name="T5" fmla="*/ 355 h 4089"/>
                <a:gd name="T6" fmla="*/ 4513 w 6392"/>
                <a:gd name="T7" fmla="*/ 381 h 4089"/>
                <a:gd name="T8" fmla="*/ 5309 w 6392"/>
                <a:gd name="T9" fmla="*/ 482 h 4089"/>
                <a:gd name="T10" fmla="*/ 5783 w 6392"/>
                <a:gd name="T11" fmla="*/ 626 h 4089"/>
                <a:gd name="T12" fmla="*/ 6189 w 6392"/>
                <a:gd name="T13" fmla="*/ 923 h 4089"/>
                <a:gd name="T14" fmla="*/ 6274 w 6392"/>
                <a:gd name="T15" fmla="*/ 1126 h 4089"/>
                <a:gd name="T16" fmla="*/ 6308 w 6392"/>
                <a:gd name="T17" fmla="*/ 1210 h 4089"/>
                <a:gd name="T18" fmla="*/ 6392 w 6392"/>
                <a:gd name="T19" fmla="*/ 1761 h 4089"/>
                <a:gd name="T20" fmla="*/ 6257 w 6392"/>
                <a:gd name="T21" fmla="*/ 2184 h 4089"/>
                <a:gd name="T22" fmla="*/ 6147 w 6392"/>
                <a:gd name="T23" fmla="*/ 2336 h 4089"/>
                <a:gd name="T24" fmla="*/ 5952 w 6392"/>
                <a:gd name="T25" fmla="*/ 2489 h 4089"/>
                <a:gd name="T26" fmla="*/ 5597 w 6392"/>
                <a:gd name="T27" fmla="*/ 2743 h 4089"/>
                <a:gd name="T28" fmla="*/ 4386 w 6392"/>
                <a:gd name="T29" fmla="*/ 3293 h 4089"/>
                <a:gd name="T30" fmla="*/ 3793 w 6392"/>
                <a:gd name="T31" fmla="*/ 3454 h 4089"/>
                <a:gd name="T32" fmla="*/ 3438 w 6392"/>
                <a:gd name="T33" fmla="*/ 3496 h 4089"/>
                <a:gd name="T34" fmla="*/ 3201 w 6392"/>
                <a:gd name="T35" fmla="*/ 3547 h 4089"/>
                <a:gd name="T36" fmla="*/ 2667 w 6392"/>
                <a:gd name="T37" fmla="*/ 3691 h 4089"/>
                <a:gd name="T38" fmla="*/ 2430 w 6392"/>
                <a:gd name="T39" fmla="*/ 3759 h 4089"/>
                <a:gd name="T40" fmla="*/ 2168 w 6392"/>
                <a:gd name="T41" fmla="*/ 3827 h 4089"/>
                <a:gd name="T42" fmla="*/ 1541 w 6392"/>
                <a:gd name="T43" fmla="*/ 3945 h 4089"/>
                <a:gd name="T44" fmla="*/ 983 w 6392"/>
                <a:gd name="T45" fmla="*/ 4047 h 4089"/>
                <a:gd name="T46" fmla="*/ 43 w 6392"/>
                <a:gd name="T47" fmla="*/ 4064 h 4089"/>
                <a:gd name="T48" fmla="*/ 17 w 6392"/>
                <a:gd name="T49" fmla="*/ 3945 h 4089"/>
                <a:gd name="T50" fmla="*/ 568 w 6392"/>
                <a:gd name="T51" fmla="*/ 3776 h 4089"/>
                <a:gd name="T52" fmla="*/ 957 w 6392"/>
                <a:gd name="T53" fmla="*/ 3691 h 4089"/>
                <a:gd name="T54" fmla="*/ 1279 w 6392"/>
                <a:gd name="T55" fmla="*/ 3615 h 4089"/>
                <a:gd name="T56" fmla="*/ 1871 w 6392"/>
                <a:gd name="T57" fmla="*/ 3479 h 4089"/>
                <a:gd name="T58" fmla="*/ 2659 w 6392"/>
                <a:gd name="T59" fmla="*/ 3361 h 4089"/>
                <a:gd name="T60" fmla="*/ 3328 w 6392"/>
                <a:gd name="T61" fmla="*/ 3217 h 4089"/>
                <a:gd name="T62" fmla="*/ 3683 w 6392"/>
                <a:gd name="T63" fmla="*/ 3115 h 4089"/>
                <a:gd name="T64" fmla="*/ 4123 w 6392"/>
                <a:gd name="T65" fmla="*/ 2963 h 4089"/>
                <a:gd name="T66" fmla="*/ 4835 w 6392"/>
                <a:gd name="T67" fmla="*/ 2760 h 4089"/>
                <a:gd name="T68" fmla="*/ 5309 w 6392"/>
                <a:gd name="T69" fmla="*/ 2430 h 4089"/>
                <a:gd name="T70" fmla="*/ 5554 w 6392"/>
                <a:gd name="T71" fmla="*/ 2167 h 4089"/>
                <a:gd name="T72" fmla="*/ 5673 w 6392"/>
                <a:gd name="T73" fmla="*/ 1837 h 4089"/>
                <a:gd name="T74" fmla="*/ 5715 w 6392"/>
                <a:gd name="T75" fmla="*/ 1693 h 4089"/>
                <a:gd name="T76" fmla="*/ 5724 w 6392"/>
                <a:gd name="T77" fmla="*/ 1575 h 4089"/>
                <a:gd name="T78" fmla="*/ 5715 w 6392"/>
                <a:gd name="T79" fmla="*/ 1363 h 4089"/>
                <a:gd name="T80" fmla="*/ 5664 w 6392"/>
                <a:gd name="T81" fmla="*/ 1219 h 4089"/>
                <a:gd name="T82" fmla="*/ 5478 w 6392"/>
                <a:gd name="T83" fmla="*/ 1050 h 4089"/>
                <a:gd name="T84" fmla="*/ 4911 w 6392"/>
                <a:gd name="T85" fmla="*/ 1016 h 4089"/>
                <a:gd name="T86" fmla="*/ 4200 w 6392"/>
                <a:gd name="T87" fmla="*/ 889 h 4089"/>
                <a:gd name="T88" fmla="*/ 3548 w 6392"/>
                <a:gd name="T89" fmla="*/ 770 h 4089"/>
                <a:gd name="T90" fmla="*/ 3158 w 6392"/>
                <a:gd name="T91" fmla="*/ 711 h 4089"/>
                <a:gd name="T92" fmla="*/ 2329 w 6392"/>
                <a:gd name="T93" fmla="*/ 601 h 4089"/>
                <a:gd name="T94" fmla="*/ 1948 w 6392"/>
                <a:gd name="T95" fmla="*/ 575 h 4089"/>
                <a:gd name="T96" fmla="*/ 1499 w 6392"/>
                <a:gd name="T97" fmla="*/ 516 h 4089"/>
                <a:gd name="T98" fmla="*/ 1118 w 6392"/>
                <a:gd name="T99" fmla="*/ 448 h 4089"/>
                <a:gd name="T100" fmla="*/ 551 w 6392"/>
                <a:gd name="T101" fmla="*/ 406 h 4089"/>
                <a:gd name="T102" fmla="*/ 229 w 6392"/>
                <a:gd name="T103" fmla="*/ 330 h 4089"/>
                <a:gd name="T104" fmla="*/ 9 w 6392"/>
                <a:gd name="T105" fmla="*/ 161 h 4089"/>
                <a:gd name="T106" fmla="*/ 263 w 6392"/>
                <a:gd name="T107" fmla="*/ 25 h 4089"/>
                <a:gd name="T108" fmla="*/ 1220 w 6392"/>
                <a:gd name="T109" fmla="*/ 8 h 4089"/>
                <a:gd name="T110" fmla="*/ 1609 w 6392"/>
                <a:gd name="T111" fmla="*/ 67 h 4089"/>
                <a:gd name="T112" fmla="*/ 2168 w 6392"/>
                <a:gd name="T113" fmla="*/ 127 h 4089"/>
                <a:gd name="T114" fmla="*/ 2286 w 6392"/>
                <a:gd name="T115" fmla="*/ 152 h 4089"/>
                <a:gd name="T116" fmla="*/ 2659 w 6392"/>
                <a:gd name="T117" fmla="*/ 211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92" h="4089">
                  <a:moveTo>
                    <a:pt x="2701" y="211"/>
                  </a:moveTo>
                  <a:lnTo>
                    <a:pt x="2854" y="271"/>
                  </a:lnTo>
                  <a:lnTo>
                    <a:pt x="3175" y="347"/>
                  </a:lnTo>
                  <a:lnTo>
                    <a:pt x="3328" y="364"/>
                  </a:lnTo>
                  <a:lnTo>
                    <a:pt x="3726" y="381"/>
                  </a:lnTo>
                  <a:lnTo>
                    <a:pt x="4276" y="355"/>
                  </a:lnTo>
                  <a:lnTo>
                    <a:pt x="4318" y="381"/>
                  </a:lnTo>
                  <a:lnTo>
                    <a:pt x="4513" y="381"/>
                  </a:lnTo>
                  <a:lnTo>
                    <a:pt x="4911" y="415"/>
                  </a:lnTo>
                  <a:lnTo>
                    <a:pt x="5309" y="482"/>
                  </a:lnTo>
                  <a:lnTo>
                    <a:pt x="5664" y="575"/>
                  </a:lnTo>
                  <a:lnTo>
                    <a:pt x="5783" y="626"/>
                  </a:lnTo>
                  <a:lnTo>
                    <a:pt x="5901" y="686"/>
                  </a:lnTo>
                  <a:lnTo>
                    <a:pt x="6189" y="923"/>
                  </a:lnTo>
                  <a:lnTo>
                    <a:pt x="6198" y="973"/>
                  </a:lnTo>
                  <a:lnTo>
                    <a:pt x="6274" y="1126"/>
                  </a:lnTo>
                  <a:lnTo>
                    <a:pt x="6274" y="1168"/>
                  </a:lnTo>
                  <a:lnTo>
                    <a:pt x="6308" y="1210"/>
                  </a:lnTo>
                  <a:lnTo>
                    <a:pt x="6384" y="1524"/>
                  </a:lnTo>
                  <a:lnTo>
                    <a:pt x="6392" y="1761"/>
                  </a:lnTo>
                  <a:lnTo>
                    <a:pt x="6333" y="2040"/>
                  </a:lnTo>
                  <a:lnTo>
                    <a:pt x="6257" y="2184"/>
                  </a:lnTo>
                  <a:lnTo>
                    <a:pt x="6215" y="2218"/>
                  </a:lnTo>
                  <a:lnTo>
                    <a:pt x="6147" y="2336"/>
                  </a:lnTo>
                  <a:lnTo>
                    <a:pt x="6071" y="2387"/>
                  </a:lnTo>
                  <a:lnTo>
                    <a:pt x="5952" y="2489"/>
                  </a:lnTo>
                  <a:lnTo>
                    <a:pt x="5859" y="2540"/>
                  </a:lnTo>
                  <a:lnTo>
                    <a:pt x="5597" y="2743"/>
                  </a:lnTo>
                  <a:lnTo>
                    <a:pt x="5266" y="2878"/>
                  </a:lnTo>
                  <a:lnTo>
                    <a:pt x="4386" y="3293"/>
                  </a:lnTo>
                  <a:lnTo>
                    <a:pt x="4090" y="3403"/>
                  </a:lnTo>
                  <a:lnTo>
                    <a:pt x="3793" y="3454"/>
                  </a:lnTo>
                  <a:lnTo>
                    <a:pt x="3709" y="3479"/>
                  </a:lnTo>
                  <a:lnTo>
                    <a:pt x="3438" y="3496"/>
                  </a:lnTo>
                  <a:lnTo>
                    <a:pt x="3260" y="3547"/>
                  </a:lnTo>
                  <a:lnTo>
                    <a:pt x="3201" y="3547"/>
                  </a:lnTo>
                  <a:lnTo>
                    <a:pt x="2845" y="3632"/>
                  </a:lnTo>
                  <a:lnTo>
                    <a:pt x="2667" y="3691"/>
                  </a:lnTo>
                  <a:lnTo>
                    <a:pt x="2642" y="3674"/>
                  </a:lnTo>
                  <a:lnTo>
                    <a:pt x="2430" y="3759"/>
                  </a:lnTo>
                  <a:lnTo>
                    <a:pt x="2346" y="3767"/>
                  </a:lnTo>
                  <a:lnTo>
                    <a:pt x="2168" y="3827"/>
                  </a:lnTo>
                  <a:lnTo>
                    <a:pt x="1990" y="3843"/>
                  </a:lnTo>
                  <a:lnTo>
                    <a:pt x="1541" y="3945"/>
                  </a:lnTo>
                  <a:lnTo>
                    <a:pt x="1457" y="3937"/>
                  </a:lnTo>
                  <a:lnTo>
                    <a:pt x="983" y="4047"/>
                  </a:lnTo>
                  <a:lnTo>
                    <a:pt x="144" y="4089"/>
                  </a:lnTo>
                  <a:lnTo>
                    <a:pt x="43" y="4064"/>
                  </a:lnTo>
                  <a:lnTo>
                    <a:pt x="0" y="3996"/>
                  </a:lnTo>
                  <a:lnTo>
                    <a:pt x="17" y="3945"/>
                  </a:lnTo>
                  <a:lnTo>
                    <a:pt x="85" y="3894"/>
                  </a:lnTo>
                  <a:lnTo>
                    <a:pt x="568" y="3776"/>
                  </a:lnTo>
                  <a:lnTo>
                    <a:pt x="805" y="3750"/>
                  </a:lnTo>
                  <a:lnTo>
                    <a:pt x="957" y="3691"/>
                  </a:lnTo>
                  <a:lnTo>
                    <a:pt x="1160" y="3657"/>
                  </a:lnTo>
                  <a:lnTo>
                    <a:pt x="1279" y="3615"/>
                  </a:lnTo>
                  <a:lnTo>
                    <a:pt x="1355" y="3615"/>
                  </a:lnTo>
                  <a:lnTo>
                    <a:pt x="1871" y="3479"/>
                  </a:lnTo>
                  <a:lnTo>
                    <a:pt x="2142" y="3454"/>
                  </a:lnTo>
                  <a:lnTo>
                    <a:pt x="2659" y="3361"/>
                  </a:lnTo>
                  <a:lnTo>
                    <a:pt x="2777" y="3319"/>
                  </a:lnTo>
                  <a:lnTo>
                    <a:pt x="3328" y="3217"/>
                  </a:lnTo>
                  <a:lnTo>
                    <a:pt x="3607" y="3124"/>
                  </a:lnTo>
                  <a:lnTo>
                    <a:pt x="3683" y="3115"/>
                  </a:lnTo>
                  <a:lnTo>
                    <a:pt x="3768" y="3073"/>
                  </a:lnTo>
                  <a:lnTo>
                    <a:pt x="4123" y="2963"/>
                  </a:lnTo>
                  <a:lnTo>
                    <a:pt x="4555" y="2861"/>
                  </a:lnTo>
                  <a:lnTo>
                    <a:pt x="4835" y="2760"/>
                  </a:lnTo>
                  <a:lnTo>
                    <a:pt x="4987" y="2667"/>
                  </a:lnTo>
                  <a:lnTo>
                    <a:pt x="5309" y="2430"/>
                  </a:lnTo>
                  <a:lnTo>
                    <a:pt x="5419" y="2336"/>
                  </a:lnTo>
                  <a:lnTo>
                    <a:pt x="5554" y="2167"/>
                  </a:lnTo>
                  <a:lnTo>
                    <a:pt x="5580" y="2108"/>
                  </a:lnTo>
                  <a:lnTo>
                    <a:pt x="5673" y="1837"/>
                  </a:lnTo>
                  <a:lnTo>
                    <a:pt x="5673" y="1778"/>
                  </a:lnTo>
                  <a:lnTo>
                    <a:pt x="5715" y="1693"/>
                  </a:lnTo>
                  <a:lnTo>
                    <a:pt x="5698" y="1659"/>
                  </a:lnTo>
                  <a:lnTo>
                    <a:pt x="5724" y="1575"/>
                  </a:lnTo>
                  <a:lnTo>
                    <a:pt x="5698" y="1456"/>
                  </a:lnTo>
                  <a:lnTo>
                    <a:pt x="5715" y="1363"/>
                  </a:lnTo>
                  <a:lnTo>
                    <a:pt x="5690" y="1278"/>
                  </a:lnTo>
                  <a:lnTo>
                    <a:pt x="5664" y="1219"/>
                  </a:lnTo>
                  <a:lnTo>
                    <a:pt x="5563" y="1109"/>
                  </a:lnTo>
                  <a:lnTo>
                    <a:pt x="5478" y="1050"/>
                  </a:lnTo>
                  <a:lnTo>
                    <a:pt x="5385" y="1016"/>
                  </a:lnTo>
                  <a:lnTo>
                    <a:pt x="4911" y="1016"/>
                  </a:lnTo>
                  <a:lnTo>
                    <a:pt x="4674" y="999"/>
                  </a:lnTo>
                  <a:lnTo>
                    <a:pt x="4200" y="889"/>
                  </a:lnTo>
                  <a:lnTo>
                    <a:pt x="3937" y="863"/>
                  </a:lnTo>
                  <a:lnTo>
                    <a:pt x="3548" y="770"/>
                  </a:lnTo>
                  <a:lnTo>
                    <a:pt x="3218" y="745"/>
                  </a:lnTo>
                  <a:lnTo>
                    <a:pt x="3158" y="711"/>
                  </a:lnTo>
                  <a:lnTo>
                    <a:pt x="2777" y="686"/>
                  </a:lnTo>
                  <a:lnTo>
                    <a:pt x="2329" y="601"/>
                  </a:lnTo>
                  <a:lnTo>
                    <a:pt x="2185" y="618"/>
                  </a:lnTo>
                  <a:lnTo>
                    <a:pt x="1948" y="575"/>
                  </a:lnTo>
                  <a:lnTo>
                    <a:pt x="1829" y="575"/>
                  </a:lnTo>
                  <a:lnTo>
                    <a:pt x="1499" y="516"/>
                  </a:lnTo>
                  <a:lnTo>
                    <a:pt x="1262" y="499"/>
                  </a:lnTo>
                  <a:lnTo>
                    <a:pt x="1118" y="448"/>
                  </a:lnTo>
                  <a:lnTo>
                    <a:pt x="999" y="423"/>
                  </a:lnTo>
                  <a:lnTo>
                    <a:pt x="551" y="406"/>
                  </a:lnTo>
                  <a:lnTo>
                    <a:pt x="373" y="347"/>
                  </a:lnTo>
                  <a:lnTo>
                    <a:pt x="229" y="330"/>
                  </a:lnTo>
                  <a:lnTo>
                    <a:pt x="51" y="228"/>
                  </a:lnTo>
                  <a:lnTo>
                    <a:pt x="9" y="161"/>
                  </a:lnTo>
                  <a:lnTo>
                    <a:pt x="111" y="59"/>
                  </a:lnTo>
                  <a:lnTo>
                    <a:pt x="263" y="25"/>
                  </a:lnTo>
                  <a:lnTo>
                    <a:pt x="661" y="0"/>
                  </a:lnTo>
                  <a:lnTo>
                    <a:pt x="1220" y="8"/>
                  </a:lnTo>
                  <a:lnTo>
                    <a:pt x="1575" y="51"/>
                  </a:lnTo>
                  <a:lnTo>
                    <a:pt x="1609" y="67"/>
                  </a:lnTo>
                  <a:lnTo>
                    <a:pt x="2049" y="101"/>
                  </a:lnTo>
                  <a:lnTo>
                    <a:pt x="2168" y="127"/>
                  </a:lnTo>
                  <a:lnTo>
                    <a:pt x="2244" y="127"/>
                  </a:lnTo>
                  <a:lnTo>
                    <a:pt x="2286" y="152"/>
                  </a:lnTo>
                  <a:lnTo>
                    <a:pt x="2464" y="169"/>
                  </a:lnTo>
                  <a:lnTo>
                    <a:pt x="2659" y="211"/>
                  </a:lnTo>
                  <a:lnTo>
                    <a:pt x="2701" y="211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430F4B6-1355-4B75-A180-D6F96EA4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69"/>
              <a:ext cx="1627" cy="4197"/>
            </a:xfrm>
            <a:custGeom>
              <a:avLst/>
              <a:gdLst>
                <a:gd name="T0" fmla="*/ 6926 w 7171"/>
                <a:gd name="T1" fmla="*/ 347 h 18491"/>
                <a:gd name="T2" fmla="*/ 6782 w 7171"/>
                <a:gd name="T3" fmla="*/ 576 h 18491"/>
                <a:gd name="T4" fmla="*/ 6206 w 7171"/>
                <a:gd name="T5" fmla="*/ 1456 h 18491"/>
                <a:gd name="T6" fmla="*/ 5512 w 7171"/>
                <a:gd name="T7" fmla="*/ 2057 h 18491"/>
                <a:gd name="T8" fmla="*/ 5275 w 7171"/>
                <a:gd name="T9" fmla="*/ 2133 h 18491"/>
                <a:gd name="T10" fmla="*/ 4741 w 7171"/>
                <a:gd name="T11" fmla="*/ 2167 h 18491"/>
                <a:gd name="T12" fmla="*/ 4420 w 7171"/>
                <a:gd name="T13" fmla="*/ 2311 h 18491"/>
                <a:gd name="T14" fmla="*/ 4953 w 7171"/>
                <a:gd name="T15" fmla="*/ 2591 h 18491"/>
                <a:gd name="T16" fmla="*/ 5156 w 7171"/>
                <a:gd name="T17" fmla="*/ 2828 h 18491"/>
                <a:gd name="T18" fmla="*/ 5207 w 7171"/>
                <a:gd name="T19" fmla="*/ 3268 h 18491"/>
                <a:gd name="T20" fmla="*/ 5029 w 7171"/>
                <a:gd name="T21" fmla="*/ 3708 h 18491"/>
                <a:gd name="T22" fmla="*/ 4445 w 7171"/>
                <a:gd name="T23" fmla="*/ 3878 h 18491"/>
                <a:gd name="T24" fmla="*/ 4089 w 7171"/>
                <a:gd name="T25" fmla="*/ 3852 h 18491"/>
                <a:gd name="T26" fmla="*/ 3378 w 7171"/>
                <a:gd name="T27" fmla="*/ 3878 h 18491"/>
                <a:gd name="T28" fmla="*/ 2574 w 7171"/>
                <a:gd name="T29" fmla="*/ 3810 h 18491"/>
                <a:gd name="T30" fmla="*/ 1981 w 7171"/>
                <a:gd name="T31" fmla="*/ 3793 h 18491"/>
                <a:gd name="T32" fmla="*/ 1431 w 7171"/>
                <a:gd name="T33" fmla="*/ 3793 h 18491"/>
                <a:gd name="T34" fmla="*/ 1270 w 7171"/>
                <a:gd name="T35" fmla="*/ 3920 h 18491"/>
                <a:gd name="T36" fmla="*/ 1668 w 7171"/>
                <a:gd name="T37" fmla="*/ 4064 h 18491"/>
                <a:gd name="T38" fmla="*/ 2201 w 7171"/>
                <a:gd name="T39" fmla="*/ 4343 h 18491"/>
                <a:gd name="T40" fmla="*/ 2989 w 7171"/>
                <a:gd name="T41" fmla="*/ 4394 h 18491"/>
                <a:gd name="T42" fmla="*/ 3666 w 7171"/>
                <a:gd name="T43" fmla="*/ 4623 h 18491"/>
                <a:gd name="T44" fmla="*/ 3548 w 7171"/>
                <a:gd name="T45" fmla="*/ 5037 h 18491"/>
                <a:gd name="T46" fmla="*/ 3082 w 7171"/>
                <a:gd name="T47" fmla="*/ 5588 h 18491"/>
                <a:gd name="T48" fmla="*/ 2819 w 7171"/>
                <a:gd name="T49" fmla="*/ 6138 h 18491"/>
                <a:gd name="T50" fmla="*/ 2439 w 7171"/>
                <a:gd name="T51" fmla="*/ 6578 h 18491"/>
                <a:gd name="T52" fmla="*/ 1753 w 7171"/>
                <a:gd name="T53" fmla="*/ 6773 h 18491"/>
                <a:gd name="T54" fmla="*/ 1135 w 7171"/>
                <a:gd name="T55" fmla="*/ 6934 h 18491"/>
                <a:gd name="T56" fmla="*/ 813 w 7171"/>
                <a:gd name="T57" fmla="*/ 7171 h 18491"/>
                <a:gd name="T58" fmla="*/ 1279 w 7171"/>
                <a:gd name="T59" fmla="*/ 7196 h 18491"/>
                <a:gd name="T60" fmla="*/ 1956 w 7171"/>
                <a:gd name="T61" fmla="*/ 7188 h 18491"/>
                <a:gd name="T62" fmla="*/ 2345 w 7171"/>
                <a:gd name="T63" fmla="*/ 7433 h 18491"/>
                <a:gd name="T64" fmla="*/ 2498 w 7171"/>
                <a:gd name="T65" fmla="*/ 7704 h 18491"/>
                <a:gd name="T66" fmla="*/ 2676 w 7171"/>
                <a:gd name="T67" fmla="*/ 8373 h 18491"/>
                <a:gd name="T68" fmla="*/ 2743 w 7171"/>
                <a:gd name="T69" fmla="*/ 8847 h 18491"/>
                <a:gd name="T70" fmla="*/ 2853 w 7171"/>
                <a:gd name="T71" fmla="*/ 9169 h 18491"/>
                <a:gd name="T72" fmla="*/ 2955 w 7171"/>
                <a:gd name="T73" fmla="*/ 9762 h 18491"/>
                <a:gd name="T74" fmla="*/ 3133 w 7171"/>
                <a:gd name="T75" fmla="*/ 10312 h 18491"/>
                <a:gd name="T76" fmla="*/ 3234 w 7171"/>
                <a:gd name="T77" fmla="*/ 10591 h 18491"/>
                <a:gd name="T78" fmla="*/ 3590 w 7171"/>
                <a:gd name="T79" fmla="*/ 11607 h 18491"/>
                <a:gd name="T80" fmla="*/ 3107 w 7171"/>
                <a:gd name="T81" fmla="*/ 12259 h 18491"/>
                <a:gd name="T82" fmla="*/ 2261 w 7171"/>
                <a:gd name="T83" fmla="*/ 13250 h 18491"/>
                <a:gd name="T84" fmla="*/ 1736 w 7171"/>
                <a:gd name="T85" fmla="*/ 13631 h 18491"/>
                <a:gd name="T86" fmla="*/ 1499 w 7171"/>
                <a:gd name="T87" fmla="*/ 13580 h 18491"/>
                <a:gd name="T88" fmla="*/ 847 w 7171"/>
                <a:gd name="T89" fmla="*/ 13334 h 18491"/>
                <a:gd name="T90" fmla="*/ 339 w 7171"/>
                <a:gd name="T91" fmla="*/ 13097 h 18491"/>
                <a:gd name="T92" fmla="*/ 398 w 7171"/>
                <a:gd name="T93" fmla="*/ 13445 h 18491"/>
                <a:gd name="T94" fmla="*/ 1008 w 7171"/>
                <a:gd name="T95" fmla="*/ 14215 h 18491"/>
                <a:gd name="T96" fmla="*/ 1313 w 7171"/>
                <a:gd name="T97" fmla="*/ 14664 h 18491"/>
                <a:gd name="T98" fmla="*/ 1660 w 7171"/>
                <a:gd name="T99" fmla="*/ 15443 h 18491"/>
                <a:gd name="T100" fmla="*/ 1643 w 7171"/>
                <a:gd name="T101" fmla="*/ 15951 h 18491"/>
                <a:gd name="T102" fmla="*/ 1287 w 7171"/>
                <a:gd name="T103" fmla="*/ 16459 h 18491"/>
                <a:gd name="T104" fmla="*/ 593 w 7171"/>
                <a:gd name="T105" fmla="*/ 16696 h 18491"/>
                <a:gd name="T106" fmla="*/ 119 w 7171"/>
                <a:gd name="T107" fmla="*/ 16797 h 18491"/>
                <a:gd name="T108" fmla="*/ 144 w 7171"/>
                <a:gd name="T109" fmla="*/ 17026 h 18491"/>
                <a:gd name="T110" fmla="*/ 1169 w 7171"/>
                <a:gd name="T111" fmla="*/ 17635 h 18491"/>
                <a:gd name="T112" fmla="*/ 1346 w 7171"/>
                <a:gd name="T113" fmla="*/ 17813 h 18491"/>
                <a:gd name="T114" fmla="*/ 1609 w 7171"/>
                <a:gd name="T115" fmla="*/ 18177 h 18491"/>
                <a:gd name="T116" fmla="*/ 1871 w 7171"/>
                <a:gd name="T117" fmla="*/ 18491 h 18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1" h="18491">
                  <a:moveTo>
                    <a:pt x="7171" y="0"/>
                  </a:moveTo>
                  <a:lnTo>
                    <a:pt x="7010" y="254"/>
                  </a:lnTo>
                  <a:lnTo>
                    <a:pt x="6926" y="347"/>
                  </a:lnTo>
                  <a:lnTo>
                    <a:pt x="6866" y="466"/>
                  </a:lnTo>
                  <a:lnTo>
                    <a:pt x="6824" y="499"/>
                  </a:lnTo>
                  <a:lnTo>
                    <a:pt x="6782" y="576"/>
                  </a:lnTo>
                  <a:lnTo>
                    <a:pt x="6748" y="610"/>
                  </a:lnTo>
                  <a:lnTo>
                    <a:pt x="6680" y="711"/>
                  </a:lnTo>
                  <a:lnTo>
                    <a:pt x="6206" y="1456"/>
                  </a:lnTo>
                  <a:lnTo>
                    <a:pt x="5918" y="1786"/>
                  </a:lnTo>
                  <a:lnTo>
                    <a:pt x="5749" y="1922"/>
                  </a:lnTo>
                  <a:lnTo>
                    <a:pt x="5512" y="2057"/>
                  </a:lnTo>
                  <a:lnTo>
                    <a:pt x="5419" y="2091"/>
                  </a:lnTo>
                  <a:lnTo>
                    <a:pt x="5359" y="2091"/>
                  </a:lnTo>
                  <a:lnTo>
                    <a:pt x="5275" y="2133"/>
                  </a:lnTo>
                  <a:lnTo>
                    <a:pt x="5097" y="2142"/>
                  </a:lnTo>
                  <a:lnTo>
                    <a:pt x="4885" y="2193"/>
                  </a:lnTo>
                  <a:lnTo>
                    <a:pt x="4741" y="2167"/>
                  </a:lnTo>
                  <a:lnTo>
                    <a:pt x="4563" y="2167"/>
                  </a:lnTo>
                  <a:lnTo>
                    <a:pt x="4411" y="2201"/>
                  </a:lnTo>
                  <a:lnTo>
                    <a:pt x="4420" y="2311"/>
                  </a:lnTo>
                  <a:lnTo>
                    <a:pt x="4657" y="2438"/>
                  </a:lnTo>
                  <a:lnTo>
                    <a:pt x="4894" y="2523"/>
                  </a:lnTo>
                  <a:lnTo>
                    <a:pt x="4953" y="2591"/>
                  </a:lnTo>
                  <a:lnTo>
                    <a:pt x="5029" y="2641"/>
                  </a:lnTo>
                  <a:lnTo>
                    <a:pt x="5114" y="2794"/>
                  </a:lnTo>
                  <a:lnTo>
                    <a:pt x="5156" y="2828"/>
                  </a:lnTo>
                  <a:lnTo>
                    <a:pt x="5232" y="2989"/>
                  </a:lnTo>
                  <a:lnTo>
                    <a:pt x="5232" y="3149"/>
                  </a:lnTo>
                  <a:lnTo>
                    <a:pt x="5207" y="3268"/>
                  </a:lnTo>
                  <a:lnTo>
                    <a:pt x="5190" y="3463"/>
                  </a:lnTo>
                  <a:lnTo>
                    <a:pt x="5114" y="3624"/>
                  </a:lnTo>
                  <a:lnTo>
                    <a:pt x="5029" y="3708"/>
                  </a:lnTo>
                  <a:lnTo>
                    <a:pt x="4919" y="3793"/>
                  </a:lnTo>
                  <a:lnTo>
                    <a:pt x="4801" y="3827"/>
                  </a:lnTo>
                  <a:lnTo>
                    <a:pt x="4445" y="3878"/>
                  </a:lnTo>
                  <a:lnTo>
                    <a:pt x="4326" y="3878"/>
                  </a:lnTo>
                  <a:lnTo>
                    <a:pt x="4233" y="3852"/>
                  </a:lnTo>
                  <a:lnTo>
                    <a:pt x="4089" y="3852"/>
                  </a:lnTo>
                  <a:lnTo>
                    <a:pt x="4030" y="3869"/>
                  </a:lnTo>
                  <a:lnTo>
                    <a:pt x="3818" y="3886"/>
                  </a:lnTo>
                  <a:lnTo>
                    <a:pt x="3378" y="3878"/>
                  </a:lnTo>
                  <a:lnTo>
                    <a:pt x="3260" y="3861"/>
                  </a:lnTo>
                  <a:lnTo>
                    <a:pt x="2870" y="3869"/>
                  </a:lnTo>
                  <a:lnTo>
                    <a:pt x="2574" y="3810"/>
                  </a:lnTo>
                  <a:lnTo>
                    <a:pt x="2371" y="3810"/>
                  </a:lnTo>
                  <a:lnTo>
                    <a:pt x="2193" y="3784"/>
                  </a:lnTo>
                  <a:lnTo>
                    <a:pt x="1981" y="3793"/>
                  </a:lnTo>
                  <a:lnTo>
                    <a:pt x="1837" y="3768"/>
                  </a:lnTo>
                  <a:lnTo>
                    <a:pt x="1482" y="3768"/>
                  </a:lnTo>
                  <a:lnTo>
                    <a:pt x="1431" y="3793"/>
                  </a:lnTo>
                  <a:lnTo>
                    <a:pt x="1304" y="3818"/>
                  </a:lnTo>
                  <a:lnTo>
                    <a:pt x="1262" y="3852"/>
                  </a:lnTo>
                  <a:lnTo>
                    <a:pt x="1270" y="3920"/>
                  </a:lnTo>
                  <a:lnTo>
                    <a:pt x="1313" y="3937"/>
                  </a:lnTo>
                  <a:lnTo>
                    <a:pt x="1465" y="3962"/>
                  </a:lnTo>
                  <a:lnTo>
                    <a:pt x="1668" y="4064"/>
                  </a:lnTo>
                  <a:lnTo>
                    <a:pt x="1922" y="4259"/>
                  </a:lnTo>
                  <a:lnTo>
                    <a:pt x="2041" y="4301"/>
                  </a:lnTo>
                  <a:lnTo>
                    <a:pt x="2201" y="4343"/>
                  </a:lnTo>
                  <a:lnTo>
                    <a:pt x="2557" y="4377"/>
                  </a:lnTo>
                  <a:lnTo>
                    <a:pt x="2676" y="4402"/>
                  </a:lnTo>
                  <a:lnTo>
                    <a:pt x="2989" y="4394"/>
                  </a:lnTo>
                  <a:lnTo>
                    <a:pt x="3226" y="4419"/>
                  </a:lnTo>
                  <a:lnTo>
                    <a:pt x="3505" y="4563"/>
                  </a:lnTo>
                  <a:lnTo>
                    <a:pt x="3666" y="4623"/>
                  </a:lnTo>
                  <a:lnTo>
                    <a:pt x="3708" y="4690"/>
                  </a:lnTo>
                  <a:lnTo>
                    <a:pt x="3700" y="4792"/>
                  </a:lnTo>
                  <a:lnTo>
                    <a:pt x="3548" y="5037"/>
                  </a:lnTo>
                  <a:lnTo>
                    <a:pt x="3217" y="5359"/>
                  </a:lnTo>
                  <a:lnTo>
                    <a:pt x="3209" y="5402"/>
                  </a:lnTo>
                  <a:lnTo>
                    <a:pt x="3082" y="5588"/>
                  </a:lnTo>
                  <a:lnTo>
                    <a:pt x="2955" y="5901"/>
                  </a:lnTo>
                  <a:lnTo>
                    <a:pt x="2870" y="6020"/>
                  </a:lnTo>
                  <a:lnTo>
                    <a:pt x="2819" y="6138"/>
                  </a:lnTo>
                  <a:lnTo>
                    <a:pt x="2667" y="6375"/>
                  </a:lnTo>
                  <a:lnTo>
                    <a:pt x="2515" y="6528"/>
                  </a:lnTo>
                  <a:lnTo>
                    <a:pt x="2439" y="6578"/>
                  </a:lnTo>
                  <a:lnTo>
                    <a:pt x="2261" y="6646"/>
                  </a:lnTo>
                  <a:lnTo>
                    <a:pt x="1871" y="6765"/>
                  </a:lnTo>
                  <a:lnTo>
                    <a:pt x="1753" y="6773"/>
                  </a:lnTo>
                  <a:lnTo>
                    <a:pt x="1516" y="6866"/>
                  </a:lnTo>
                  <a:lnTo>
                    <a:pt x="1313" y="6883"/>
                  </a:lnTo>
                  <a:lnTo>
                    <a:pt x="1135" y="6934"/>
                  </a:lnTo>
                  <a:lnTo>
                    <a:pt x="864" y="7069"/>
                  </a:lnTo>
                  <a:lnTo>
                    <a:pt x="813" y="7129"/>
                  </a:lnTo>
                  <a:lnTo>
                    <a:pt x="813" y="7171"/>
                  </a:lnTo>
                  <a:lnTo>
                    <a:pt x="965" y="7256"/>
                  </a:lnTo>
                  <a:lnTo>
                    <a:pt x="1042" y="7256"/>
                  </a:lnTo>
                  <a:lnTo>
                    <a:pt x="1279" y="7196"/>
                  </a:lnTo>
                  <a:lnTo>
                    <a:pt x="1363" y="7222"/>
                  </a:lnTo>
                  <a:lnTo>
                    <a:pt x="1677" y="7188"/>
                  </a:lnTo>
                  <a:lnTo>
                    <a:pt x="1956" y="7188"/>
                  </a:lnTo>
                  <a:lnTo>
                    <a:pt x="2074" y="7213"/>
                  </a:lnTo>
                  <a:lnTo>
                    <a:pt x="2227" y="7306"/>
                  </a:lnTo>
                  <a:lnTo>
                    <a:pt x="2345" y="7433"/>
                  </a:lnTo>
                  <a:lnTo>
                    <a:pt x="2430" y="7544"/>
                  </a:lnTo>
                  <a:lnTo>
                    <a:pt x="2464" y="7662"/>
                  </a:lnTo>
                  <a:lnTo>
                    <a:pt x="2498" y="7704"/>
                  </a:lnTo>
                  <a:lnTo>
                    <a:pt x="2557" y="7865"/>
                  </a:lnTo>
                  <a:lnTo>
                    <a:pt x="2557" y="7941"/>
                  </a:lnTo>
                  <a:lnTo>
                    <a:pt x="2676" y="8373"/>
                  </a:lnTo>
                  <a:lnTo>
                    <a:pt x="2676" y="8458"/>
                  </a:lnTo>
                  <a:lnTo>
                    <a:pt x="2726" y="8653"/>
                  </a:lnTo>
                  <a:lnTo>
                    <a:pt x="2743" y="8847"/>
                  </a:lnTo>
                  <a:lnTo>
                    <a:pt x="2811" y="9051"/>
                  </a:lnTo>
                  <a:lnTo>
                    <a:pt x="2811" y="9084"/>
                  </a:lnTo>
                  <a:lnTo>
                    <a:pt x="2853" y="9169"/>
                  </a:lnTo>
                  <a:lnTo>
                    <a:pt x="2845" y="9245"/>
                  </a:lnTo>
                  <a:lnTo>
                    <a:pt x="2921" y="9525"/>
                  </a:lnTo>
                  <a:lnTo>
                    <a:pt x="2955" y="9762"/>
                  </a:lnTo>
                  <a:lnTo>
                    <a:pt x="3023" y="9956"/>
                  </a:lnTo>
                  <a:lnTo>
                    <a:pt x="3082" y="10236"/>
                  </a:lnTo>
                  <a:lnTo>
                    <a:pt x="3133" y="10312"/>
                  </a:lnTo>
                  <a:lnTo>
                    <a:pt x="3150" y="10388"/>
                  </a:lnTo>
                  <a:lnTo>
                    <a:pt x="3200" y="10473"/>
                  </a:lnTo>
                  <a:lnTo>
                    <a:pt x="3234" y="10591"/>
                  </a:lnTo>
                  <a:lnTo>
                    <a:pt x="3446" y="10939"/>
                  </a:lnTo>
                  <a:lnTo>
                    <a:pt x="3573" y="11294"/>
                  </a:lnTo>
                  <a:lnTo>
                    <a:pt x="3590" y="11607"/>
                  </a:lnTo>
                  <a:lnTo>
                    <a:pt x="3531" y="11768"/>
                  </a:lnTo>
                  <a:lnTo>
                    <a:pt x="3319" y="12065"/>
                  </a:lnTo>
                  <a:lnTo>
                    <a:pt x="3107" y="12259"/>
                  </a:lnTo>
                  <a:lnTo>
                    <a:pt x="2955" y="12361"/>
                  </a:lnTo>
                  <a:lnTo>
                    <a:pt x="2354" y="13089"/>
                  </a:lnTo>
                  <a:lnTo>
                    <a:pt x="2261" y="13250"/>
                  </a:lnTo>
                  <a:lnTo>
                    <a:pt x="1990" y="13521"/>
                  </a:lnTo>
                  <a:lnTo>
                    <a:pt x="1880" y="13597"/>
                  </a:lnTo>
                  <a:lnTo>
                    <a:pt x="1736" y="13631"/>
                  </a:lnTo>
                  <a:lnTo>
                    <a:pt x="1643" y="13622"/>
                  </a:lnTo>
                  <a:lnTo>
                    <a:pt x="1558" y="13580"/>
                  </a:lnTo>
                  <a:lnTo>
                    <a:pt x="1499" y="13580"/>
                  </a:lnTo>
                  <a:lnTo>
                    <a:pt x="1287" y="13512"/>
                  </a:lnTo>
                  <a:lnTo>
                    <a:pt x="965" y="13360"/>
                  </a:lnTo>
                  <a:lnTo>
                    <a:pt x="847" y="13334"/>
                  </a:lnTo>
                  <a:lnTo>
                    <a:pt x="551" y="13241"/>
                  </a:lnTo>
                  <a:lnTo>
                    <a:pt x="373" y="13097"/>
                  </a:lnTo>
                  <a:lnTo>
                    <a:pt x="339" y="13097"/>
                  </a:lnTo>
                  <a:lnTo>
                    <a:pt x="305" y="13106"/>
                  </a:lnTo>
                  <a:lnTo>
                    <a:pt x="330" y="13360"/>
                  </a:lnTo>
                  <a:lnTo>
                    <a:pt x="398" y="13445"/>
                  </a:lnTo>
                  <a:lnTo>
                    <a:pt x="678" y="13800"/>
                  </a:lnTo>
                  <a:lnTo>
                    <a:pt x="923" y="14054"/>
                  </a:lnTo>
                  <a:lnTo>
                    <a:pt x="1008" y="14215"/>
                  </a:lnTo>
                  <a:lnTo>
                    <a:pt x="1143" y="14393"/>
                  </a:lnTo>
                  <a:lnTo>
                    <a:pt x="1270" y="14630"/>
                  </a:lnTo>
                  <a:lnTo>
                    <a:pt x="1313" y="14664"/>
                  </a:lnTo>
                  <a:lnTo>
                    <a:pt x="1558" y="15002"/>
                  </a:lnTo>
                  <a:lnTo>
                    <a:pt x="1660" y="15324"/>
                  </a:lnTo>
                  <a:lnTo>
                    <a:pt x="1660" y="15443"/>
                  </a:lnTo>
                  <a:lnTo>
                    <a:pt x="1685" y="15561"/>
                  </a:lnTo>
                  <a:lnTo>
                    <a:pt x="1685" y="15832"/>
                  </a:lnTo>
                  <a:lnTo>
                    <a:pt x="1643" y="15951"/>
                  </a:lnTo>
                  <a:lnTo>
                    <a:pt x="1567" y="16111"/>
                  </a:lnTo>
                  <a:lnTo>
                    <a:pt x="1465" y="16272"/>
                  </a:lnTo>
                  <a:lnTo>
                    <a:pt x="1287" y="16459"/>
                  </a:lnTo>
                  <a:lnTo>
                    <a:pt x="889" y="16653"/>
                  </a:lnTo>
                  <a:lnTo>
                    <a:pt x="771" y="16696"/>
                  </a:lnTo>
                  <a:lnTo>
                    <a:pt x="593" y="16696"/>
                  </a:lnTo>
                  <a:lnTo>
                    <a:pt x="322" y="16730"/>
                  </a:lnTo>
                  <a:lnTo>
                    <a:pt x="144" y="16772"/>
                  </a:lnTo>
                  <a:lnTo>
                    <a:pt x="119" y="16797"/>
                  </a:lnTo>
                  <a:lnTo>
                    <a:pt x="0" y="16873"/>
                  </a:lnTo>
                  <a:lnTo>
                    <a:pt x="76" y="16967"/>
                  </a:lnTo>
                  <a:lnTo>
                    <a:pt x="144" y="17026"/>
                  </a:lnTo>
                  <a:lnTo>
                    <a:pt x="305" y="17110"/>
                  </a:lnTo>
                  <a:lnTo>
                    <a:pt x="813" y="17364"/>
                  </a:lnTo>
                  <a:lnTo>
                    <a:pt x="1169" y="17635"/>
                  </a:lnTo>
                  <a:lnTo>
                    <a:pt x="1194" y="17678"/>
                  </a:lnTo>
                  <a:lnTo>
                    <a:pt x="1279" y="17762"/>
                  </a:lnTo>
                  <a:lnTo>
                    <a:pt x="1346" y="17813"/>
                  </a:lnTo>
                  <a:lnTo>
                    <a:pt x="1456" y="17957"/>
                  </a:lnTo>
                  <a:lnTo>
                    <a:pt x="1490" y="18042"/>
                  </a:lnTo>
                  <a:lnTo>
                    <a:pt x="1609" y="18177"/>
                  </a:lnTo>
                  <a:lnTo>
                    <a:pt x="1736" y="18364"/>
                  </a:lnTo>
                  <a:lnTo>
                    <a:pt x="1837" y="18448"/>
                  </a:lnTo>
                  <a:lnTo>
                    <a:pt x="1871" y="18491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F7513B-CDBE-471F-BC4F-01DD93437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4208"/>
              <a:ext cx="231" cy="158"/>
            </a:xfrm>
            <a:custGeom>
              <a:avLst/>
              <a:gdLst>
                <a:gd name="T0" fmla="*/ 0 w 1016"/>
                <a:gd name="T1" fmla="*/ 0 h 695"/>
                <a:gd name="T2" fmla="*/ 186 w 1016"/>
                <a:gd name="T3" fmla="*/ 161 h 695"/>
                <a:gd name="T4" fmla="*/ 279 w 1016"/>
                <a:gd name="T5" fmla="*/ 271 h 695"/>
                <a:gd name="T6" fmla="*/ 347 w 1016"/>
                <a:gd name="T7" fmla="*/ 322 h 695"/>
                <a:gd name="T8" fmla="*/ 626 w 1016"/>
                <a:gd name="T9" fmla="*/ 474 h 695"/>
                <a:gd name="T10" fmla="*/ 770 w 1016"/>
                <a:gd name="T11" fmla="*/ 576 h 695"/>
                <a:gd name="T12" fmla="*/ 813 w 1016"/>
                <a:gd name="T13" fmla="*/ 576 h 695"/>
                <a:gd name="T14" fmla="*/ 931 w 1016"/>
                <a:gd name="T15" fmla="*/ 627 h 695"/>
                <a:gd name="T16" fmla="*/ 982 w 1016"/>
                <a:gd name="T17" fmla="*/ 678 h 695"/>
                <a:gd name="T18" fmla="*/ 1016 w 1016"/>
                <a:gd name="T1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6" h="695">
                  <a:moveTo>
                    <a:pt x="0" y="0"/>
                  </a:moveTo>
                  <a:lnTo>
                    <a:pt x="186" y="161"/>
                  </a:lnTo>
                  <a:lnTo>
                    <a:pt x="279" y="271"/>
                  </a:lnTo>
                  <a:lnTo>
                    <a:pt x="347" y="322"/>
                  </a:lnTo>
                  <a:lnTo>
                    <a:pt x="626" y="474"/>
                  </a:lnTo>
                  <a:lnTo>
                    <a:pt x="770" y="576"/>
                  </a:lnTo>
                  <a:lnTo>
                    <a:pt x="813" y="576"/>
                  </a:lnTo>
                  <a:lnTo>
                    <a:pt x="931" y="627"/>
                  </a:lnTo>
                  <a:lnTo>
                    <a:pt x="982" y="678"/>
                  </a:lnTo>
                  <a:lnTo>
                    <a:pt x="1016" y="695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F99427-9B3D-4B04-97B1-E27D7C555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69"/>
              <a:ext cx="3700" cy="1666"/>
            </a:xfrm>
            <a:custGeom>
              <a:avLst/>
              <a:gdLst>
                <a:gd name="T0" fmla="*/ 15814 w 16305"/>
                <a:gd name="T1" fmla="*/ 7179 h 7340"/>
                <a:gd name="T2" fmla="*/ 14985 w 16305"/>
                <a:gd name="T3" fmla="*/ 7340 h 7340"/>
                <a:gd name="T4" fmla="*/ 14011 w 16305"/>
                <a:gd name="T5" fmla="*/ 7213 h 7340"/>
                <a:gd name="T6" fmla="*/ 13655 w 16305"/>
                <a:gd name="T7" fmla="*/ 7120 h 7340"/>
                <a:gd name="T8" fmla="*/ 13241 w 16305"/>
                <a:gd name="T9" fmla="*/ 7078 h 7340"/>
                <a:gd name="T10" fmla="*/ 12377 w 16305"/>
                <a:gd name="T11" fmla="*/ 7137 h 7340"/>
                <a:gd name="T12" fmla="*/ 11641 w 16305"/>
                <a:gd name="T13" fmla="*/ 7230 h 7340"/>
                <a:gd name="T14" fmla="*/ 11192 w 16305"/>
                <a:gd name="T15" fmla="*/ 7163 h 7340"/>
                <a:gd name="T16" fmla="*/ 10718 w 16305"/>
                <a:gd name="T17" fmla="*/ 7069 h 7340"/>
                <a:gd name="T18" fmla="*/ 10184 w 16305"/>
                <a:gd name="T19" fmla="*/ 6934 h 7340"/>
                <a:gd name="T20" fmla="*/ 9744 w 16305"/>
                <a:gd name="T21" fmla="*/ 6807 h 7340"/>
                <a:gd name="T22" fmla="*/ 8914 w 16305"/>
                <a:gd name="T23" fmla="*/ 6722 h 7340"/>
                <a:gd name="T24" fmla="*/ 8229 w 16305"/>
                <a:gd name="T25" fmla="*/ 6570 h 7340"/>
                <a:gd name="T26" fmla="*/ 7755 w 16305"/>
                <a:gd name="T27" fmla="*/ 6282 h 7340"/>
                <a:gd name="T28" fmla="*/ 7585 w 16305"/>
                <a:gd name="T29" fmla="*/ 5706 h 7340"/>
                <a:gd name="T30" fmla="*/ 7577 w 16305"/>
                <a:gd name="T31" fmla="*/ 5351 h 7340"/>
                <a:gd name="T32" fmla="*/ 7856 w 16305"/>
                <a:gd name="T33" fmla="*/ 4978 h 7340"/>
                <a:gd name="T34" fmla="*/ 8432 w 16305"/>
                <a:gd name="T35" fmla="*/ 4851 h 7340"/>
                <a:gd name="T36" fmla="*/ 8948 w 16305"/>
                <a:gd name="T37" fmla="*/ 4919 h 7340"/>
                <a:gd name="T38" fmla="*/ 9897 w 16305"/>
                <a:gd name="T39" fmla="*/ 4944 h 7340"/>
                <a:gd name="T40" fmla="*/ 10574 w 16305"/>
                <a:gd name="T41" fmla="*/ 4995 h 7340"/>
                <a:gd name="T42" fmla="*/ 11124 w 16305"/>
                <a:gd name="T43" fmla="*/ 4995 h 7340"/>
                <a:gd name="T44" fmla="*/ 11353 w 16305"/>
                <a:gd name="T45" fmla="*/ 4953 h 7340"/>
                <a:gd name="T46" fmla="*/ 11073 w 16305"/>
                <a:gd name="T47" fmla="*/ 4826 h 7340"/>
                <a:gd name="T48" fmla="*/ 10294 w 16305"/>
                <a:gd name="T49" fmla="*/ 4640 h 7340"/>
                <a:gd name="T50" fmla="*/ 9761 w 16305"/>
                <a:gd name="T51" fmla="*/ 4470 h 7340"/>
                <a:gd name="T52" fmla="*/ 10024 w 16305"/>
                <a:gd name="T53" fmla="*/ 4318 h 7340"/>
                <a:gd name="T54" fmla="*/ 10540 w 16305"/>
                <a:gd name="T55" fmla="*/ 4335 h 7340"/>
                <a:gd name="T56" fmla="*/ 10574 w 16305"/>
                <a:gd name="T57" fmla="*/ 4199 h 7340"/>
                <a:gd name="T58" fmla="*/ 10142 w 16305"/>
                <a:gd name="T59" fmla="*/ 4038 h 7340"/>
                <a:gd name="T60" fmla="*/ 9524 w 16305"/>
                <a:gd name="T61" fmla="*/ 3759 h 7340"/>
                <a:gd name="T62" fmla="*/ 9422 w 16305"/>
                <a:gd name="T63" fmla="*/ 3573 h 7340"/>
                <a:gd name="T64" fmla="*/ 9727 w 16305"/>
                <a:gd name="T65" fmla="*/ 3539 h 7340"/>
                <a:gd name="T66" fmla="*/ 10201 w 16305"/>
                <a:gd name="T67" fmla="*/ 3598 h 7340"/>
                <a:gd name="T68" fmla="*/ 10083 w 16305"/>
                <a:gd name="T69" fmla="*/ 3353 h 7340"/>
                <a:gd name="T70" fmla="*/ 9541 w 16305"/>
                <a:gd name="T71" fmla="*/ 2938 h 7340"/>
                <a:gd name="T72" fmla="*/ 9473 w 16305"/>
                <a:gd name="T73" fmla="*/ 2785 h 7340"/>
                <a:gd name="T74" fmla="*/ 9363 w 16305"/>
                <a:gd name="T75" fmla="*/ 2675 h 7340"/>
                <a:gd name="T76" fmla="*/ 8711 w 16305"/>
                <a:gd name="T77" fmla="*/ 2692 h 7340"/>
                <a:gd name="T78" fmla="*/ 8237 w 16305"/>
                <a:gd name="T79" fmla="*/ 2616 h 7340"/>
                <a:gd name="T80" fmla="*/ 7264 w 16305"/>
                <a:gd name="T81" fmla="*/ 2227 h 7340"/>
                <a:gd name="T82" fmla="*/ 6790 w 16305"/>
                <a:gd name="T83" fmla="*/ 2074 h 7340"/>
                <a:gd name="T84" fmla="*/ 6044 w 16305"/>
                <a:gd name="T85" fmla="*/ 1913 h 7340"/>
                <a:gd name="T86" fmla="*/ 5333 w 16305"/>
                <a:gd name="T87" fmla="*/ 1676 h 7340"/>
                <a:gd name="T88" fmla="*/ 4385 w 16305"/>
                <a:gd name="T89" fmla="*/ 1448 h 7340"/>
                <a:gd name="T90" fmla="*/ 3699 w 16305"/>
                <a:gd name="T91" fmla="*/ 1270 h 7340"/>
                <a:gd name="T92" fmla="*/ 2844 w 16305"/>
                <a:gd name="T93" fmla="*/ 1033 h 7340"/>
                <a:gd name="T94" fmla="*/ 2396 w 16305"/>
                <a:gd name="T95" fmla="*/ 931 h 7340"/>
                <a:gd name="T96" fmla="*/ 1778 w 16305"/>
                <a:gd name="T97" fmla="*/ 745 h 7340"/>
                <a:gd name="T98" fmla="*/ 948 w 16305"/>
                <a:gd name="T99" fmla="*/ 457 h 7340"/>
                <a:gd name="T100" fmla="*/ 559 w 16305"/>
                <a:gd name="T101" fmla="*/ 322 h 7340"/>
                <a:gd name="T102" fmla="*/ 93 w 16305"/>
                <a:gd name="T103" fmla="*/ 169 h 7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05" h="7340">
                  <a:moveTo>
                    <a:pt x="16305" y="6993"/>
                  </a:moveTo>
                  <a:lnTo>
                    <a:pt x="16263" y="7002"/>
                  </a:lnTo>
                  <a:lnTo>
                    <a:pt x="15814" y="7179"/>
                  </a:lnTo>
                  <a:lnTo>
                    <a:pt x="15459" y="7239"/>
                  </a:lnTo>
                  <a:lnTo>
                    <a:pt x="15137" y="7332"/>
                  </a:lnTo>
                  <a:lnTo>
                    <a:pt x="14985" y="7340"/>
                  </a:lnTo>
                  <a:lnTo>
                    <a:pt x="14511" y="7315"/>
                  </a:lnTo>
                  <a:lnTo>
                    <a:pt x="14214" y="7290"/>
                  </a:lnTo>
                  <a:lnTo>
                    <a:pt x="14011" y="7213"/>
                  </a:lnTo>
                  <a:lnTo>
                    <a:pt x="13893" y="7188"/>
                  </a:lnTo>
                  <a:lnTo>
                    <a:pt x="13799" y="7154"/>
                  </a:lnTo>
                  <a:lnTo>
                    <a:pt x="13655" y="7120"/>
                  </a:lnTo>
                  <a:lnTo>
                    <a:pt x="13418" y="7044"/>
                  </a:lnTo>
                  <a:lnTo>
                    <a:pt x="13359" y="7044"/>
                  </a:lnTo>
                  <a:lnTo>
                    <a:pt x="13241" y="7078"/>
                  </a:lnTo>
                  <a:lnTo>
                    <a:pt x="13004" y="7120"/>
                  </a:lnTo>
                  <a:lnTo>
                    <a:pt x="12555" y="7120"/>
                  </a:lnTo>
                  <a:lnTo>
                    <a:pt x="12377" y="7137"/>
                  </a:lnTo>
                  <a:lnTo>
                    <a:pt x="12292" y="7171"/>
                  </a:lnTo>
                  <a:lnTo>
                    <a:pt x="11878" y="7188"/>
                  </a:lnTo>
                  <a:lnTo>
                    <a:pt x="11641" y="7230"/>
                  </a:lnTo>
                  <a:lnTo>
                    <a:pt x="11488" y="7230"/>
                  </a:lnTo>
                  <a:lnTo>
                    <a:pt x="11251" y="7188"/>
                  </a:lnTo>
                  <a:lnTo>
                    <a:pt x="11192" y="7163"/>
                  </a:lnTo>
                  <a:lnTo>
                    <a:pt x="11048" y="7154"/>
                  </a:lnTo>
                  <a:lnTo>
                    <a:pt x="10777" y="7069"/>
                  </a:lnTo>
                  <a:lnTo>
                    <a:pt x="10718" y="7069"/>
                  </a:lnTo>
                  <a:lnTo>
                    <a:pt x="10692" y="7052"/>
                  </a:lnTo>
                  <a:lnTo>
                    <a:pt x="10396" y="6976"/>
                  </a:lnTo>
                  <a:lnTo>
                    <a:pt x="10184" y="6934"/>
                  </a:lnTo>
                  <a:lnTo>
                    <a:pt x="9888" y="6832"/>
                  </a:lnTo>
                  <a:lnTo>
                    <a:pt x="9803" y="6832"/>
                  </a:lnTo>
                  <a:lnTo>
                    <a:pt x="9744" y="6807"/>
                  </a:lnTo>
                  <a:lnTo>
                    <a:pt x="9473" y="6782"/>
                  </a:lnTo>
                  <a:lnTo>
                    <a:pt x="9329" y="6756"/>
                  </a:lnTo>
                  <a:lnTo>
                    <a:pt x="8914" y="6722"/>
                  </a:lnTo>
                  <a:lnTo>
                    <a:pt x="8703" y="6663"/>
                  </a:lnTo>
                  <a:lnTo>
                    <a:pt x="8491" y="6638"/>
                  </a:lnTo>
                  <a:lnTo>
                    <a:pt x="8229" y="6570"/>
                  </a:lnTo>
                  <a:lnTo>
                    <a:pt x="8076" y="6477"/>
                  </a:lnTo>
                  <a:lnTo>
                    <a:pt x="7873" y="6392"/>
                  </a:lnTo>
                  <a:lnTo>
                    <a:pt x="7755" y="6282"/>
                  </a:lnTo>
                  <a:lnTo>
                    <a:pt x="7687" y="6172"/>
                  </a:lnTo>
                  <a:lnTo>
                    <a:pt x="7628" y="5943"/>
                  </a:lnTo>
                  <a:lnTo>
                    <a:pt x="7585" y="5706"/>
                  </a:lnTo>
                  <a:lnTo>
                    <a:pt x="7594" y="5588"/>
                  </a:lnTo>
                  <a:lnTo>
                    <a:pt x="7577" y="5529"/>
                  </a:lnTo>
                  <a:lnTo>
                    <a:pt x="7577" y="5351"/>
                  </a:lnTo>
                  <a:lnTo>
                    <a:pt x="7636" y="5207"/>
                  </a:lnTo>
                  <a:lnTo>
                    <a:pt x="7712" y="5088"/>
                  </a:lnTo>
                  <a:lnTo>
                    <a:pt x="7856" y="4978"/>
                  </a:lnTo>
                  <a:lnTo>
                    <a:pt x="8000" y="4919"/>
                  </a:lnTo>
                  <a:lnTo>
                    <a:pt x="8313" y="4851"/>
                  </a:lnTo>
                  <a:lnTo>
                    <a:pt x="8432" y="4851"/>
                  </a:lnTo>
                  <a:lnTo>
                    <a:pt x="8711" y="4894"/>
                  </a:lnTo>
                  <a:lnTo>
                    <a:pt x="8872" y="4894"/>
                  </a:lnTo>
                  <a:lnTo>
                    <a:pt x="8948" y="4919"/>
                  </a:lnTo>
                  <a:lnTo>
                    <a:pt x="9465" y="4936"/>
                  </a:lnTo>
                  <a:lnTo>
                    <a:pt x="9744" y="4919"/>
                  </a:lnTo>
                  <a:lnTo>
                    <a:pt x="9897" y="4944"/>
                  </a:lnTo>
                  <a:lnTo>
                    <a:pt x="10134" y="4970"/>
                  </a:lnTo>
                  <a:lnTo>
                    <a:pt x="10413" y="4970"/>
                  </a:lnTo>
                  <a:lnTo>
                    <a:pt x="10574" y="4995"/>
                  </a:lnTo>
                  <a:lnTo>
                    <a:pt x="10608" y="4987"/>
                  </a:lnTo>
                  <a:lnTo>
                    <a:pt x="10769" y="5004"/>
                  </a:lnTo>
                  <a:lnTo>
                    <a:pt x="11124" y="4995"/>
                  </a:lnTo>
                  <a:lnTo>
                    <a:pt x="11200" y="5012"/>
                  </a:lnTo>
                  <a:lnTo>
                    <a:pt x="11319" y="4987"/>
                  </a:lnTo>
                  <a:lnTo>
                    <a:pt x="11353" y="4953"/>
                  </a:lnTo>
                  <a:lnTo>
                    <a:pt x="11353" y="4936"/>
                  </a:lnTo>
                  <a:lnTo>
                    <a:pt x="11260" y="4868"/>
                  </a:lnTo>
                  <a:lnTo>
                    <a:pt x="11073" y="4826"/>
                  </a:lnTo>
                  <a:lnTo>
                    <a:pt x="10735" y="4741"/>
                  </a:lnTo>
                  <a:lnTo>
                    <a:pt x="10531" y="4707"/>
                  </a:lnTo>
                  <a:lnTo>
                    <a:pt x="10294" y="4640"/>
                  </a:lnTo>
                  <a:lnTo>
                    <a:pt x="9964" y="4572"/>
                  </a:lnTo>
                  <a:lnTo>
                    <a:pt x="9880" y="4538"/>
                  </a:lnTo>
                  <a:lnTo>
                    <a:pt x="9761" y="4470"/>
                  </a:lnTo>
                  <a:lnTo>
                    <a:pt x="9727" y="4402"/>
                  </a:lnTo>
                  <a:lnTo>
                    <a:pt x="9829" y="4352"/>
                  </a:lnTo>
                  <a:lnTo>
                    <a:pt x="10024" y="4318"/>
                  </a:lnTo>
                  <a:lnTo>
                    <a:pt x="10057" y="4292"/>
                  </a:lnTo>
                  <a:lnTo>
                    <a:pt x="10227" y="4292"/>
                  </a:lnTo>
                  <a:lnTo>
                    <a:pt x="10540" y="4335"/>
                  </a:lnTo>
                  <a:lnTo>
                    <a:pt x="10658" y="4301"/>
                  </a:lnTo>
                  <a:lnTo>
                    <a:pt x="10675" y="4267"/>
                  </a:lnTo>
                  <a:lnTo>
                    <a:pt x="10574" y="4199"/>
                  </a:lnTo>
                  <a:lnTo>
                    <a:pt x="10498" y="4140"/>
                  </a:lnTo>
                  <a:lnTo>
                    <a:pt x="10235" y="4089"/>
                  </a:lnTo>
                  <a:lnTo>
                    <a:pt x="10142" y="4038"/>
                  </a:lnTo>
                  <a:lnTo>
                    <a:pt x="9939" y="3988"/>
                  </a:lnTo>
                  <a:lnTo>
                    <a:pt x="9727" y="3911"/>
                  </a:lnTo>
                  <a:lnTo>
                    <a:pt x="9524" y="3759"/>
                  </a:lnTo>
                  <a:lnTo>
                    <a:pt x="9414" y="3649"/>
                  </a:lnTo>
                  <a:lnTo>
                    <a:pt x="9406" y="3598"/>
                  </a:lnTo>
                  <a:lnTo>
                    <a:pt x="9422" y="3573"/>
                  </a:lnTo>
                  <a:lnTo>
                    <a:pt x="9507" y="3539"/>
                  </a:lnTo>
                  <a:lnTo>
                    <a:pt x="9626" y="3539"/>
                  </a:lnTo>
                  <a:lnTo>
                    <a:pt x="9727" y="3539"/>
                  </a:lnTo>
                  <a:lnTo>
                    <a:pt x="9888" y="3590"/>
                  </a:lnTo>
                  <a:lnTo>
                    <a:pt x="10083" y="3615"/>
                  </a:lnTo>
                  <a:lnTo>
                    <a:pt x="10201" y="3598"/>
                  </a:lnTo>
                  <a:lnTo>
                    <a:pt x="10218" y="3573"/>
                  </a:lnTo>
                  <a:lnTo>
                    <a:pt x="10134" y="3412"/>
                  </a:lnTo>
                  <a:lnTo>
                    <a:pt x="10083" y="3353"/>
                  </a:lnTo>
                  <a:lnTo>
                    <a:pt x="9863" y="3166"/>
                  </a:lnTo>
                  <a:lnTo>
                    <a:pt x="9592" y="2997"/>
                  </a:lnTo>
                  <a:lnTo>
                    <a:pt x="9541" y="2938"/>
                  </a:lnTo>
                  <a:lnTo>
                    <a:pt x="9473" y="2904"/>
                  </a:lnTo>
                  <a:lnTo>
                    <a:pt x="9456" y="2870"/>
                  </a:lnTo>
                  <a:lnTo>
                    <a:pt x="9473" y="2785"/>
                  </a:lnTo>
                  <a:lnTo>
                    <a:pt x="9465" y="2726"/>
                  </a:lnTo>
                  <a:lnTo>
                    <a:pt x="9431" y="2692"/>
                  </a:lnTo>
                  <a:lnTo>
                    <a:pt x="9363" y="2675"/>
                  </a:lnTo>
                  <a:lnTo>
                    <a:pt x="9211" y="2684"/>
                  </a:lnTo>
                  <a:lnTo>
                    <a:pt x="8855" y="2701"/>
                  </a:lnTo>
                  <a:lnTo>
                    <a:pt x="8711" y="2692"/>
                  </a:lnTo>
                  <a:lnTo>
                    <a:pt x="8508" y="2692"/>
                  </a:lnTo>
                  <a:lnTo>
                    <a:pt x="8356" y="2650"/>
                  </a:lnTo>
                  <a:lnTo>
                    <a:pt x="8237" y="2616"/>
                  </a:lnTo>
                  <a:lnTo>
                    <a:pt x="8093" y="2531"/>
                  </a:lnTo>
                  <a:lnTo>
                    <a:pt x="7382" y="2294"/>
                  </a:lnTo>
                  <a:lnTo>
                    <a:pt x="7264" y="2227"/>
                  </a:lnTo>
                  <a:lnTo>
                    <a:pt x="7027" y="2142"/>
                  </a:lnTo>
                  <a:lnTo>
                    <a:pt x="6874" y="2108"/>
                  </a:lnTo>
                  <a:lnTo>
                    <a:pt x="6790" y="2074"/>
                  </a:lnTo>
                  <a:lnTo>
                    <a:pt x="6578" y="2032"/>
                  </a:lnTo>
                  <a:lnTo>
                    <a:pt x="6400" y="1981"/>
                  </a:lnTo>
                  <a:lnTo>
                    <a:pt x="6044" y="1913"/>
                  </a:lnTo>
                  <a:lnTo>
                    <a:pt x="5723" y="1795"/>
                  </a:lnTo>
                  <a:lnTo>
                    <a:pt x="5630" y="1786"/>
                  </a:lnTo>
                  <a:lnTo>
                    <a:pt x="5333" y="1676"/>
                  </a:lnTo>
                  <a:lnTo>
                    <a:pt x="5122" y="1626"/>
                  </a:lnTo>
                  <a:lnTo>
                    <a:pt x="4859" y="1541"/>
                  </a:lnTo>
                  <a:lnTo>
                    <a:pt x="4385" y="1448"/>
                  </a:lnTo>
                  <a:lnTo>
                    <a:pt x="4148" y="1363"/>
                  </a:lnTo>
                  <a:lnTo>
                    <a:pt x="3911" y="1304"/>
                  </a:lnTo>
                  <a:lnTo>
                    <a:pt x="3699" y="1270"/>
                  </a:lnTo>
                  <a:lnTo>
                    <a:pt x="3285" y="1143"/>
                  </a:lnTo>
                  <a:lnTo>
                    <a:pt x="3022" y="1101"/>
                  </a:lnTo>
                  <a:lnTo>
                    <a:pt x="2844" y="1033"/>
                  </a:lnTo>
                  <a:lnTo>
                    <a:pt x="2726" y="1024"/>
                  </a:lnTo>
                  <a:lnTo>
                    <a:pt x="2455" y="965"/>
                  </a:lnTo>
                  <a:lnTo>
                    <a:pt x="2396" y="931"/>
                  </a:lnTo>
                  <a:lnTo>
                    <a:pt x="2192" y="906"/>
                  </a:lnTo>
                  <a:lnTo>
                    <a:pt x="2015" y="813"/>
                  </a:lnTo>
                  <a:lnTo>
                    <a:pt x="1778" y="745"/>
                  </a:lnTo>
                  <a:lnTo>
                    <a:pt x="1422" y="618"/>
                  </a:lnTo>
                  <a:lnTo>
                    <a:pt x="1270" y="550"/>
                  </a:lnTo>
                  <a:lnTo>
                    <a:pt x="948" y="457"/>
                  </a:lnTo>
                  <a:lnTo>
                    <a:pt x="829" y="449"/>
                  </a:lnTo>
                  <a:lnTo>
                    <a:pt x="711" y="406"/>
                  </a:lnTo>
                  <a:lnTo>
                    <a:pt x="559" y="322"/>
                  </a:lnTo>
                  <a:lnTo>
                    <a:pt x="474" y="313"/>
                  </a:lnTo>
                  <a:lnTo>
                    <a:pt x="118" y="195"/>
                  </a:lnTo>
                  <a:lnTo>
                    <a:pt x="93" y="169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F934012-C93C-496A-A1BB-83EA7386B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152"/>
              <a:ext cx="4689" cy="1708"/>
            </a:xfrm>
            <a:custGeom>
              <a:avLst/>
              <a:gdLst>
                <a:gd name="T0" fmla="*/ 8771 w 20666"/>
                <a:gd name="T1" fmla="*/ 1253 h 7527"/>
                <a:gd name="T2" fmla="*/ 9931 w 20666"/>
                <a:gd name="T3" fmla="*/ 1440 h 7527"/>
                <a:gd name="T4" fmla="*/ 11920 w 20666"/>
                <a:gd name="T5" fmla="*/ 1744 h 7527"/>
                <a:gd name="T6" fmla="*/ 13046 w 20666"/>
                <a:gd name="T7" fmla="*/ 2210 h 7527"/>
                <a:gd name="T8" fmla="*/ 15036 w 20666"/>
                <a:gd name="T9" fmla="*/ 2354 h 7527"/>
                <a:gd name="T10" fmla="*/ 16957 w 20666"/>
                <a:gd name="T11" fmla="*/ 2540 h 7527"/>
                <a:gd name="T12" fmla="*/ 18795 w 20666"/>
                <a:gd name="T13" fmla="*/ 2879 h 7527"/>
                <a:gd name="T14" fmla="*/ 20539 w 20666"/>
                <a:gd name="T15" fmla="*/ 3844 h 7527"/>
                <a:gd name="T16" fmla="*/ 20378 w 20666"/>
                <a:gd name="T17" fmla="*/ 5122 h 7527"/>
                <a:gd name="T18" fmla="*/ 19590 w 20666"/>
                <a:gd name="T19" fmla="*/ 5867 h 7527"/>
                <a:gd name="T20" fmla="*/ 18795 w 20666"/>
                <a:gd name="T21" fmla="*/ 6299 h 7527"/>
                <a:gd name="T22" fmla="*/ 17575 w 20666"/>
                <a:gd name="T23" fmla="*/ 6824 h 7527"/>
                <a:gd name="T24" fmla="*/ 15798 w 20666"/>
                <a:gd name="T25" fmla="*/ 7154 h 7527"/>
                <a:gd name="T26" fmla="*/ 14375 w 20666"/>
                <a:gd name="T27" fmla="*/ 7205 h 7527"/>
                <a:gd name="T28" fmla="*/ 13512 w 20666"/>
                <a:gd name="T29" fmla="*/ 7247 h 7527"/>
                <a:gd name="T30" fmla="*/ 11378 w 20666"/>
                <a:gd name="T31" fmla="*/ 7366 h 7527"/>
                <a:gd name="T32" fmla="*/ 9837 w 20666"/>
                <a:gd name="T33" fmla="*/ 7459 h 7527"/>
                <a:gd name="T34" fmla="*/ 8762 w 20666"/>
                <a:gd name="T35" fmla="*/ 7425 h 7527"/>
                <a:gd name="T36" fmla="*/ 6366 w 20666"/>
                <a:gd name="T37" fmla="*/ 7442 h 7527"/>
                <a:gd name="T38" fmla="*/ 4309 w 20666"/>
                <a:gd name="T39" fmla="*/ 7501 h 7527"/>
                <a:gd name="T40" fmla="*/ 2616 w 20666"/>
                <a:gd name="T41" fmla="*/ 7400 h 7527"/>
                <a:gd name="T42" fmla="*/ 279 w 20666"/>
                <a:gd name="T43" fmla="*/ 7095 h 7527"/>
                <a:gd name="T44" fmla="*/ 398 w 20666"/>
                <a:gd name="T45" fmla="*/ 6519 h 7527"/>
                <a:gd name="T46" fmla="*/ 2023 w 20666"/>
                <a:gd name="T47" fmla="*/ 6477 h 7527"/>
                <a:gd name="T48" fmla="*/ 4335 w 20666"/>
                <a:gd name="T49" fmla="*/ 6553 h 7527"/>
                <a:gd name="T50" fmla="*/ 6468 w 20666"/>
                <a:gd name="T51" fmla="*/ 6672 h 7527"/>
                <a:gd name="T52" fmla="*/ 8136 w 20666"/>
                <a:gd name="T53" fmla="*/ 6858 h 7527"/>
                <a:gd name="T54" fmla="*/ 11522 w 20666"/>
                <a:gd name="T55" fmla="*/ 6824 h 7527"/>
                <a:gd name="T56" fmla="*/ 12580 w 20666"/>
                <a:gd name="T57" fmla="*/ 6960 h 7527"/>
                <a:gd name="T58" fmla="*/ 13571 w 20666"/>
                <a:gd name="T59" fmla="*/ 6528 h 7527"/>
                <a:gd name="T60" fmla="*/ 14816 w 20666"/>
                <a:gd name="T61" fmla="*/ 6189 h 7527"/>
                <a:gd name="T62" fmla="*/ 16001 w 20666"/>
                <a:gd name="T63" fmla="*/ 5910 h 7527"/>
                <a:gd name="T64" fmla="*/ 17423 w 20666"/>
                <a:gd name="T65" fmla="*/ 5647 h 7527"/>
                <a:gd name="T66" fmla="*/ 18549 w 20666"/>
                <a:gd name="T67" fmla="*/ 5165 h 7527"/>
                <a:gd name="T68" fmla="*/ 18795 w 20666"/>
                <a:gd name="T69" fmla="*/ 4750 h 7527"/>
                <a:gd name="T70" fmla="*/ 18930 w 20666"/>
                <a:gd name="T71" fmla="*/ 4200 h 7527"/>
                <a:gd name="T72" fmla="*/ 18524 w 20666"/>
                <a:gd name="T73" fmla="*/ 3996 h 7527"/>
                <a:gd name="T74" fmla="*/ 16543 w 20666"/>
                <a:gd name="T75" fmla="*/ 3725 h 7527"/>
                <a:gd name="T76" fmla="*/ 14214 w 20666"/>
                <a:gd name="T77" fmla="*/ 3361 h 7527"/>
                <a:gd name="T78" fmla="*/ 11607 w 20666"/>
                <a:gd name="T79" fmla="*/ 2870 h 7527"/>
                <a:gd name="T80" fmla="*/ 10083 w 20666"/>
                <a:gd name="T81" fmla="*/ 2650 h 7527"/>
                <a:gd name="T82" fmla="*/ 8822 w 20666"/>
                <a:gd name="T83" fmla="*/ 2472 h 7527"/>
                <a:gd name="T84" fmla="*/ 6434 w 20666"/>
                <a:gd name="T85" fmla="*/ 2083 h 7527"/>
                <a:gd name="T86" fmla="*/ 4301 w 20666"/>
                <a:gd name="T87" fmla="*/ 1567 h 7527"/>
                <a:gd name="T88" fmla="*/ 3276 w 20666"/>
                <a:gd name="T89" fmla="*/ 1313 h 7527"/>
                <a:gd name="T90" fmla="*/ 1219 w 20666"/>
                <a:gd name="T91" fmla="*/ 915 h 7527"/>
                <a:gd name="T92" fmla="*/ 76 w 20666"/>
                <a:gd name="T93" fmla="*/ 457 h 7527"/>
                <a:gd name="T94" fmla="*/ 330 w 20666"/>
                <a:gd name="T95" fmla="*/ 136 h 7527"/>
                <a:gd name="T96" fmla="*/ 1422 w 20666"/>
                <a:gd name="T97" fmla="*/ 17 h 7527"/>
                <a:gd name="T98" fmla="*/ 3175 w 20666"/>
                <a:gd name="T99" fmla="*/ 466 h 7527"/>
                <a:gd name="T100" fmla="*/ 3767 w 20666"/>
                <a:gd name="T101" fmla="*/ 711 h 7527"/>
                <a:gd name="T102" fmla="*/ 5249 w 20666"/>
                <a:gd name="T103" fmla="*/ 652 h 7527"/>
                <a:gd name="T104" fmla="*/ 6527 w 20666"/>
                <a:gd name="T105" fmla="*/ 830 h 7527"/>
                <a:gd name="T106" fmla="*/ 7713 w 20666"/>
                <a:gd name="T107" fmla="*/ 999 h 7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66" h="7527">
                  <a:moveTo>
                    <a:pt x="7856" y="1042"/>
                  </a:moveTo>
                  <a:lnTo>
                    <a:pt x="7873" y="1042"/>
                  </a:lnTo>
                  <a:lnTo>
                    <a:pt x="8110" y="1084"/>
                  </a:lnTo>
                  <a:lnTo>
                    <a:pt x="8466" y="1211"/>
                  </a:lnTo>
                  <a:lnTo>
                    <a:pt x="8644" y="1236"/>
                  </a:lnTo>
                  <a:lnTo>
                    <a:pt x="8771" y="1253"/>
                  </a:lnTo>
                  <a:lnTo>
                    <a:pt x="8982" y="1287"/>
                  </a:lnTo>
                  <a:lnTo>
                    <a:pt x="9101" y="1287"/>
                  </a:lnTo>
                  <a:lnTo>
                    <a:pt x="9194" y="1321"/>
                  </a:lnTo>
                  <a:lnTo>
                    <a:pt x="9516" y="1372"/>
                  </a:lnTo>
                  <a:lnTo>
                    <a:pt x="9812" y="1397"/>
                  </a:lnTo>
                  <a:lnTo>
                    <a:pt x="9931" y="1440"/>
                  </a:lnTo>
                  <a:lnTo>
                    <a:pt x="10498" y="1550"/>
                  </a:lnTo>
                  <a:lnTo>
                    <a:pt x="10557" y="1550"/>
                  </a:lnTo>
                  <a:lnTo>
                    <a:pt x="10582" y="1567"/>
                  </a:lnTo>
                  <a:lnTo>
                    <a:pt x="11065" y="1592"/>
                  </a:lnTo>
                  <a:lnTo>
                    <a:pt x="11565" y="1694"/>
                  </a:lnTo>
                  <a:lnTo>
                    <a:pt x="11920" y="1744"/>
                  </a:lnTo>
                  <a:lnTo>
                    <a:pt x="12191" y="1821"/>
                  </a:lnTo>
                  <a:lnTo>
                    <a:pt x="12606" y="2083"/>
                  </a:lnTo>
                  <a:lnTo>
                    <a:pt x="12724" y="2202"/>
                  </a:lnTo>
                  <a:lnTo>
                    <a:pt x="12809" y="2210"/>
                  </a:lnTo>
                  <a:lnTo>
                    <a:pt x="12843" y="2227"/>
                  </a:lnTo>
                  <a:lnTo>
                    <a:pt x="13046" y="2210"/>
                  </a:lnTo>
                  <a:lnTo>
                    <a:pt x="13436" y="2210"/>
                  </a:lnTo>
                  <a:lnTo>
                    <a:pt x="13673" y="2235"/>
                  </a:lnTo>
                  <a:lnTo>
                    <a:pt x="13935" y="2244"/>
                  </a:lnTo>
                  <a:lnTo>
                    <a:pt x="14172" y="2286"/>
                  </a:lnTo>
                  <a:lnTo>
                    <a:pt x="14587" y="2295"/>
                  </a:lnTo>
                  <a:lnTo>
                    <a:pt x="15036" y="2354"/>
                  </a:lnTo>
                  <a:lnTo>
                    <a:pt x="15391" y="2379"/>
                  </a:lnTo>
                  <a:lnTo>
                    <a:pt x="15594" y="2413"/>
                  </a:lnTo>
                  <a:lnTo>
                    <a:pt x="16128" y="2447"/>
                  </a:lnTo>
                  <a:lnTo>
                    <a:pt x="16280" y="2472"/>
                  </a:lnTo>
                  <a:lnTo>
                    <a:pt x="16813" y="2515"/>
                  </a:lnTo>
                  <a:lnTo>
                    <a:pt x="16957" y="2540"/>
                  </a:lnTo>
                  <a:lnTo>
                    <a:pt x="17491" y="2566"/>
                  </a:lnTo>
                  <a:lnTo>
                    <a:pt x="17525" y="2583"/>
                  </a:lnTo>
                  <a:lnTo>
                    <a:pt x="17643" y="2583"/>
                  </a:lnTo>
                  <a:lnTo>
                    <a:pt x="18058" y="2642"/>
                  </a:lnTo>
                  <a:lnTo>
                    <a:pt x="18295" y="2701"/>
                  </a:lnTo>
                  <a:lnTo>
                    <a:pt x="18795" y="2879"/>
                  </a:lnTo>
                  <a:lnTo>
                    <a:pt x="18972" y="2972"/>
                  </a:lnTo>
                  <a:lnTo>
                    <a:pt x="19658" y="3184"/>
                  </a:lnTo>
                  <a:lnTo>
                    <a:pt x="20039" y="3395"/>
                  </a:lnTo>
                  <a:lnTo>
                    <a:pt x="20225" y="3522"/>
                  </a:lnTo>
                  <a:lnTo>
                    <a:pt x="20378" y="3590"/>
                  </a:lnTo>
                  <a:lnTo>
                    <a:pt x="20539" y="3844"/>
                  </a:lnTo>
                  <a:lnTo>
                    <a:pt x="20657" y="4327"/>
                  </a:lnTo>
                  <a:lnTo>
                    <a:pt x="20666" y="4589"/>
                  </a:lnTo>
                  <a:lnTo>
                    <a:pt x="20589" y="4826"/>
                  </a:lnTo>
                  <a:lnTo>
                    <a:pt x="20420" y="5038"/>
                  </a:lnTo>
                  <a:lnTo>
                    <a:pt x="20378" y="5097"/>
                  </a:lnTo>
                  <a:lnTo>
                    <a:pt x="20378" y="5122"/>
                  </a:lnTo>
                  <a:lnTo>
                    <a:pt x="20208" y="5368"/>
                  </a:lnTo>
                  <a:lnTo>
                    <a:pt x="19997" y="5588"/>
                  </a:lnTo>
                  <a:lnTo>
                    <a:pt x="19844" y="5698"/>
                  </a:lnTo>
                  <a:lnTo>
                    <a:pt x="19819" y="5732"/>
                  </a:lnTo>
                  <a:lnTo>
                    <a:pt x="19709" y="5817"/>
                  </a:lnTo>
                  <a:lnTo>
                    <a:pt x="19590" y="5867"/>
                  </a:lnTo>
                  <a:lnTo>
                    <a:pt x="19548" y="5901"/>
                  </a:lnTo>
                  <a:lnTo>
                    <a:pt x="19269" y="6071"/>
                  </a:lnTo>
                  <a:lnTo>
                    <a:pt x="19074" y="6164"/>
                  </a:lnTo>
                  <a:lnTo>
                    <a:pt x="18998" y="6223"/>
                  </a:lnTo>
                  <a:lnTo>
                    <a:pt x="18879" y="6282"/>
                  </a:lnTo>
                  <a:lnTo>
                    <a:pt x="18795" y="6299"/>
                  </a:lnTo>
                  <a:lnTo>
                    <a:pt x="18642" y="6384"/>
                  </a:lnTo>
                  <a:lnTo>
                    <a:pt x="18481" y="6435"/>
                  </a:lnTo>
                  <a:lnTo>
                    <a:pt x="18126" y="6596"/>
                  </a:lnTo>
                  <a:lnTo>
                    <a:pt x="18083" y="6596"/>
                  </a:lnTo>
                  <a:lnTo>
                    <a:pt x="17728" y="6765"/>
                  </a:lnTo>
                  <a:lnTo>
                    <a:pt x="17575" y="6824"/>
                  </a:lnTo>
                  <a:lnTo>
                    <a:pt x="17533" y="6824"/>
                  </a:lnTo>
                  <a:lnTo>
                    <a:pt x="17415" y="6883"/>
                  </a:lnTo>
                  <a:lnTo>
                    <a:pt x="17101" y="7002"/>
                  </a:lnTo>
                  <a:lnTo>
                    <a:pt x="16424" y="7112"/>
                  </a:lnTo>
                  <a:lnTo>
                    <a:pt x="16390" y="7095"/>
                  </a:lnTo>
                  <a:lnTo>
                    <a:pt x="15798" y="7154"/>
                  </a:lnTo>
                  <a:lnTo>
                    <a:pt x="15755" y="7146"/>
                  </a:lnTo>
                  <a:lnTo>
                    <a:pt x="15442" y="7180"/>
                  </a:lnTo>
                  <a:lnTo>
                    <a:pt x="15120" y="7171"/>
                  </a:lnTo>
                  <a:lnTo>
                    <a:pt x="15002" y="7188"/>
                  </a:lnTo>
                  <a:lnTo>
                    <a:pt x="14926" y="7180"/>
                  </a:lnTo>
                  <a:lnTo>
                    <a:pt x="14375" y="7205"/>
                  </a:lnTo>
                  <a:lnTo>
                    <a:pt x="14333" y="7197"/>
                  </a:lnTo>
                  <a:lnTo>
                    <a:pt x="13977" y="7231"/>
                  </a:lnTo>
                  <a:lnTo>
                    <a:pt x="13774" y="7214"/>
                  </a:lnTo>
                  <a:lnTo>
                    <a:pt x="13656" y="7239"/>
                  </a:lnTo>
                  <a:lnTo>
                    <a:pt x="13537" y="7231"/>
                  </a:lnTo>
                  <a:lnTo>
                    <a:pt x="13512" y="7247"/>
                  </a:lnTo>
                  <a:lnTo>
                    <a:pt x="13317" y="7264"/>
                  </a:lnTo>
                  <a:lnTo>
                    <a:pt x="12843" y="7298"/>
                  </a:lnTo>
                  <a:lnTo>
                    <a:pt x="12326" y="7298"/>
                  </a:lnTo>
                  <a:lnTo>
                    <a:pt x="12013" y="7341"/>
                  </a:lnTo>
                  <a:lnTo>
                    <a:pt x="11895" y="7324"/>
                  </a:lnTo>
                  <a:lnTo>
                    <a:pt x="11378" y="7366"/>
                  </a:lnTo>
                  <a:lnTo>
                    <a:pt x="10947" y="7366"/>
                  </a:lnTo>
                  <a:lnTo>
                    <a:pt x="10743" y="7400"/>
                  </a:lnTo>
                  <a:lnTo>
                    <a:pt x="10701" y="7383"/>
                  </a:lnTo>
                  <a:lnTo>
                    <a:pt x="10549" y="7425"/>
                  </a:lnTo>
                  <a:lnTo>
                    <a:pt x="10032" y="7417"/>
                  </a:lnTo>
                  <a:lnTo>
                    <a:pt x="9837" y="7459"/>
                  </a:lnTo>
                  <a:lnTo>
                    <a:pt x="9558" y="7468"/>
                  </a:lnTo>
                  <a:lnTo>
                    <a:pt x="9440" y="7459"/>
                  </a:lnTo>
                  <a:lnTo>
                    <a:pt x="9397" y="7434"/>
                  </a:lnTo>
                  <a:lnTo>
                    <a:pt x="9194" y="7442"/>
                  </a:lnTo>
                  <a:lnTo>
                    <a:pt x="8838" y="7442"/>
                  </a:lnTo>
                  <a:lnTo>
                    <a:pt x="8762" y="7425"/>
                  </a:lnTo>
                  <a:lnTo>
                    <a:pt x="8441" y="7425"/>
                  </a:lnTo>
                  <a:lnTo>
                    <a:pt x="8288" y="7442"/>
                  </a:lnTo>
                  <a:lnTo>
                    <a:pt x="7729" y="7425"/>
                  </a:lnTo>
                  <a:lnTo>
                    <a:pt x="7374" y="7434"/>
                  </a:lnTo>
                  <a:lnTo>
                    <a:pt x="7188" y="7442"/>
                  </a:lnTo>
                  <a:lnTo>
                    <a:pt x="6366" y="7442"/>
                  </a:lnTo>
                  <a:lnTo>
                    <a:pt x="6087" y="7425"/>
                  </a:lnTo>
                  <a:lnTo>
                    <a:pt x="5105" y="7518"/>
                  </a:lnTo>
                  <a:lnTo>
                    <a:pt x="4902" y="7501"/>
                  </a:lnTo>
                  <a:lnTo>
                    <a:pt x="4749" y="7527"/>
                  </a:lnTo>
                  <a:lnTo>
                    <a:pt x="4428" y="7527"/>
                  </a:lnTo>
                  <a:lnTo>
                    <a:pt x="4309" y="7501"/>
                  </a:lnTo>
                  <a:lnTo>
                    <a:pt x="4072" y="7501"/>
                  </a:lnTo>
                  <a:lnTo>
                    <a:pt x="3920" y="7485"/>
                  </a:lnTo>
                  <a:lnTo>
                    <a:pt x="3598" y="7408"/>
                  </a:lnTo>
                  <a:lnTo>
                    <a:pt x="3403" y="7383"/>
                  </a:lnTo>
                  <a:lnTo>
                    <a:pt x="3166" y="7408"/>
                  </a:lnTo>
                  <a:lnTo>
                    <a:pt x="2616" y="7400"/>
                  </a:lnTo>
                  <a:lnTo>
                    <a:pt x="2218" y="7349"/>
                  </a:lnTo>
                  <a:lnTo>
                    <a:pt x="1388" y="7290"/>
                  </a:lnTo>
                  <a:lnTo>
                    <a:pt x="1228" y="7239"/>
                  </a:lnTo>
                  <a:lnTo>
                    <a:pt x="1067" y="7214"/>
                  </a:lnTo>
                  <a:lnTo>
                    <a:pt x="635" y="7112"/>
                  </a:lnTo>
                  <a:lnTo>
                    <a:pt x="279" y="7095"/>
                  </a:lnTo>
                  <a:lnTo>
                    <a:pt x="110" y="6968"/>
                  </a:lnTo>
                  <a:lnTo>
                    <a:pt x="34" y="6850"/>
                  </a:lnTo>
                  <a:lnTo>
                    <a:pt x="0" y="6731"/>
                  </a:lnTo>
                  <a:lnTo>
                    <a:pt x="42" y="6655"/>
                  </a:lnTo>
                  <a:lnTo>
                    <a:pt x="195" y="6587"/>
                  </a:lnTo>
                  <a:lnTo>
                    <a:pt x="398" y="6519"/>
                  </a:lnTo>
                  <a:lnTo>
                    <a:pt x="576" y="6494"/>
                  </a:lnTo>
                  <a:lnTo>
                    <a:pt x="669" y="6519"/>
                  </a:lnTo>
                  <a:lnTo>
                    <a:pt x="694" y="6502"/>
                  </a:lnTo>
                  <a:lnTo>
                    <a:pt x="1007" y="6494"/>
                  </a:lnTo>
                  <a:lnTo>
                    <a:pt x="1871" y="6460"/>
                  </a:lnTo>
                  <a:lnTo>
                    <a:pt x="2023" y="6477"/>
                  </a:lnTo>
                  <a:lnTo>
                    <a:pt x="2557" y="6469"/>
                  </a:lnTo>
                  <a:lnTo>
                    <a:pt x="3234" y="6502"/>
                  </a:lnTo>
                  <a:lnTo>
                    <a:pt x="3623" y="6502"/>
                  </a:lnTo>
                  <a:lnTo>
                    <a:pt x="3827" y="6519"/>
                  </a:lnTo>
                  <a:lnTo>
                    <a:pt x="3920" y="6545"/>
                  </a:lnTo>
                  <a:lnTo>
                    <a:pt x="4335" y="6553"/>
                  </a:lnTo>
                  <a:lnTo>
                    <a:pt x="4690" y="6604"/>
                  </a:lnTo>
                  <a:lnTo>
                    <a:pt x="4809" y="6596"/>
                  </a:lnTo>
                  <a:lnTo>
                    <a:pt x="5367" y="6638"/>
                  </a:lnTo>
                  <a:lnTo>
                    <a:pt x="5486" y="6621"/>
                  </a:lnTo>
                  <a:lnTo>
                    <a:pt x="6079" y="6672"/>
                  </a:lnTo>
                  <a:lnTo>
                    <a:pt x="6468" y="6672"/>
                  </a:lnTo>
                  <a:lnTo>
                    <a:pt x="6587" y="6706"/>
                  </a:lnTo>
                  <a:lnTo>
                    <a:pt x="6790" y="6714"/>
                  </a:lnTo>
                  <a:lnTo>
                    <a:pt x="6908" y="6756"/>
                  </a:lnTo>
                  <a:lnTo>
                    <a:pt x="7205" y="6773"/>
                  </a:lnTo>
                  <a:lnTo>
                    <a:pt x="7586" y="6816"/>
                  </a:lnTo>
                  <a:lnTo>
                    <a:pt x="8136" y="6858"/>
                  </a:lnTo>
                  <a:lnTo>
                    <a:pt x="8288" y="6850"/>
                  </a:lnTo>
                  <a:lnTo>
                    <a:pt x="8822" y="6875"/>
                  </a:lnTo>
                  <a:lnTo>
                    <a:pt x="9507" y="6850"/>
                  </a:lnTo>
                  <a:lnTo>
                    <a:pt x="10786" y="6858"/>
                  </a:lnTo>
                  <a:lnTo>
                    <a:pt x="11463" y="6799"/>
                  </a:lnTo>
                  <a:lnTo>
                    <a:pt x="11522" y="6824"/>
                  </a:lnTo>
                  <a:lnTo>
                    <a:pt x="11734" y="6824"/>
                  </a:lnTo>
                  <a:lnTo>
                    <a:pt x="11937" y="6892"/>
                  </a:lnTo>
                  <a:lnTo>
                    <a:pt x="12267" y="7070"/>
                  </a:lnTo>
                  <a:lnTo>
                    <a:pt x="12326" y="7087"/>
                  </a:lnTo>
                  <a:lnTo>
                    <a:pt x="12411" y="7078"/>
                  </a:lnTo>
                  <a:lnTo>
                    <a:pt x="12580" y="6960"/>
                  </a:lnTo>
                  <a:lnTo>
                    <a:pt x="12648" y="6858"/>
                  </a:lnTo>
                  <a:lnTo>
                    <a:pt x="12767" y="6756"/>
                  </a:lnTo>
                  <a:lnTo>
                    <a:pt x="12945" y="6672"/>
                  </a:lnTo>
                  <a:lnTo>
                    <a:pt x="13215" y="6612"/>
                  </a:lnTo>
                  <a:lnTo>
                    <a:pt x="13478" y="6528"/>
                  </a:lnTo>
                  <a:lnTo>
                    <a:pt x="13571" y="6528"/>
                  </a:lnTo>
                  <a:lnTo>
                    <a:pt x="13656" y="6494"/>
                  </a:lnTo>
                  <a:lnTo>
                    <a:pt x="13960" y="6443"/>
                  </a:lnTo>
                  <a:lnTo>
                    <a:pt x="14138" y="6384"/>
                  </a:lnTo>
                  <a:lnTo>
                    <a:pt x="14435" y="6342"/>
                  </a:lnTo>
                  <a:lnTo>
                    <a:pt x="14519" y="6291"/>
                  </a:lnTo>
                  <a:lnTo>
                    <a:pt x="14816" y="6189"/>
                  </a:lnTo>
                  <a:lnTo>
                    <a:pt x="14909" y="6181"/>
                  </a:lnTo>
                  <a:lnTo>
                    <a:pt x="15264" y="6062"/>
                  </a:lnTo>
                  <a:lnTo>
                    <a:pt x="15290" y="6071"/>
                  </a:lnTo>
                  <a:lnTo>
                    <a:pt x="15467" y="6028"/>
                  </a:lnTo>
                  <a:lnTo>
                    <a:pt x="15645" y="5969"/>
                  </a:lnTo>
                  <a:lnTo>
                    <a:pt x="16001" y="5910"/>
                  </a:lnTo>
                  <a:lnTo>
                    <a:pt x="16331" y="5825"/>
                  </a:lnTo>
                  <a:lnTo>
                    <a:pt x="16534" y="5791"/>
                  </a:lnTo>
                  <a:lnTo>
                    <a:pt x="16686" y="5757"/>
                  </a:lnTo>
                  <a:lnTo>
                    <a:pt x="16983" y="5715"/>
                  </a:lnTo>
                  <a:lnTo>
                    <a:pt x="17067" y="5724"/>
                  </a:lnTo>
                  <a:lnTo>
                    <a:pt x="17423" y="5647"/>
                  </a:lnTo>
                  <a:lnTo>
                    <a:pt x="17660" y="5571"/>
                  </a:lnTo>
                  <a:lnTo>
                    <a:pt x="17812" y="5470"/>
                  </a:lnTo>
                  <a:lnTo>
                    <a:pt x="18050" y="5393"/>
                  </a:lnTo>
                  <a:lnTo>
                    <a:pt x="18134" y="5334"/>
                  </a:lnTo>
                  <a:lnTo>
                    <a:pt x="18431" y="5232"/>
                  </a:lnTo>
                  <a:lnTo>
                    <a:pt x="18549" y="5165"/>
                  </a:lnTo>
                  <a:lnTo>
                    <a:pt x="18718" y="5105"/>
                  </a:lnTo>
                  <a:lnTo>
                    <a:pt x="18752" y="5063"/>
                  </a:lnTo>
                  <a:lnTo>
                    <a:pt x="18769" y="4987"/>
                  </a:lnTo>
                  <a:lnTo>
                    <a:pt x="18769" y="4868"/>
                  </a:lnTo>
                  <a:lnTo>
                    <a:pt x="18811" y="4784"/>
                  </a:lnTo>
                  <a:lnTo>
                    <a:pt x="18795" y="4750"/>
                  </a:lnTo>
                  <a:lnTo>
                    <a:pt x="18828" y="4631"/>
                  </a:lnTo>
                  <a:lnTo>
                    <a:pt x="18820" y="4394"/>
                  </a:lnTo>
                  <a:lnTo>
                    <a:pt x="18845" y="4310"/>
                  </a:lnTo>
                  <a:lnTo>
                    <a:pt x="18888" y="4276"/>
                  </a:lnTo>
                  <a:lnTo>
                    <a:pt x="18888" y="4233"/>
                  </a:lnTo>
                  <a:lnTo>
                    <a:pt x="18930" y="4200"/>
                  </a:lnTo>
                  <a:lnTo>
                    <a:pt x="18947" y="4166"/>
                  </a:lnTo>
                  <a:lnTo>
                    <a:pt x="18896" y="4073"/>
                  </a:lnTo>
                  <a:lnTo>
                    <a:pt x="18879" y="4047"/>
                  </a:lnTo>
                  <a:lnTo>
                    <a:pt x="18718" y="4005"/>
                  </a:lnTo>
                  <a:lnTo>
                    <a:pt x="18676" y="4013"/>
                  </a:lnTo>
                  <a:lnTo>
                    <a:pt x="18524" y="3996"/>
                  </a:lnTo>
                  <a:lnTo>
                    <a:pt x="18202" y="3996"/>
                  </a:lnTo>
                  <a:lnTo>
                    <a:pt x="17694" y="3946"/>
                  </a:lnTo>
                  <a:lnTo>
                    <a:pt x="17415" y="3886"/>
                  </a:lnTo>
                  <a:lnTo>
                    <a:pt x="16898" y="3810"/>
                  </a:lnTo>
                  <a:lnTo>
                    <a:pt x="16703" y="3751"/>
                  </a:lnTo>
                  <a:lnTo>
                    <a:pt x="16543" y="3725"/>
                  </a:lnTo>
                  <a:lnTo>
                    <a:pt x="15992" y="3590"/>
                  </a:lnTo>
                  <a:lnTo>
                    <a:pt x="15916" y="3590"/>
                  </a:lnTo>
                  <a:lnTo>
                    <a:pt x="15798" y="3565"/>
                  </a:lnTo>
                  <a:lnTo>
                    <a:pt x="14689" y="3429"/>
                  </a:lnTo>
                  <a:lnTo>
                    <a:pt x="14612" y="3404"/>
                  </a:lnTo>
                  <a:lnTo>
                    <a:pt x="14214" y="3361"/>
                  </a:lnTo>
                  <a:lnTo>
                    <a:pt x="13859" y="3302"/>
                  </a:lnTo>
                  <a:lnTo>
                    <a:pt x="13342" y="3268"/>
                  </a:lnTo>
                  <a:lnTo>
                    <a:pt x="13182" y="3226"/>
                  </a:lnTo>
                  <a:lnTo>
                    <a:pt x="12707" y="3167"/>
                  </a:lnTo>
                  <a:lnTo>
                    <a:pt x="11920" y="2997"/>
                  </a:lnTo>
                  <a:lnTo>
                    <a:pt x="11607" y="2870"/>
                  </a:lnTo>
                  <a:lnTo>
                    <a:pt x="11565" y="2870"/>
                  </a:lnTo>
                  <a:lnTo>
                    <a:pt x="11370" y="2777"/>
                  </a:lnTo>
                  <a:lnTo>
                    <a:pt x="11167" y="2718"/>
                  </a:lnTo>
                  <a:lnTo>
                    <a:pt x="10887" y="2659"/>
                  </a:lnTo>
                  <a:lnTo>
                    <a:pt x="10515" y="2684"/>
                  </a:lnTo>
                  <a:lnTo>
                    <a:pt x="10083" y="2650"/>
                  </a:lnTo>
                  <a:lnTo>
                    <a:pt x="9888" y="2625"/>
                  </a:lnTo>
                  <a:lnTo>
                    <a:pt x="9651" y="2557"/>
                  </a:lnTo>
                  <a:lnTo>
                    <a:pt x="9330" y="2523"/>
                  </a:lnTo>
                  <a:lnTo>
                    <a:pt x="9092" y="2523"/>
                  </a:lnTo>
                  <a:lnTo>
                    <a:pt x="9059" y="2506"/>
                  </a:lnTo>
                  <a:lnTo>
                    <a:pt x="8822" y="2472"/>
                  </a:lnTo>
                  <a:lnTo>
                    <a:pt x="8737" y="2447"/>
                  </a:lnTo>
                  <a:lnTo>
                    <a:pt x="8449" y="2405"/>
                  </a:lnTo>
                  <a:lnTo>
                    <a:pt x="8254" y="2337"/>
                  </a:lnTo>
                  <a:lnTo>
                    <a:pt x="8093" y="2329"/>
                  </a:lnTo>
                  <a:lnTo>
                    <a:pt x="7586" y="2227"/>
                  </a:lnTo>
                  <a:lnTo>
                    <a:pt x="6434" y="2083"/>
                  </a:lnTo>
                  <a:lnTo>
                    <a:pt x="5765" y="1914"/>
                  </a:lnTo>
                  <a:lnTo>
                    <a:pt x="5452" y="1812"/>
                  </a:lnTo>
                  <a:lnTo>
                    <a:pt x="5215" y="1761"/>
                  </a:lnTo>
                  <a:lnTo>
                    <a:pt x="5096" y="1702"/>
                  </a:lnTo>
                  <a:lnTo>
                    <a:pt x="4775" y="1626"/>
                  </a:lnTo>
                  <a:lnTo>
                    <a:pt x="4301" y="1567"/>
                  </a:lnTo>
                  <a:lnTo>
                    <a:pt x="3987" y="1490"/>
                  </a:lnTo>
                  <a:lnTo>
                    <a:pt x="3903" y="1490"/>
                  </a:lnTo>
                  <a:lnTo>
                    <a:pt x="3827" y="1456"/>
                  </a:lnTo>
                  <a:lnTo>
                    <a:pt x="3708" y="1448"/>
                  </a:lnTo>
                  <a:lnTo>
                    <a:pt x="3471" y="1355"/>
                  </a:lnTo>
                  <a:lnTo>
                    <a:pt x="3276" y="1313"/>
                  </a:lnTo>
                  <a:lnTo>
                    <a:pt x="2718" y="1253"/>
                  </a:lnTo>
                  <a:lnTo>
                    <a:pt x="2641" y="1219"/>
                  </a:lnTo>
                  <a:lnTo>
                    <a:pt x="2125" y="1152"/>
                  </a:lnTo>
                  <a:lnTo>
                    <a:pt x="1735" y="1050"/>
                  </a:lnTo>
                  <a:lnTo>
                    <a:pt x="1617" y="999"/>
                  </a:lnTo>
                  <a:lnTo>
                    <a:pt x="1219" y="915"/>
                  </a:lnTo>
                  <a:lnTo>
                    <a:pt x="1143" y="872"/>
                  </a:lnTo>
                  <a:lnTo>
                    <a:pt x="965" y="830"/>
                  </a:lnTo>
                  <a:lnTo>
                    <a:pt x="491" y="703"/>
                  </a:lnTo>
                  <a:lnTo>
                    <a:pt x="203" y="593"/>
                  </a:lnTo>
                  <a:lnTo>
                    <a:pt x="135" y="534"/>
                  </a:lnTo>
                  <a:lnTo>
                    <a:pt x="76" y="457"/>
                  </a:lnTo>
                  <a:lnTo>
                    <a:pt x="42" y="381"/>
                  </a:lnTo>
                  <a:lnTo>
                    <a:pt x="42" y="322"/>
                  </a:lnTo>
                  <a:lnTo>
                    <a:pt x="93" y="254"/>
                  </a:lnTo>
                  <a:lnTo>
                    <a:pt x="152" y="212"/>
                  </a:lnTo>
                  <a:lnTo>
                    <a:pt x="271" y="170"/>
                  </a:lnTo>
                  <a:lnTo>
                    <a:pt x="330" y="136"/>
                  </a:lnTo>
                  <a:lnTo>
                    <a:pt x="356" y="136"/>
                  </a:lnTo>
                  <a:lnTo>
                    <a:pt x="415" y="85"/>
                  </a:lnTo>
                  <a:lnTo>
                    <a:pt x="533" y="34"/>
                  </a:lnTo>
                  <a:lnTo>
                    <a:pt x="770" y="0"/>
                  </a:lnTo>
                  <a:lnTo>
                    <a:pt x="1244" y="26"/>
                  </a:lnTo>
                  <a:lnTo>
                    <a:pt x="1422" y="17"/>
                  </a:lnTo>
                  <a:lnTo>
                    <a:pt x="1482" y="34"/>
                  </a:lnTo>
                  <a:lnTo>
                    <a:pt x="1752" y="43"/>
                  </a:lnTo>
                  <a:lnTo>
                    <a:pt x="2438" y="170"/>
                  </a:lnTo>
                  <a:lnTo>
                    <a:pt x="2675" y="254"/>
                  </a:lnTo>
                  <a:lnTo>
                    <a:pt x="3149" y="466"/>
                  </a:lnTo>
                  <a:lnTo>
                    <a:pt x="3175" y="466"/>
                  </a:lnTo>
                  <a:lnTo>
                    <a:pt x="3268" y="517"/>
                  </a:lnTo>
                  <a:lnTo>
                    <a:pt x="3471" y="584"/>
                  </a:lnTo>
                  <a:lnTo>
                    <a:pt x="3623" y="652"/>
                  </a:lnTo>
                  <a:lnTo>
                    <a:pt x="3683" y="669"/>
                  </a:lnTo>
                  <a:lnTo>
                    <a:pt x="3742" y="711"/>
                  </a:lnTo>
                  <a:lnTo>
                    <a:pt x="3767" y="711"/>
                  </a:lnTo>
                  <a:lnTo>
                    <a:pt x="3827" y="754"/>
                  </a:lnTo>
                  <a:lnTo>
                    <a:pt x="3945" y="796"/>
                  </a:lnTo>
                  <a:lnTo>
                    <a:pt x="4419" y="830"/>
                  </a:lnTo>
                  <a:lnTo>
                    <a:pt x="4690" y="821"/>
                  </a:lnTo>
                  <a:lnTo>
                    <a:pt x="5012" y="711"/>
                  </a:lnTo>
                  <a:lnTo>
                    <a:pt x="5249" y="652"/>
                  </a:lnTo>
                  <a:lnTo>
                    <a:pt x="5486" y="644"/>
                  </a:lnTo>
                  <a:lnTo>
                    <a:pt x="5579" y="652"/>
                  </a:lnTo>
                  <a:lnTo>
                    <a:pt x="5994" y="762"/>
                  </a:lnTo>
                  <a:lnTo>
                    <a:pt x="6231" y="788"/>
                  </a:lnTo>
                  <a:lnTo>
                    <a:pt x="6375" y="821"/>
                  </a:lnTo>
                  <a:lnTo>
                    <a:pt x="6527" y="830"/>
                  </a:lnTo>
                  <a:lnTo>
                    <a:pt x="6730" y="881"/>
                  </a:lnTo>
                  <a:lnTo>
                    <a:pt x="6942" y="965"/>
                  </a:lnTo>
                  <a:lnTo>
                    <a:pt x="7061" y="974"/>
                  </a:lnTo>
                  <a:lnTo>
                    <a:pt x="7086" y="991"/>
                  </a:lnTo>
                  <a:lnTo>
                    <a:pt x="7594" y="991"/>
                  </a:lnTo>
                  <a:lnTo>
                    <a:pt x="7713" y="999"/>
                  </a:lnTo>
                  <a:lnTo>
                    <a:pt x="7738" y="1025"/>
                  </a:lnTo>
                  <a:lnTo>
                    <a:pt x="7856" y="1042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DAF919-5EBA-4AC0-B319-C8E52CA5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513"/>
              <a:ext cx="730" cy="853"/>
            </a:xfrm>
            <a:custGeom>
              <a:avLst/>
              <a:gdLst>
                <a:gd name="T0" fmla="*/ 3132 w 3217"/>
                <a:gd name="T1" fmla="*/ 3760 h 3760"/>
                <a:gd name="T2" fmla="*/ 3073 w 3217"/>
                <a:gd name="T3" fmla="*/ 3675 h 3760"/>
                <a:gd name="T4" fmla="*/ 2988 w 3217"/>
                <a:gd name="T5" fmla="*/ 3599 h 3760"/>
                <a:gd name="T6" fmla="*/ 2845 w 3217"/>
                <a:gd name="T7" fmla="*/ 3514 h 3760"/>
                <a:gd name="T8" fmla="*/ 2658 w 3217"/>
                <a:gd name="T9" fmla="*/ 3446 h 3760"/>
                <a:gd name="T10" fmla="*/ 2243 w 3217"/>
                <a:gd name="T11" fmla="*/ 3218 h 3760"/>
                <a:gd name="T12" fmla="*/ 2066 w 3217"/>
                <a:gd name="T13" fmla="*/ 3150 h 3760"/>
                <a:gd name="T14" fmla="*/ 1981 w 3217"/>
                <a:gd name="T15" fmla="*/ 3082 h 3760"/>
                <a:gd name="T16" fmla="*/ 1888 w 3217"/>
                <a:gd name="T17" fmla="*/ 3040 h 3760"/>
                <a:gd name="T18" fmla="*/ 1710 w 3217"/>
                <a:gd name="T19" fmla="*/ 2904 h 3760"/>
                <a:gd name="T20" fmla="*/ 1600 w 3217"/>
                <a:gd name="T21" fmla="*/ 2794 h 3760"/>
                <a:gd name="T22" fmla="*/ 1566 w 3217"/>
                <a:gd name="T23" fmla="*/ 2777 h 3760"/>
                <a:gd name="T24" fmla="*/ 1439 w 3217"/>
                <a:gd name="T25" fmla="*/ 2608 h 3760"/>
                <a:gd name="T26" fmla="*/ 1228 w 3217"/>
                <a:gd name="T27" fmla="*/ 2396 h 3760"/>
                <a:gd name="T28" fmla="*/ 1185 w 3217"/>
                <a:gd name="T29" fmla="*/ 2329 h 3760"/>
                <a:gd name="T30" fmla="*/ 1058 w 3217"/>
                <a:gd name="T31" fmla="*/ 2185 h 3760"/>
                <a:gd name="T32" fmla="*/ 999 w 3217"/>
                <a:gd name="T33" fmla="*/ 2066 h 3760"/>
                <a:gd name="T34" fmla="*/ 974 w 3217"/>
                <a:gd name="T35" fmla="*/ 1888 h 3760"/>
                <a:gd name="T36" fmla="*/ 1007 w 3217"/>
                <a:gd name="T37" fmla="*/ 1829 h 3760"/>
                <a:gd name="T38" fmla="*/ 1007 w 3217"/>
                <a:gd name="T39" fmla="*/ 1795 h 3760"/>
                <a:gd name="T40" fmla="*/ 1101 w 3217"/>
                <a:gd name="T41" fmla="*/ 1719 h 3760"/>
                <a:gd name="T42" fmla="*/ 1151 w 3217"/>
                <a:gd name="T43" fmla="*/ 1702 h 3760"/>
                <a:gd name="T44" fmla="*/ 1422 w 3217"/>
                <a:gd name="T45" fmla="*/ 1601 h 3760"/>
                <a:gd name="T46" fmla="*/ 1702 w 3217"/>
                <a:gd name="T47" fmla="*/ 1541 h 3760"/>
                <a:gd name="T48" fmla="*/ 1820 w 3217"/>
                <a:gd name="T49" fmla="*/ 1482 h 3760"/>
                <a:gd name="T50" fmla="*/ 2252 w 3217"/>
                <a:gd name="T51" fmla="*/ 1372 h 3760"/>
                <a:gd name="T52" fmla="*/ 2455 w 3217"/>
                <a:gd name="T53" fmla="*/ 1279 h 3760"/>
                <a:gd name="T54" fmla="*/ 2650 w 3217"/>
                <a:gd name="T55" fmla="*/ 1245 h 3760"/>
                <a:gd name="T56" fmla="*/ 2692 w 3217"/>
                <a:gd name="T57" fmla="*/ 1211 h 3760"/>
                <a:gd name="T58" fmla="*/ 2887 w 3217"/>
                <a:gd name="T59" fmla="*/ 1135 h 3760"/>
                <a:gd name="T60" fmla="*/ 2997 w 3217"/>
                <a:gd name="T61" fmla="*/ 1059 h 3760"/>
                <a:gd name="T62" fmla="*/ 3115 w 3217"/>
                <a:gd name="T63" fmla="*/ 940 h 3760"/>
                <a:gd name="T64" fmla="*/ 3217 w 3217"/>
                <a:gd name="T65" fmla="*/ 762 h 3760"/>
                <a:gd name="T66" fmla="*/ 3217 w 3217"/>
                <a:gd name="T67" fmla="*/ 585 h 3760"/>
                <a:gd name="T68" fmla="*/ 3166 w 3217"/>
                <a:gd name="T69" fmla="*/ 432 h 3760"/>
                <a:gd name="T70" fmla="*/ 3073 w 3217"/>
                <a:gd name="T71" fmla="*/ 288 h 3760"/>
                <a:gd name="T72" fmla="*/ 2955 w 3217"/>
                <a:gd name="T73" fmla="*/ 170 h 3760"/>
                <a:gd name="T74" fmla="*/ 2887 w 3217"/>
                <a:gd name="T75" fmla="*/ 119 h 3760"/>
                <a:gd name="T76" fmla="*/ 2692 w 3217"/>
                <a:gd name="T77" fmla="*/ 60 h 3760"/>
                <a:gd name="T78" fmla="*/ 2574 w 3217"/>
                <a:gd name="T79" fmla="*/ 34 h 3760"/>
                <a:gd name="T80" fmla="*/ 2362 w 3217"/>
                <a:gd name="T81" fmla="*/ 34 h 3760"/>
                <a:gd name="T82" fmla="*/ 2277 w 3217"/>
                <a:gd name="T83" fmla="*/ 17 h 3760"/>
                <a:gd name="T84" fmla="*/ 1981 w 3217"/>
                <a:gd name="T85" fmla="*/ 17 h 3760"/>
                <a:gd name="T86" fmla="*/ 1888 w 3217"/>
                <a:gd name="T87" fmla="*/ 0 h 3760"/>
                <a:gd name="T88" fmla="*/ 1744 w 3217"/>
                <a:gd name="T89" fmla="*/ 51 h 3760"/>
                <a:gd name="T90" fmla="*/ 1355 w 3217"/>
                <a:gd name="T91" fmla="*/ 68 h 3760"/>
                <a:gd name="T92" fmla="*/ 559 w 3217"/>
                <a:gd name="T93" fmla="*/ 390 h 3760"/>
                <a:gd name="T94" fmla="*/ 229 w 3217"/>
                <a:gd name="T95" fmla="*/ 534 h 3760"/>
                <a:gd name="T96" fmla="*/ 144 w 3217"/>
                <a:gd name="T97" fmla="*/ 593 h 3760"/>
                <a:gd name="T98" fmla="*/ 0 w 3217"/>
                <a:gd name="T99" fmla="*/ 661 h 3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17" h="3760">
                  <a:moveTo>
                    <a:pt x="3132" y="3760"/>
                  </a:moveTo>
                  <a:lnTo>
                    <a:pt x="3073" y="3675"/>
                  </a:lnTo>
                  <a:lnTo>
                    <a:pt x="2988" y="3599"/>
                  </a:lnTo>
                  <a:lnTo>
                    <a:pt x="2845" y="3514"/>
                  </a:lnTo>
                  <a:lnTo>
                    <a:pt x="2658" y="3446"/>
                  </a:lnTo>
                  <a:lnTo>
                    <a:pt x="2243" y="3218"/>
                  </a:lnTo>
                  <a:lnTo>
                    <a:pt x="2066" y="3150"/>
                  </a:lnTo>
                  <a:lnTo>
                    <a:pt x="1981" y="3082"/>
                  </a:lnTo>
                  <a:lnTo>
                    <a:pt x="1888" y="3040"/>
                  </a:lnTo>
                  <a:lnTo>
                    <a:pt x="1710" y="2904"/>
                  </a:lnTo>
                  <a:lnTo>
                    <a:pt x="1600" y="2794"/>
                  </a:lnTo>
                  <a:lnTo>
                    <a:pt x="1566" y="2777"/>
                  </a:lnTo>
                  <a:lnTo>
                    <a:pt x="1439" y="2608"/>
                  </a:lnTo>
                  <a:lnTo>
                    <a:pt x="1228" y="2396"/>
                  </a:lnTo>
                  <a:lnTo>
                    <a:pt x="1185" y="2329"/>
                  </a:lnTo>
                  <a:lnTo>
                    <a:pt x="1058" y="2185"/>
                  </a:lnTo>
                  <a:lnTo>
                    <a:pt x="999" y="2066"/>
                  </a:lnTo>
                  <a:lnTo>
                    <a:pt x="974" y="1888"/>
                  </a:lnTo>
                  <a:lnTo>
                    <a:pt x="1007" y="1829"/>
                  </a:lnTo>
                  <a:lnTo>
                    <a:pt x="1007" y="1795"/>
                  </a:lnTo>
                  <a:lnTo>
                    <a:pt x="1101" y="1719"/>
                  </a:lnTo>
                  <a:lnTo>
                    <a:pt x="1151" y="1702"/>
                  </a:lnTo>
                  <a:lnTo>
                    <a:pt x="1422" y="1601"/>
                  </a:lnTo>
                  <a:lnTo>
                    <a:pt x="1702" y="1541"/>
                  </a:lnTo>
                  <a:lnTo>
                    <a:pt x="1820" y="1482"/>
                  </a:lnTo>
                  <a:lnTo>
                    <a:pt x="2252" y="1372"/>
                  </a:lnTo>
                  <a:lnTo>
                    <a:pt x="2455" y="1279"/>
                  </a:lnTo>
                  <a:lnTo>
                    <a:pt x="2650" y="1245"/>
                  </a:lnTo>
                  <a:lnTo>
                    <a:pt x="2692" y="1211"/>
                  </a:lnTo>
                  <a:lnTo>
                    <a:pt x="2887" y="1135"/>
                  </a:lnTo>
                  <a:lnTo>
                    <a:pt x="2997" y="1059"/>
                  </a:lnTo>
                  <a:lnTo>
                    <a:pt x="3115" y="940"/>
                  </a:lnTo>
                  <a:lnTo>
                    <a:pt x="3217" y="762"/>
                  </a:lnTo>
                  <a:lnTo>
                    <a:pt x="3217" y="585"/>
                  </a:lnTo>
                  <a:lnTo>
                    <a:pt x="3166" y="432"/>
                  </a:lnTo>
                  <a:lnTo>
                    <a:pt x="3073" y="288"/>
                  </a:lnTo>
                  <a:lnTo>
                    <a:pt x="2955" y="170"/>
                  </a:lnTo>
                  <a:lnTo>
                    <a:pt x="2887" y="119"/>
                  </a:lnTo>
                  <a:lnTo>
                    <a:pt x="2692" y="60"/>
                  </a:lnTo>
                  <a:lnTo>
                    <a:pt x="2574" y="34"/>
                  </a:lnTo>
                  <a:lnTo>
                    <a:pt x="2362" y="34"/>
                  </a:lnTo>
                  <a:lnTo>
                    <a:pt x="2277" y="17"/>
                  </a:lnTo>
                  <a:lnTo>
                    <a:pt x="1981" y="17"/>
                  </a:lnTo>
                  <a:lnTo>
                    <a:pt x="1888" y="0"/>
                  </a:lnTo>
                  <a:lnTo>
                    <a:pt x="1744" y="51"/>
                  </a:lnTo>
                  <a:lnTo>
                    <a:pt x="1355" y="68"/>
                  </a:lnTo>
                  <a:lnTo>
                    <a:pt x="559" y="390"/>
                  </a:lnTo>
                  <a:lnTo>
                    <a:pt x="229" y="534"/>
                  </a:lnTo>
                  <a:lnTo>
                    <a:pt x="144" y="593"/>
                  </a:lnTo>
                  <a:lnTo>
                    <a:pt x="0" y="661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86A5819-B3C8-4CA2-974A-AA0F8535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233"/>
              <a:ext cx="3302" cy="1354"/>
            </a:xfrm>
            <a:custGeom>
              <a:avLst/>
              <a:gdLst>
                <a:gd name="T0" fmla="*/ 2827 w 14553"/>
                <a:gd name="T1" fmla="*/ 263 h 5969"/>
                <a:gd name="T2" fmla="*/ 3572 w 14553"/>
                <a:gd name="T3" fmla="*/ 381 h 5969"/>
                <a:gd name="T4" fmla="*/ 4283 w 14553"/>
                <a:gd name="T5" fmla="*/ 466 h 5969"/>
                <a:gd name="T6" fmla="*/ 4791 w 14553"/>
                <a:gd name="T7" fmla="*/ 593 h 5969"/>
                <a:gd name="T8" fmla="*/ 5443 w 14553"/>
                <a:gd name="T9" fmla="*/ 889 h 5969"/>
                <a:gd name="T10" fmla="*/ 6264 w 14553"/>
                <a:gd name="T11" fmla="*/ 1203 h 5969"/>
                <a:gd name="T12" fmla="*/ 6891 w 14553"/>
                <a:gd name="T13" fmla="*/ 1355 h 5969"/>
                <a:gd name="T14" fmla="*/ 7729 w 14553"/>
                <a:gd name="T15" fmla="*/ 1651 h 5969"/>
                <a:gd name="T16" fmla="*/ 8711 w 14553"/>
                <a:gd name="T17" fmla="*/ 2092 h 5969"/>
                <a:gd name="T18" fmla="*/ 9151 w 14553"/>
                <a:gd name="T19" fmla="*/ 2312 h 5969"/>
                <a:gd name="T20" fmla="*/ 10083 w 14553"/>
                <a:gd name="T21" fmla="*/ 2727 h 5969"/>
                <a:gd name="T22" fmla="*/ 10404 w 14553"/>
                <a:gd name="T23" fmla="*/ 2828 h 5969"/>
                <a:gd name="T24" fmla="*/ 11454 w 14553"/>
                <a:gd name="T25" fmla="*/ 3302 h 5969"/>
                <a:gd name="T26" fmla="*/ 12648 w 14553"/>
                <a:gd name="T27" fmla="*/ 3988 h 5969"/>
                <a:gd name="T28" fmla="*/ 13080 w 14553"/>
                <a:gd name="T29" fmla="*/ 4123 h 5969"/>
                <a:gd name="T30" fmla="*/ 13715 w 14553"/>
                <a:gd name="T31" fmla="*/ 4428 h 5969"/>
                <a:gd name="T32" fmla="*/ 14383 w 14553"/>
                <a:gd name="T33" fmla="*/ 4843 h 5969"/>
                <a:gd name="T34" fmla="*/ 14553 w 14553"/>
                <a:gd name="T35" fmla="*/ 5292 h 5969"/>
                <a:gd name="T36" fmla="*/ 14256 w 14553"/>
                <a:gd name="T37" fmla="*/ 5741 h 5969"/>
                <a:gd name="T38" fmla="*/ 13579 w 14553"/>
                <a:gd name="T39" fmla="*/ 5910 h 5969"/>
                <a:gd name="T40" fmla="*/ 12893 w 14553"/>
                <a:gd name="T41" fmla="*/ 5969 h 5969"/>
                <a:gd name="T42" fmla="*/ 12301 w 14553"/>
                <a:gd name="T43" fmla="*/ 5893 h 5969"/>
                <a:gd name="T44" fmla="*/ 11827 w 14553"/>
                <a:gd name="T45" fmla="*/ 5774 h 5969"/>
                <a:gd name="T46" fmla="*/ 11437 w 14553"/>
                <a:gd name="T47" fmla="*/ 5851 h 5969"/>
                <a:gd name="T48" fmla="*/ 10582 w 14553"/>
                <a:gd name="T49" fmla="*/ 5884 h 5969"/>
                <a:gd name="T50" fmla="*/ 9575 w 14553"/>
                <a:gd name="T51" fmla="*/ 5876 h 5969"/>
                <a:gd name="T52" fmla="*/ 8770 w 14553"/>
                <a:gd name="T53" fmla="*/ 5800 h 5969"/>
                <a:gd name="T54" fmla="*/ 7763 w 14553"/>
                <a:gd name="T55" fmla="*/ 5800 h 5969"/>
                <a:gd name="T56" fmla="*/ 7111 w 14553"/>
                <a:gd name="T57" fmla="*/ 5766 h 5969"/>
                <a:gd name="T58" fmla="*/ 6256 w 14553"/>
                <a:gd name="T59" fmla="*/ 5444 h 5969"/>
                <a:gd name="T60" fmla="*/ 6214 w 14553"/>
                <a:gd name="T61" fmla="*/ 5123 h 5969"/>
                <a:gd name="T62" fmla="*/ 6713 w 14553"/>
                <a:gd name="T63" fmla="*/ 4775 h 5969"/>
                <a:gd name="T64" fmla="*/ 7433 w 14553"/>
                <a:gd name="T65" fmla="*/ 4767 h 5969"/>
                <a:gd name="T66" fmla="*/ 7907 w 14553"/>
                <a:gd name="T67" fmla="*/ 4835 h 5969"/>
                <a:gd name="T68" fmla="*/ 8457 w 14553"/>
                <a:gd name="T69" fmla="*/ 4928 h 5969"/>
                <a:gd name="T70" fmla="*/ 9803 w 14553"/>
                <a:gd name="T71" fmla="*/ 4936 h 5969"/>
                <a:gd name="T72" fmla="*/ 11107 w 14553"/>
                <a:gd name="T73" fmla="*/ 5021 h 5969"/>
                <a:gd name="T74" fmla="*/ 12131 w 14553"/>
                <a:gd name="T75" fmla="*/ 5021 h 5969"/>
                <a:gd name="T76" fmla="*/ 12233 w 14553"/>
                <a:gd name="T77" fmla="*/ 4784 h 5969"/>
                <a:gd name="T78" fmla="*/ 11463 w 14553"/>
                <a:gd name="T79" fmla="*/ 4454 h 5969"/>
                <a:gd name="T80" fmla="*/ 10870 w 14553"/>
                <a:gd name="T81" fmla="*/ 4123 h 5969"/>
                <a:gd name="T82" fmla="*/ 10218 w 14553"/>
                <a:gd name="T83" fmla="*/ 3759 h 5969"/>
                <a:gd name="T84" fmla="*/ 9744 w 14553"/>
                <a:gd name="T85" fmla="*/ 3429 h 5969"/>
                <a:gd name="T86" fmla="*/ 9355 w 14553"/>
                <a:gd name="T87" fmla="*/ 3226 h 5969"/>
                <a:gd name="T88" fmla="*/ 8855 w 14553"/>
                <a:gd name="T89" fmla="*/ 2989 h 5969"/>
                <a:gd name="T90" fmla="*/ 8347 w 14553"/>
                <a:gd name="T91" fmla="*/ 2811 h 5969"/>
                <a:gd name="T92" fmla="*/ 8118 w 14553"/>
                <a:gd name="T93" fmla="*/ 2566 h 5969"/>
                <a:gd name="T94" fmla="*/ 8000 w 14553"/>
                <a:gd name="T95" fmla="*/ 2210 h 5969"/>
                <a:gd name="T96" fmla="*/ 7822 w 14553"/>
                <a:gd name="T97" fmla="*/ 2117 h 5969"/>
                <a:gd name="T98" fmla="*/ 7314 w 14553"/>
                <a:gd name="T99" fmla="*/ 2354 h 5969"/>
                <a:gd name="T100" fmla="*/ 6730 w 14553"/>
                <a:gd name="T101" fmla="*/ 2134 h 5969"/>
                <a:gd name="T102" fmla="*/ 5452 w 14553"/>
                <a:gd name="T103" fmla="*/ 1702 h 5969"/>
                <a:gd name="T104" fmla="*/ 4241 w 14553"/>
                <a:gd name="T105" fmla="*/ 1355 h 5969"/>
                <a:gd name="T106" fmla="*/ 3792 w 14553"/>
                <a:gd name="T107" fmla="*/ 1177 h 5969"/>
                <a:gd name="T108" fmla="*/ 3259 w 14553"/>
                <a:gd name="T109" fmla="*/ 982 h 5969"/>
                <a:gd name="T110" fmla="*/ 2666 w 14553"/>
                <a:gd name="T111" fmla="*/ 855 h 5969"/>
                <a:gd name="T112" fmla="*/ 1803 w 14553"/>
                <a:gd name="T113" fmla="*/ 652 h 5969"/>
                <a:gd name="T114" fmla="*/ 1066 w 14553"/>
                <a:gd name="T115" fmla="*/ 458 h 5969"/>
                <a:gd name="T116" fmla="*/ 592 w 14553"/>
                <a:gd name="T117" fmla="*/ 364 h 5969"/>
                <a:gd name="T118" fmla="*/ 25 w 14553"/>
                <a:gd name="T119" fmla="*/ 187 h 5969"/>
                <a:gd name="T120" fmla="*/ 118 w 14553"/>
                <a:gd name="T121" fmla="*/ 26 h 5969"/>
                <a:gd name="T122" fmla="*/ 711 w 14553"/>
                <a:gd name="T123" fmla="*/ 68 h 5969"/>
                <a:gd name="T124" fmla="*/ 1557 w 14553"/>
                <a:gd name="T125" fmla="*/ 170 h 5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53" h="5969">
                  <a:moveTo>
                    <a:pt x="1557" y="170"/>
                  </a:moveTo>
                  <a:lnTo>
                    <a:pt x="2192" y="246"/>
                  </a:lnTo>
                  <a:lnTo>
                    <a:pt x="2827" y="263"/>
                  </a:lnTo>
                  <a:lnTo>
                    <a:pt x="3064" y="288"/>
                  </a:lnTo>
                  <a:lnTo>
                    <a:pt x="3496" y="381"/>
                  </a:lnTo>
                  <a:lnTo>
                    <a:pt x="3572" y="381"/>
                  </a:lnTo>
                  <a:lnTo>
                    <a:pt x="3775" y="441"/>
                  </a:lnTo>
                  <a:lnTo>
                    <a:pt x="3970" y="441"/>
                  </a:lnTo>
                  <a:lnTo>
                    <a:pt x="4283" y="466"/>
                  </a:lnTo>
                  <a:lnTo>
                    <a:pt x="4724" y="559"/>
                  </a:lnTo>
                  <a:lnTo>
                    <a:pt x="4749" y="585"/>
                  </a:lnTo>
                  <a:lnTo>
                    <a:pt x="4791" y="593"/>
                  </a:lnTo>
                  <a:lnTo>
                    <a:pt x="4969" y="703"/>
                  </a:lnTo>
                  <a:lnTo>
                    <a:pt x="5045" y="728"/>
                  </a:lnTo>
                  <a:lnTo>
                    <a:pt x="5443" y="889"/>
                  </a:lnTo>
                  <a:lnTo>
                    <a:pt x="5519" y="906"/>
                  </a:lnTo>
                  <a:lnTo>
                    <a:pt x="5909" y="1084"/>
                  </a:lnTo>
                  <a:lnTo>
                    <a:pt x="6264" y="1203"/>
                  </a:lnTo>
                  <a:lnTo>
                    <a:pt x="6696" y="1296"/>
                  </a:lnTo>
                  <a:lnTo>
                    <a:pt x="6772" y="1338"/>
                  </a:lnTo>
                  <a:lnTo>
                    <a:pt x="6891" y="1355"/>
                  </a:lnTo>
                  <a:lnTo>
                    <a:pt x="7213" y="1457"/>
                  </a:lnTo>
                  <a:lnTo>
                    <a:pt x="7611" y="1626"/>
                  </a:lnTo>
                  <a:lnTo>
                    <a:pt x="7729" y="1651"/>
                  </a:lnTo>
                  <a:lnTo>
                    <a:pt x="8161" y="1812"/>
                  </a:lnTo>
                  <a:lnTo>
                    <a:pt x="8635" y="2075"/>
                  </a:lnTo>
                  <a:lnTo>
                    <a:pt x="8711" y="2092"/>
                  </a:lnTo>
                  <a:lnTo>
                    <a:pt x="8830" y="2151"/>
                  </a:lnTo>
                  <a:lnTo>
                    <a:pt x="8990" y="2244"/>
                  </a:lnTo>
                  <a:lnTo>
                    <a:pt x="9151" y="2312"/>
                  </a:lnTo>
                  <a:lnTo>
                    <a:pt x="9295" y="2413"/>
                  </a:lnTo>
                  <a:lnTo>
                    <a:pt x="9651" y="2540"/>
                  </a:lnTo>
                  <a:lnTo>
                    <a:pt x="10083" y="2727"/>
                  </a:lnTo>
                  <a:lnTo>
                    <a:pt x="10286" y="2777"/>
                  </a:lnTo>
                  <a:lnTo>
                    <a:pt x="10328" y="2811"/>
                  </a:lnTo>
                  <a:lnTo>
                    <a:pt x="10404" y="2828"/>
                  </a:lnTo>
                  <a:lnTo>
                    <a:pt x="10523" y="2887"/>
                  </a:lnTo>
                  <a:lnTo>
                    <a:pt x="10904" y="3014"/>
                  </a:lnTo>
                  <a:lnTo>
                    <a:pt x="11454" y="3302"/>
                  </a:lnTo>
                  <a:lnTo>
                    <a:pt x="11640" y="3429"/>
                  </a:lnTo>
                  <a:lnTo>
                    <a:pt x="12352" y="3776"/>
                  </a:lnTo>
                  <a:lnTo>
                    <a:pt x="12648" y="3988"/>
                  </a:lnTo>
                  <a:lnTo>
                    <a:pt x="12682" y="3988"/>
                  </a:lnTo>
                  <a:lnTo>
                    <a:pt x="12961" y="4098"/>
                  </a:lnTo>
                  <a:lnTo>
                    <a:pt x="13080" y="4123"/>
                  </a:lnTo>
                  <a:lnTo>
                    <a:pt x="13283" y="4225"/>
                  </a:lnTo>
                  <a:lnTo>
                    <a:pt x="13554" y="4335"/>
                  </a:lnTo>
                  <a:lnTo>
                    <a:pt x="13715" y="4428"/>
                  </a:lnTo>
                  <a:lnTo>
                    <a:pt x="13909" y="4496"/>
                  </a:lnTo>
                  <a:lnTo>
                    <a:pt x="14256" y="4725"/>
                  </a:lnTo>
                  <a:lnTo>
                    <a:pt x="14383" y="4843"/>
                  </a:lnTo>
                  <a:lnTo>
                    <a:pt x="14493" y="4987"/>
                  </a:lnTo>
                  <a:lnTo>
                    <a:pt x="14544" y="5173"/>
                  </a:lnTo>
                  <a:lnTo>
                    <a:pt x="14553" y="5292"/>
                  </a:lnTo>
                  <a:lnTo>
                    <a:pt x="14451" y="5563"/>
                  </a:lnTo>
                  <a:lnTo>
                    <a:pt x="14392" y="5639"/>
                  </a:lnTo>
                  <a:lnTo>
                    <a:pt x="14256" y="5741"/>
                  </a:lnTo>
                  <a:lnTo>
                    <a:pt x="14112" y="5817"/>
                  </a:lnTo>
                  <a:lnTo>
                    <a:pt x="13842" y="5884"/>
                  </a:lnTo>
                  <a:lnTo>
                    <a:pt x="13579" y="5910"/>
                  </a:lnTo>
                  <a:lnTo>
                    <a:pt x="13486" y="5944"/>
                  </a:lnTo>
                  <a:lnTo>
                    <a:pt x="13215" y="5944"/>
                  </a:lnTo>
                  <a:lnTo>
                    <a:pt x="12893" y="5969"/>
                  </a:lnTo>
                  <a:lnTo>
                    <a:pt x="12622" y="5961"/>
                  </a:lnTo>
                  <a:lnTo>
                    <a:pt x="12385" y="5918"/>
                  </a:lnTo>
                  <a:lnTo>
                    <a:pt x="12301" y="5893"/>
                  </a:lnTo>
                  <a:lnTo>
                    <a:pt x="12241" y="5893"/>
                  </a:lnTo>
                  <a:lnTo>
                    <a:pt x="11971" y="5791"/>
                  </a:lnTo>
                  <a:lnTo>
                    <a:pt x="11827" y="5774"/>
                  </a:lnTo>
                  <a:lnTo>
                    <a:pt x="11674" y="5791"/>
                  </a:lnTo>
                  <a:lnTo>
                    <a:pt x="11530" y="5842"/>
                  </a:lnTo>
                  <a:lnTo>
                    <a:pt x="11437" y="5851"/>
                  </a:lnTo>
                  <a:lnTo>
                    <a:pt x="11319" y="5901"/>
                  </a:lnTo>
                  <a:lnTo>
                    <a:pt x="11200" y="5910"/>
                  </a:lnTo>
                  <a:lnTo>
                    <a:pt x="10582" y="5884"/>
                  </a:lnTo>
                  <a:lnTo>
                    <a:pt x="10227" y="5893"/>
                  </a:lnTo>
                  <a:lnTo>
                    <a:pt x="9871" y="5859"/>
                  </a:lnTo>
                  <a:lnTo>
                    <a:pt x="9575" y="5876"/>
                  </a:lnTo>
                  <a:lnTo>
                    <a:pt x="9515" y="5851"/>
                  </a:lnTo>
                  <a:lnTo>
                    <a:pt x="8889" y="5825"/>
                  </a:lnTo>
                  <a:lnTo>
                    <a:pt x="8770" y="5800"/>
                  </a:lnTo>
                  <a:lnTo>
                    <a:pt x="8389" y="5825"/>
                  </a:lnTo>
                  <a:lnTo>
                    <a:pt x="7941" y="5825"/>
                  </a:lnTo>
                  <a:lnTo>
                    <a:pt x="7763" y="5800"/>
                  </a:lnTo>
                  <a:lnTo>
                    <a:pt x="7704" y="5817"/>
                  </a:lnTo>
                  <a:lnTo>
                    <a:pt x="7145" y="5757"/>
                  </a:lnTo>
                  <a:lnTo>
                    <a:pt x="7111" y="5766"/>
                  </a:lnTo>
                  <a:lnTo>
                    <a:pt x="6933" y="5732"/>
                  </a:lnTo>
                  <a:lnTo>
                    <a:pt x="6459" y="5597"/>
                  </a:lnTo>
                  <a:lnTo>
                    <a:pt x="6256" y="5444"/>
                  </a:lnTo>
                  <a:lnTo>
                    <a:pt x="6214" y="5385"/>
                  </a:lnTo>
                  <a:lnTo>
                    <a:pt x="6171" y="5266"/>
                  </a:lnTo>
                  <a:lnTo>
                    <a:pt x="6214" y="5123"/>
                  </a:lnTo>
                  <a:lnTo>
                    <a:pt x="6332" y="4945"/>
                  </a:lnTo>
                  <a:lnTo>
                    <a:pt x="6434" y="4869"/>
                  </a:lnTo>
                  <a:lnTo>
                    <a:pt x="6713" y="4775"/>
                  </a:lnTo>
                  <a:lnTo>
                    <a:pt x="6874" y="4758"/>
                  </a:lnTo>
                  <a:lnTo>
                    <a:pt x="7035" y="4750"/>
                  </a:lnTo>
                  <a:lnTo>
                    <a:pt x="7433" y="4767"/>
                  </a:lnTo>
                  <a:lnTo>
                    <a:pt x="7704" y="4809"/>
                  </a:lnTo>
                  <a:lnTo>
                    <a:pt x="7788" y="4835"/>
                  </a:lnTo>
                  <a:lnTo>
                    <a:pt x="7907" y="4835"/>
                  </a:lnTo>
                  <a:lnTo>
                    <a:pt x="8178" y="4885"/>
                  </a:lnTo>
                  <a:lnTo>
                    <a:pt x="8381" y="4894"/>
                  </a:lnTo>
                  <a:lnTo>
                    <a:pt x="8457" y="4928"/>
                  </a:lnTo>
                  <a:lnTo>
                    <a:pt x="8931" y="4911"/>
                  </a:lnTo>
                  <a:lnTo>
                    <a:pt x="9168" y="4945"/>
                  </a:lnTo>
                  <a:lnTo>
                    <a:pt x="9803" y="4936"/>
                  </a:lnTo>
                  <a:lnTo>
                    <a:pt x="10193" y="4970"/>
                  </a:lnTo>
                  <a:lnTo>
                    <a:pt x="11065" y="5004"/>
                  </a:lnTo>
                  <a:lnTo>
                    <a:pt x="11107" y="5021"/>
                  </a:lnTo>
                  <a:lnTo>
                    <a:pt x="11302" y="5029"/>
                  </a:lnTo>
                  <a:lnTo>
                    <a:pt x="11971" y="5046"/>
                  </a:lnTo>
                  <a:lnTo>
                    <a:pt x="12131" y="5021"/>
                  </a:lnTo>
                  <a:lnTo>
                    <a:pt x="12250" y="4902"/>
                  </a:lnTo>
                  <a:lnTo>
                    <a:pt x="12258" y="4843"/>
                  </a:lnTo>
                  <a:lnTo>
                    <a:pt x="12233" y="4784"/>
                  </a:lnTo>
                  <a:lnTo>
                    <a:pt x="12089" y="4691"/>
                  </a:lnTo>
                  <a:lnTo>
                    <a:pt x="11996" y="4631"/>
                  </a:lnTo>
                  <a:lnTo>
                    <a:pt x="11463" y="4454"/>
                  </a:lnTo>
                  <a:lnTo>
                    <a:pt x="11429" y="4420"/>
                  </a:lnTo>
                  <a:lnTo>
                    <a:pt x="11310" y="4377"/>
                  </a:lnTo>
                  <a:lnTo>
                    <a:pt x="10870" y="4123"/>
                  </a:lnTo>
                  <a:lnTo>
                    <a:pt x="10633" y="4013"/>
                  </a:lnTo>
                  <a:lnTo>
                    <a:pt x="10540" y="3946"/>
                  </a:lnTo>
                  <a:lnTo>
                    <a:pt x="10218" y="3759"/>
                  </a:lnTo>
                  <a:lnTo>
                    <a:pt x="9981" y="3565"/>
                  </a:lnTo>
                  <a:lnTo>
                    <a:pt x="9922" y="3539"/>
                  </a:lnTo>
                  <a:lnTo>
                    <a:pt x="9744" y="3429"/>
                  </a:lnTo>
                  <a:lnTo>
                    <a:pt x="9659" y="3345"/>
                  </a:lnTo>
                  <a:lnTo>
                    <a:pt x="9592" y="3302"/>
                  </a:lnTo>
                  <a:lnTo>
                    <a:pt x="9355" y="3226"/>
                  </a:lnTo>
                  <a:lnTo>
                    <a:pt x="9151" y="3099"/>
                  </a:lnTo>
                  <a:lnTo>
                    <a:pt x="8940" y="3023"/>
                  </a:lnTo>
                  <a:lnTo>
                    <a:pt x="8855" y="2989"/>
                  </a:lnTo>
                  <a:lnTo>
                    <a:pt x="8796" y="2938"/>
                  </a:lnTo>
                  <a:lnTo>
                    <a:pt x="8677" y="2887"/>
                  </a:lnTo>
                  <a:lnTo>
                    <a:pt x="8347" y="2811"/>
                  </a:lnTo>
                  <a:lnTo>
                    <a:pt x="8262" y="2752"/>
                  </a:lnTo>
                  <a:lnTo>
                    <a:pt x="8178" y="2667"/>
                  </a:lnTo>
                  <a:lnTo>
                    <a:pt x="8118" y="2566"/>
                  </a:lnTo>
                  <a:lnTo>
                    <a:pt x="8118" y="2473"/>
                  </a:lnTo>
                  <a:lnTo>
                    <a:pt x="8051" y="2269"/>
                  </a:lnTo>
                  <a:lnTo>
                    <a:pt x="8000" y="2210"/>
                  </a:lnTo>
                  <a:lnTo>
                    <a:pt x="7983" y="2151"/>
                  </a:lnTo>
                  <a:lnTo>
                    <a:pt x="7966" y="2125"/>
                  </a:lnTo>
                  <a:lnTo>
                    <a:pt x="7822" y="2117"/>
                  </a:lnTo>
                  <a:lnTo>
                    <a:pt x="7678" y="2227"/>
                  </a:lnTo>
                  <a:lnTo>
                    <a:pt x="7467" y="2337"/>
                  </a:lnTo>
                  <a:lnTo>
                    <a:pt x="7314" y="2354"/>
                  </a:lnTo>
                  <a:lnTo>
                    <a:pt x="7145" y="2312"/>
                  </a:lnTo>
                  <a:lnTo>
                    <a:pt x="6993" y="2269"/>
                  </a:lnTo>
                  <a:lnTo>
                    <a:pt x="6730" y="2134"/>
                  </a:lnTo>
                  <a:lnTo>
                    <a:pt x="6374" y="2032"/>
                  </a:lnTo>
                  <a:lnTo>
                    <a:pt x="6256" y="1973"/>
                  </a:lnTo>
                  <a:lnTo>
                    <a:pt x="5452" y="1702"/>
                  </a:lnTo>
                  <a:lnTo>
                    <a:pt x="5249" y="1685"/>
                  </a:lnTo>
                  <a:lnTo>
                    <a:pt x="4444" y="1397"/>
                  </a:lnTo>
                  <a:lnTo>
                    <a:pt x="4241" y="1355"/>
                  </a:lnTo>
                  <a:lnTo>
                    <a:pt x="4089" y="1270"/>
                  </a:lnTo>
                  <a:lnTo>
                    <a:pt x="3877" y="1220"/>
                  </a:lnTo>
                  <a:lnTo>
                    <a:pt x="3792" y="1177"/>
                  </a:lnTo>
                  <a:lnTo>
                    <a:pt x="3674" y="1160"/>
                  </a:lnTo>
                  <a:lnTo>
                    <a:pt x="3581" y="1101"/>
                  </a:lnTo>
                  <a:lnTo>
                    <a:pt x="3259" y="982"/>
                  </a:lnTo>
                  <a:lnTo>
                    <a:pt x="3107" y="940"/>
                  </a:lnTo>
                  <a:lnTo>
                    <a:pt x="2692" y="872"/>
                  </a:lnTo>
                  <a:lnTo>
                    <a:pt x="2666" y="855"/>
                  </a:lnTo>
                  <a:lnTo>
                    <a:pt x="2455" y="813"/>
                  </a:lnTo>
                  <a:lnTo>
                    <a:pt x="2311" y="762"/>
                  </a:lnTo>
                  <a:lnTo>
                    <a:pt x="1803" y="652"/>
                  </a:lnTo>
                  <a:lnTo>
                    <a:pt x="1540" y="568"/>
                  </a:lnTo>
                  <a:lnTo>
                    <a:pt x="1092" y="474"/>
                  </a:lnTo>
                  <a:lnTo>
                    <a:pt x="1066" y="458"/>
                  </a:lnTo>
                  <a:lnTo>
                    <a:pt x="973" y="449"/>
                  </a:lnTo>
                  <a:lnTo>
                    <a:pt x="855" y="407"/>
                  </a:lnTo>
                  <a:lnTo>
                    <a:pt x="592" y="364"/>
                  </a:lnTo>
                  <a:lnTo>
                    <a:pt x="440" y="322"/>
                  </a:lnTo>
                  <a:lnTo>
                    <a:pt x="118" y="263"/>
                  </a:lnTo>
                  <a:lnTo>
                    <a:pt x="25" y="187"/>
                  </a:lnTo>
                  <a:lnTo>
                    <a:pt x="0" y="127"/>
                  </a:lnTo>
                  <a:lnTo>
                    <a:pt x="67" y="43"/>
                  </a:lnTo>
                  <a:lnTo>
                    <a:pt x="118" y="26"/>
                  </a:lnTo>
                  <a:lnTo>
                    <a:pt x="270" y="0"/>
                  </a:lnTo>
                  <a:lnTo>
                    <a:pt x="431" y="43"/>
                  </a:lnTo>
                  <a:lnTo>
                    <a:pt x="711" y="68"/>
                  </a:lnTo>
                  <a:lnTo>
                    <a:pt x="1109" y="153"/>
                  </a:lnTo>
                  <a:lnTo>
                    <a:pt x="1540" y="178"/>
                  </a:lnTo>
                  <a:lnTo>
                    <a:pt x="1557" y="170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C7302A8-62D1-4E79-8497-8F1CA0BA6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321"/>
              <a:ext cx="1084" cy="246"/>
            </a:xfrm>
            <a:custGeom>
              <a:avLst/>
              <a:gdLst>
                <a:gd name="T0" fmla="*/ 1794 w 4774"/>
                <a:gd name="T1" fmla="*/ 161 h 1084"/>
                <a:gd name="T2" fmla="*/ 1828 w 4774"/>
                <a:gd name="T3" fmla="*/ 169 h 1084"/>
                <a:gd name="T4" fmla="*/ 2006 w 4774"/>
                <a:gd name="T5" fmla="*/ 178 h 1084"/>
                <a:gd name="T6" fmla="*/ 2768 w 4774"/>
                <a:gd name="T7" fmla="*/ 296 h 1084"/>
                <a:gd name="T8" fmla="*/ 2912 w 4774"/>
                <a:gd name="T9" fmla="*/ 338 h 1084"/>
                <a:gd name="T10" fmla="*/ 3005 w 4774"/>
                <a:gd name="T11" fmla="*/ 338 h 1084"/>
                <a:gd name="T12" fmla="*/ 3183 w 4774"/>
                <a:gd name="T13" fmla="*/ 372 h 1084"/>
                <a:gd name="T14" fmla="*/ 3327 w 4774"/>
                <a:gd name="T15" fmla="*/ 372 h 1084"/>
                <a:gd name="T16" fmla="*/ 3386 w 4774"/>
                <a:gd name="T17" fmla="*/ 398 h 1084"/>
                <a:gd name="T18" fmla="*/ 3716 w 4774"/>
                <a:gd name="T19" fmla="*/ 398 h 1084"/>
                <a:gd name="T20" fmla="*/ 4072 w 4774"/>
                <a:gd name="T21" fmla="*/ 465 h 1084"/>
                <a:gd name="T22" fmla="*/ 4334 w 4774"/>
                <a:gd name="T23" fmla="*/ 516 h 1084"/>
                <a:gd name="T24" fmla="*/ 4546 w 4774"/>
                <a:gd name="T25" fmla="*/ 542 h 1084"/>
                <a:gd name="T26" fmla="*/ 4664 w 4774"/>
                <a:gd name="T27" fmla="*/ 601 h 1084"/>
                <a:gd name="T28" fmla="*/ 4715 w 4774"/>
                <a:gd name="T29" fmla="*/ 660 h 1084"/>
                <a:gd name="T30" fmla="*/ 4749 w 4774"/>
                <a:gd name="T31" fmla="*/ 677 h 1084"/>
                <a:gd name="T32" fmla="*/ 4774 w 4774"/>
                <a:gd name="T33" fmla="*/ 796 h 1084"/>
                <a:gd name="T34" fmla="*/ 4698 w 4774"/>
                <a:gd name="T35" fmla="*/ 948 h 1084"/>
                <a:gd name="T36" fmla="*/ 4664 w 4774"/>
                <a:gd name="T37" fmla="*/ 973 h 1084"/>
                <a:gd name="T38" fmla="*/ 4580 w 4774"/>
                <a:gd name="T39" fmla="*/ 1016 h 1084"/>
                <a:gd name="T40" fmla="*/ 4266 w 4774"/>
                <a:gd name="T41" fmla="*/ 1084 h 1084"/>
                <a:gd name="T42" fmla="*/ 4029 w 4774"/>
                <a:gd name="T43" fmla="*/ 1084 h 1084"/>
                <a:gd name="T44" fmla="*/ 3987 w 4774"/>
                <a:gd name="T45" fmla="*/ 1067 h 1084"/>
                <a:gd name="T46" fmla="*/ 3632 w 4774"/>
                <a:gd name="T47" fmla="*/ 1058 h 1084"/>
                <a:gd name="T48" fmla="*/ 3555 w 4774"/>
                <a:gd name="T49" fmla="*/ 1033 h 1084"/>
                <a:gd name="T50" fmla="*/ 3479 w 4774"/>
                <a:gd name="T51" fmla="*/ 1050 h 1084"/>
                <a:gd name="T52" fmla="*/ 3361 w 4774"/>
                <a:gd name="T53" fmla="*/ 1033 h 1084"/>
                <a:gd name="T54" fmla="*/ 3276 w 4774"/>
                <a:gd name="T55" fmla="*/ 1007 h 1084"/>
                <a:gd name="T56" fmla="*/ 3005 w 4774"/>
                <a:gd name="T57" fmla="*/ 1007 h 1084"/>
                <a:gd name="T58" fmla="*/ 2844 w 4774"/>
                <a:gd name="T59" fmla="*/ 990 h 1084"/>
                <a:gd name="T60" fmla="*/ 2531 w 4774"/>
                <a:gd name="T61" fmla="*/ 914 h 1084"/>
                <a:gd name="T62" fmla="*/ 2294 w 4774"/>
                <a:gd name="T63" fmla="*/ 931 h 1084"/>
                <a:gd name="T64" fmla="*/ 2133 w 4774"/>
                <a:gd name="T65" fmla="*/ 897 h 1084"/>
                <a:gd name="T66" fmla="*/ 1777 w 4774"/>
                <a:gd name="T67" fmla="*/ 889 h 1084"/>
                <a:gd name="T68" fmla="*/ 1380 w 4774"/>
                <a:gd name="T69" fmla="*/ 846 h 1084"/>
                <a:gd name="T70" fmla="*/ 829 w 4774"/>
                <a:gd name="T71" fmla="*/ 652 h 1084"/>
                <a:gd name="T72" fmla="*/ 753 w 4774"/>
                <a:gd name="T73" fmla="*/ 652 h 1084"/>
                <a:gd name="T74" fmla="*/ 592 w 4774"/>
                <a:gd name="T75" fmla="*/ 592 h 1084"/>
                <a:gd name="T76" fmla="*/ 355 w 4774"/>
                <a:gd name="T77" fmla="*/ 542 h 1084"/>
                <a:gd name="T78" fmla="*/ 321 w 4774"/>
                <a:gd name="T79" fmla="*/ 516 h 1084"/>
                <a:gd name="T80" fmla="*/ 127 w 4774"/>
                <a:gd name="T81" fmla="*/ 440 h 1084"/>
                <a:gd name="T82" fmla="*/ 50 w 4774"/>
                <a:gd name="T83" fmla="*/ 381 h 1084"/>
                <a:gd name="T84" fmla="*/ 0 w 4774"/>
                <a:gd name="T85" fmla="*/ 262 h 1084"/>
                <a:gd name="T86" fmla="*/ 50 w 4774"/>
                <a:gd name="T87" fmla="*/ 135 h 1084"/>
                <a:gd name="T88" fmla="*/ 254 w 4774"/>
                <a:gd name="T89" fmla="*/ 17 h 1084"/>
                <a:gd name="T90" fmla="*/ 668 w 4774"/>
                <a:gd name="T91" fmla="*/ 0 h 1084"/>
                <a:gd name="T92" fmla="*/ 905 w 4774"/>
                <a:gd name="T93" fmla="*/ 42 h 1084"/>
                <a:gd name="T94" fmla="*/ 1024 w 4774"/>
                <a:gd name="T95" fmla="*/ 76 h 1084"/>
                <a:gd name="T96" fmla="*/ 1557 w 4774"/>
                <a:gd name="T97" fmla="*/ 110 h 1084"/>
                <a:gd name="T98" fmla="*/ 1676 w 4774"/>
                <a:gd name="T99" fmla="*/ 144 h 1084"/>
                <a:gd name="T100" fmla="*/ 1794 w 4774"/>
                <a:gd name="T101" fmla="*/ 161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74" h="1084">
                  <a:moveTo>
                    <a:pt x="1794" y="161"/>
                  </a:moveTo>
                  <a:lnTo>
                    <a:pt x="1828" y="169"/>
                  </a:lnTo>
                  <a:lnTo>
                    <a:pt x="2006" y="178"/>
                  </a:lnTo>
                  <a:lnTo>
                    <a:pt x="2768" y="296"/>
                  </a:lnTo>
                  <a:lnTo>
                    <a:pt x="2912" y="338"/>
                  </a:lnTo>
                  <a:lnTo>
                    <a:pt x="3005" y="338"/>
                  </a:lnTo>
                  <a:lnTo>
                    <a:pt x="3183" y="372"/>
                  </a:lnTo>
                  <a:lnTo>
                    <a:pt x="3327" y="372"/>
                  </a:lnTo>
                  <a:lnTo>
                    <a:pt x="3386" y="398"/>
                  </a:lnTo>
                  <a:lnTo>
                    <a:pt x="3716" y="398"/>
                  </a:lnTo>
                  <a:lnTo>
                    <a:pt x="4072" y="465"/>
                  </a:lnTo>
                  <a:lnTo>
                    <a:pt x="4334" y="516"/>
                  </a:lnTo>
                  <a:lnTo>
                    <a:pt x="4546" y="542"/>
                  </a:lnTo>
                  <a:lnTo>
                    <a:pt x="4664" y="601"/>
                  </a:lnTo>
                  <a:lnTo>
                    <a:pt x="4715" y="660"/>
                  </a:lnTo>
                  <a:lnTo>
                    <a:pt x="4749" y="677"/>
                  </a:lnTo>
                  <a:lnTo>
                    <a:pt x="4774" y="796"/>
                  </a:lnTo>
                  <a:lnTo>
                    <a:pt x="4698" y="948"/>
                  </a:lnTo>
                  <a:lnTo>
                    <a:pt x="4664" y="973"/>
                  </a:lnTo>
                  <a:lnTo>
                    <a:pt x="4580" y="1016"/>
                  </a:lnTo>
                  <a:lnTo>
                    <a:pt x="4266" y="1084"/>
                  </a:lnTo>
                  <a:lnTo>
                    <a:pt x="4029" y="1084"/>
                  </a:lnTo>
                  <a:lnTo>
                    <a:pt x="3987" y="1067"/>
                  </a:lnTo>
                  <a:lnTo>
                    <a:pt x="3632" y="1058"/>
                  </a:lnTo>
                  <a:lnTo>
                    <a:pt x="3555" y="1033"/>
                  </a:lnTo>
                  <a:lnTo>
                    <a:pt x="3479" y="1050"/>
                  </a:lnTo>
                  <a:lnTo>
                    <a:pt x="3361" y="1033"/>
                  </a:lnTo>
                  <a:lnTo>
                    <a:pt x="3276" y="1007"/>
                  </a:lnTo>
                  <a:lnTo>
                    <a:pt x="3005" y="1007"/>
                  </a:lnTo>
                  <a:lnTo>
                    <a:pt x="2844" y="990"/>
                  </a:lnTo>
                  <a:lnTo>
                    <a:pt x="2531" y="914"/>
                  </a:lnTo>
                  <a:lnTo>
                    <a:pt x="2294" y="931"/>
                  </a:lnTo>
                  <a:lnTo>
                    <a:pt x="2133" y="897"/>
                  </a:lnTo>
                  <a:lnTo>
                    <a:pt x="1777" y="889"/>
                  </a:lnTo>
                  <a:lnTo>
                    <a:pt x="1380" y="846"/>
                  </a:lnTo>
                  <a:lnTo>
                    <a:pt x="829" y="652"/>
                  </a:lnTo>
                  <a:lnTo>
                    <a:pt x="753" y="652"/>
                  </a:lnTo>
                  <a:lnTo>
                    <a:pt x="592" y="592"/>
                  </a:lnTo>
                  <a:lnTo>
                    <a:pt x="355" y="542"/>
                  </a:lnTo>
                  <a:lnTo>
                    <a:pt x="321" y="516"/>
                  </a:lnTo>
                  <a:lnTo>
                    <a:pt x="127" y="440"/>
                  </a:lnTo>
                  <a:lnTo>
                    <a:pt x="50" y="381"/>
                  </a:lnTo>
                  <a:lnTo>
                    <a:pt x="0" y="262"/>
                  </a:lnTo>
                  <a:lnTo>
                    <a:pt x="50" y="135"/>
                  </a:lnTo>
                  <a:lnTo>
                    <a:pt x="254" y="17"/>
                  </a:lnTo>
                  <a:lnTo>
                    <a:pt x="668" y="0"/>
                  </a:lnTo>
                  <a:lnTo>
                    <a:pt x="905" y="42"/>
                  </a:lnTo>
                  <a:lnTo>
                    <a:pt x="1024" y="76"/>
                  </a:lnTo>
                  <a:lnTo>
                    <a:pt x="1557" y="110"/>
                  </a:lnTo>
                  <a:lnTo>
                    <a:pt x="1676" y="144"/>
                  </a:lnTo>
                  <a:lnTo>
                    <a:pt x="1794" y="161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3FBAC-A1DF-46C9-952F-B86B8A50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792"/>
              <a:ext cx="901" cy="179"/>
            </a:xfrm>
            <a:custGeom>
              <a:avLst/>
              <a:gdLst>
                <a:gd name="T0" fmla="*/ 2413 w 3971"/>
                <a:gd name="T1" fmla="*/ 68 h 787"/>
                <a:gd name="T2" fmla="*/ 2430 w 3971"/>
                <a:gd name="T3" fmla="*/ 59 h 787"/>
                <a:gd name="T4" fmla="*/ 2608 w 3971"/>
                <a:gd name="T5" fmla="*/ 59 h 787"/>
                <a:gd name="T6" fmla="*/ 2667 w 3971"/>
                <a:gd name="T7" fmla="*/ 42 h 787"/>
                <a:gd name="T8" fmla="*/ 2938 w 3971"/>
                <a:gd name="T9" fmla="*/ 51 h 787"/>
                <a:gd name="T10" fmla="*/ 3023 w 3971"/>
                <a:gd name="T11" fmla="*/ 25 h 787"/>
                <a:gd name="T12" fmla="*/ 3437 w 3971"/>
                <a:gd name="T13" fmla="*/ 25 h 787"/>
                <a:gd name="T14" fmla="*/ 3708 w 3971"/>
                <a:gd name="T15" fmla="*/ 110 h 787"/>
                <a:gd name="T16" fmla="*/ 3912 w 3971"/>
                <a:gd name="T17" fmla="*/ 237 h 787"/>
                <a:gd name="T18" fmla="*/ 3971 w 3971"/>
                <a:gd name="T19" fmla="*/ 322 h 787"/>
                <a:gd name="T20" fmla="*/ 3945 w 3971"/>
                <a:gd name="T21" fmla="*/ 440 h 787"/>
                <a:gd name="T22" fmla="*/ 3802 w 3971"/>
                <a:gd name="T23" fmla="*/ 593 h 787"/>
                <a:gd name="T24" fmla="*/ 3725 w 3971"/>
                <a:gd name="T25" fmla="*/ 644 h 787"/>
                <a:gd name="T26" fmla="*/ 3446 w 3971"/>
                <a:gd name="T27" fmla="*/ 728 h 787"/>
                <a:gd name="T28" fmla="*/ 3327 w 3971"/>
                <a:gd name="T29" fmla="*/ 754 h 787"/>
                <a:gd name="T30" fmla="*/ 3133 w 3971"/>
                <a:gd name="T31" fmla="*/ 754 h 787"/>
                <a:gd name="T32" fmla="*/ 2819 w 3971"/>
                <a:gd name="T33" fmla="*/ 787 h 787"/>
                <a:gd name="T34" fmla="*/ 2422 w 3971"/>
                <a:gd name="T35" fmla="*/ 728 h 787"/>
                <a:gd name="T36" fmla="*/ 2261 w 3971"/>
                <a:gd name="T37" fmla="*/ 737 h 787"/>
                <a:gd name="T38" fmla="*/ 2142 w 3971"/>
                <a:gd name="T39" fmla="*/ 720 h 787"/>
                <a:gd name="T40" fmla="*/ 1947 w 3971"/>
                <a:gd name="T41" fmla="*/ 720 h 787"/>
                <a:gd name="T42" fmla="*/ 1863 w 3971"/>
                <a:gd name="T43" fmla="*/ 703 h 787"/>
                <a:gd name="T44" fmla="*/ 1270 w 3971"/>
                <a:gd name="T45" fmla="*/ 669 h 787"/>
                <a:gd name="T46" fmla="*/ 1152 w 3971"/>
                <a:gd name="T47" fmla="*/ 652 h 787"/>
                <a:gd name="T48" fmla="*/ 1033 w 3971"/>
                <a:gd name="T49" fmla="*/ 660 h 787"/>
                <a:gd name="T50" fmla="*/ 881 w 3971"/>
                <a:gd name="T51" fmla="*/ 644 h 787"/>
                <a:gd name="T52" fmla="*/ 644 w 3971"/>
                <a:gd name="T53" fmla="*/ 644 h 787"/>
                <a:gd name="T54" fmla="*/ 76 w 3971"/>
                <a:gd name="T55" fmla="*/ 474 h 787"/>
                <a:gd name="T56" fmla="*/ 0 w 3971"/>
                <a:gd name="T57" fmla="*/ 322 h 787"/>
                <a:gd name="T58" fmla="*/ 17 w 3971"/>
                <a:gd name="T59" fmla="*/ 279 h 787"/>
                <a:gd name="T60" fmla="*/ 102 w 3971"/>
                <a:gd name="T61" fmla="*/ 195 h 787"/>
                <a:gd name="T62" fmla="*/ 161 w 3971"/>
                <a:gd name="T63" fmla="*/ 186 h 787"/>
                <a:gd name="T64" fmla="*/ 246 w 3971"/>
                <a:gd name="T65" fmla="*/ 136 h 787"/>
                <a:gd name="T66" fmla="*/ 424 w 3971"/>
                <a:gd name="T67" fmla="*/ 144 h 787"/>
                <a:gd name="T68" fmla="*/ 694 w 3971"/>
                <a:gd name="T69" fmla="*/ 68 h 787"/>
                <a:gd name="T70" fmla="*/ 838 w 3971"/>
                <a:gd name="T71" fmla="*/ 51 h 787"/>
                <a:gd name="T72" fmla="*/ 957 w 3971"/>
                <a:gd name="T73" fmla="*/ 59 h 787"/>
                <a:gd name="T74" fmla="*/ 1050 w 3971"/>
                <a:gd name="T75" fmla="*/ 42 h 787"/>
                <a:gd name="T76" fmla="*/ 1169 w 3971"/>
                <a:gd name="T77" fmla="*/ 42 h 787"/>
                <a:gd name="T78" fmla="*/ 1406 w 3971"/>
                <a:gd name="T79" fmla="*/ 0 h 787"/>
                <a:gd name="T80" fmla="*/ 1524 w 3971"/>
                <a:gd name="T81" fmla="*/ 0 h 787"/>
                <a:gd name="T82" fmla="*/ 1668 w 3971"/>
                <a:gd name="T83" fmla="*/ 25 h 787"/>
                <a:gd name="T84" fmla="*/ 1820 w 3971"/>
                <a:gd name="T85" fmla="*/ 25 h 787"/>
                <a:gd name="T86" fmla="*/ 1905 w 3971"/>
                <a:gd name="T87" fmla="*/ 51 h 787"/>
                <a:gd name="T88" fmla="*/ 2413 w 3971"/>
                <a:gd name="T89" fmla="*/ 68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1" h="787">
                  <a:moveTo>
                    <a:pt x="2413" y="68"/>
                  </a:moveTo>
                  <a:lnTo>
                    <a:pt x="2430" y="59"/>
                  </a:lnTo>
                  <a:lnTo>
                    <a:pt x="2608" y="59"/>
                  </a:lnTo>
                  <a:lnTo>
                    <a:pt x="2667" y="42"/>
                  </a:lnTo>
                  <a:lnTo>
                    <a:pt x="2938" y="51"/>
                  </a:lnTo>
                  <a:lnTo>
                    <a:pt x="3023" y="25"/>
                  </a:lnTo>
                  <a:lnTo>
                    <a:pt x="3437" y="25"/>
                  </a:lnTo>
                  <a:lnTo>
                    <a:pt x="3708" y="110"/>
                  </a:lnTo>
                  <a:lnTo>
                    <a:pt x="3912" y="237"/>
                  </a:lnTo>
                  <a:lnTo>
                    <a:pt x="3971" y="322"/>
                  </a:lnTo>
                  <a:lnTo>
                    <a:pt x="3945" y="440"/>
                  </a:lnTo>
                  <a:lnTo>
                    <a:pt x="3802" y="593"/>
                  </a:lnTo>
                  <a:lnTo>
                    <a:pt x="3725" y="644"/>
                  </a:lnTo>
                  <a:lnTo>
                    <a:pt x="3446" y="728"/>
                  </a:lnTo>
                  <a:lnTo>
                    <a:pt x="3327" y="754"/>
                  </a:lnTo>
                  <a:lnTo>
                    <a:pt x="3133" y="754"/>
                  </a:lnTo>
                  <a:lnTo>
                    <a:pt x="2819" y="787"/>
                  </a:lnTo>
                  <a:lnTo>
                    <a:pt x="2422" y="728"/>
                  </a:lnTo>
                  <a:lnTo>
                    <a:pt x="2261" y="737"/>
                  </a:lnTo>
                  <a:lnTo>
                    <a:pt x="2142" y="720"/>
                  </a:lnTo>
                  <a:lnTo>
                    <a:pt x="1947" y="720"/>
                  </a:lnTo>
                  <a:lnTo>
                    <a:pt x="1863" y="703"/>
                  </a:lnTo>
                  <a:lnTo>
                    <a:pt x="1270" y="669"/>
                  </a:lnTo>
                  <a:lnTo>
                    <a:pt x="1152" y="652"/>
                  </a:lnTo>
                  <a:lnTo>
                    <a:pt x="1033" y="660"/>
                  </a:lnTo>
                  <a:lnTo>
                    <a:pt x="881" y="644"/>
                  </a:lnTo>
                  <a:lnTo>
                    <a:pt x="644" y="644"/>
                  </a:lnTo>
                  <a:lnTo>
                    <a:pt x="76" y="474"/>
                  </a:lnTo>
                  <a:lnTo>
                    <a:pt x="0" y="322"/>
                  </a:lnTo>
                  <a:lnTo>
                    <a:pt x="17" y="279"/>
                  </a:lnTo>
                  <a:lnTo>
                    <a:pt x="102" y="195"/>
                  </a:lnTo>
                  <a:lnTo>
                    <a:pt x="161" y="186"/>
                  </a:lnTo>
                  <a:lnTo>
                    <a:pt x="246" y="136"/>
                  </a:lnTo>
                  <a:lnTo>
                    <a:pt x="424" y="144"/>
                  </a:lnTo>
                  <a:lnTo>
                    <a:pt x="694" y="68"/>
                  </a:lnTo>
                  <a:lnTo>
                    <a:pt x="838" y="51"/>
                  </a:lnTo>
                  <a:lnTo>
                    <a:pt x="957" y="59"/>
                  </a:lnTo>
                  <a:lnTo>
                    <a:pt x="1050" y="42"/>
                  </a:lnTo>
                  <a:lnTo>
                    <a:pt x="1169" y="42"/>
                  </a:lnTo>
                  <a:lnTo>
                    <a:pt x="1406" y="0"/>
                  </a:lnTo>
                  <a:lnTo>
                    <a:pt x="1524" y="0"/>
                  </a:lnTo>
                  <a:lnTo>
                    <a:pt x="1668" y="25"/>
                  </a:lnTo>
                  <a:lnTo>
                    <a:pt x="1820" y="25"/>
                  </a:lnTo>
                  <a:lnTo>
                    <a:pt x="1905" y="51"/>
                  </a:lnTo>
                  <a:lnTo>
                    <a:pt x="2413" y="6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1B7C97-5A2B-431E-8C4B-D2848D42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384"/>
              <a:ext cx="824" cy="803"/>
            </a:xfrm>
            <a:custGeom>
              <a:avLst/>
              <a:gdLst>
                <a:gd name="T0" fmla="*/ 1058 w 3632"/>
                <a:gd name="T1" fmla="*/ 1193 h 3539"/>
                <a:gd name="T2" fmla="*/ 847 w 3632"/>
                <a:gd name="T3" fmla="*/ 1532 h 3539"/>
                <a:gd name="T4" fmla="*/ 881 w 3632"/>
                <a:gd name="T5" fmla="*/ 1888 h 3539"/>
                <a:gd name="T6" fmla="*/ 1075 w 3632"/>
                <a:gd name="T7" fmla="*/ 2142 h 3539"/>
                <a:gd name="T8" fmla="*/ 1617 w 3632"/>
                <a:gd name="T9" fmla="*/ 2430 h 3539"/>
                <a:gd name="T10" fmla="*/ 2455 w 3632"/>
                <a:gd name="T11" fmla="*/ 2844 h 3539"/>
                <a:gd name="T12" fmla="*/ 2921 w 3632"/>
                <a:gd name="T13" fmla="*/ 3107 h 3539"/>
                <a:gd name="T14" fmla="*/ 3116 w 3632"/>
                <a:gd name="T15" fmla="*/ 3208 h 3539"/>
                <a:gd name="T16" fmla="*/ 3209 w 3632"/>
                <a:gd name="T17" fmla="*/ 3386 h 3539"/>
                <a:gd name="T18" fmla="*/ 3099 w 3632"/>
                <a:gd name="T19" fmla="*/ 3462 h 3539"/>
                <a:gd name="T20" fmla="*/ 2802 w 3632"/>
                <a:gd name="T21" fmla="*/ 3505 h 3539"/>
                <a:gd name="T22" fmla="*/ 2388 w 3632"/>
                <a:gd name="T23" fmla="*/ 3505 h 3539"/>
                <a:gd name="T24" fmla="*/ 1676 w 3632"/>
                <a:gd name="T25" fmla="*/ 3369 h 3539"/>
                <a:gd name="T26" fmla="*/ 906 w 3632"/>
                <a:gd name="T27" fmla="*/ 3048 h 3539"/>
                <a:gd name="T28" fmla="*/ 491 w 3632"/>
                <a:gd name="T29" fmla="*/ 2819 h 3539"/>
                <a:gd name="T30" fmla="*/ 237 w 3632"/>
                <a:gd name="T31" fmla="*/ 2573 h 3539"/>
                <a:gd name="T32" fmla="*/ 93 w 3632"/>
                <a:gd name="T33" fmla="*/ 2404 h 3539"/>
                <a:gd name="T34" fmla="*/ 17 w 3632"/>
                <a:gd name="T35" fmla="*/ 2193 h 3539"/>
                <a:gd name="T36" fmla="*/ 0 w 3632"/>
                <a:gd name="T37" fmla="*/ 2049 h 3539"/>
                <a:gd name="T38" fmla="*/ 9 w 3632"/>
                <a:gd name="T39" fmla="*/ 1896 h 3539"/>
                <a:gd name="T40" fmla="*/ 102 w 3632"/>
                <a:gd name="T41" fmla="*/ 1693 h 3539"/>
                <a:gd name="T42" fmla="*/ 195 w 3632"/>
                <a:gd name="T43" fmla="*/ 1574 h 3539"/>
                <a:gd name="T44" fmla="*/ 313 w 3632"/>
                <a:gd name="T45" fmla="*/ 1397 h 3539"/>
                <a:gd name="T46" fmla="*/ 694 w 3632"/>
                <a:gd name="T47" fmla="*/ 1050 h 3539"/>
                <a:gd name="T48" fmla="*/ 1389 w 3632"/>
                <a:gd name="T49" fmla="*/ 635 h 3539"/>
                <a:gd name="T50" fmla="*/ 2481 w 3632"/>
                <a:gd name="T51" fmla="*/ 135 h 3539"/>
                <a:gd name="T52" fmla="*/ 2913 w 3632"/>
                <a:gd name="T53" fmla="*/ 76 h 3539"/>
                <a:gd name="T54" fmla="*/ 3463 w 3632"/>
                <a:gd name="T55" fmla="*/ 0 h 3539"/>
                <a:gd name="T56" fmla="*/ 3632 w 3632"/>
                <a:gd name="T57" fmla="*/ 76 h 3539"/>
                <a:gd name="T58" fmla="*/ 3581 w 3632"/>
                <a:gd name="T59" fmla="*/ 245 h 3539"/>
                <a:gd name="T60" fmla="*/ 3031 w 3632"/>
                <a:gd name="T61" fmla="*/ 372 h 3539"/>
                <a:gd name="T62" fmla="*/ 2557 w 3632"/>
                <a:gd name="T63" fmla="*/ 533 h 3539"/>
                <a:gd name="T64" fmla="*/ 2024 w 3632"/>
                <a:gd name="T65" fmla="*/ 719 h 3539"/>
                <a:gd name="T66" fmla="*/ 1516 w 3632"/>
                <a:gd name="T67" fmla="*/ 889 h 3539"/>
                <a:gd name="T68" fmla="*/ 1338 w 3632"/>
                <a:gd name="T69" fmla="*/ 965 h 3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32" h="3539">
                  <a:moveTo>
                    <a:pt x="1338" y="965"/>
                  </a:moveTo>
                  <a:lnTo>
                    <a:pt x="1058" y="1193"/>
                  </a:lnTo>
                  <a:lnTo>
                    <a:pt x="898" y="1422"/>
                  </a:lnTo>
                  <a:lnTo>
                    <a:pt x="847" y="1532"/>
                  </a:lnTo>
                  <a:lnTo>
                    <a:pt x="821" y="1727"/>
                  </a:lnTo>
                  <a:lnTo>
                    <a:pt x="881" y="1888"/>
                  </a:lnTo>
                  <a:lnTo>
                    <a:pt x="974" y="2066"/>
                  </a:lnTo>
                  <a:lnTo>
                    <a:pt x="1075" y="2142"/>
                  </a:lnTo>
                  <a:lnTo>
                    <a:pt x="1456" y="2370"/>
                  </a:lnTo>
                  <a:lnTo>
                    <a:pt x="1617" y="2430"/>
                  </a:lnTo>
                  <a:lnTo>
                    <a:pt x="1803" y="2548"/>
                  </a:lnTo>
                  <a:lnTo>
                    <a:pt x="2455" y="2844"/>
                  </a:lnTo>
                  <a:lnTo>
                    <a:pt x="2811" y="3022"/>
                  </a:lnTo>
                  <a:lnTo>
                    <a:pt x="2921" y="3107"/>
                  </a:lnTo>
                  <a:lnTo>
                    <a:pt x="2997" y="3132"/>
                  </a:lnTo>
                  <a:lnTo>
                    <a:pt x="3116" y="3208"/>
                  </a:lnTo>
                  <a:lnTo>
                    <a:pt x="3209" y="3310"/>
                  </a:lnTo>
                  <a:lnTo>
                    <a:pt x="3209" y="3386"/>
                  </a:lnTo>
                  <a:lnTo>
                    <a:pt x="3150" y="3446"/>
                  </a:lnTo>
                  <a:lnTo>
                    <a:pt x="3099" y="3462"/>
                  </a:lnTo>
                  <a:lnTo>
                    <a:pt x="2980" y="3539"/>
                  </a:lnTo>
                  <a:lnTo>
                    <a:pt x="2802" y="3505"/>
                  </a:lnTo>
                  <a:lnTo>
                    <a:pt x="2447" y="3530"/>
                  </a:lnTo>
                  <a:lnTo>
                    <a:pt x="2388" y="3505"/>
                  </a:lnTo>
                  <a:lnTo>
                    <a:pt x="1947" y="3462"/>
                  </a:lnTo>
                  <a:lnTo>
                    <a:pt x="1676" y="3369"/>
                  </a:lnTo>
                  <a:lnTo>
                    <a:pt x="1202" y="3132"/>
                  </a:lnTo>
                  <a:lnTo>
                    <a:pt x="906" y="3048"/>
                  </a:lnTo>
                  <a:lnTo>
                    <a:pt x="669" y="2895"/>
                  </a:lnTo>
                  <a:lnTo>
                    <a:pt x="491" y="2819"/>
                  </a:lnTo>
                  <a:lnTo>
                    <a:pt x="356" y="2700"/>
                  </a:lnTo>
                  <a:lnTo>
                    <a:pt x="237" y="2573"/>
                  </a:lnTo>
                  <a:lnTo>
                    <a:pt x="136" y="2430"/>
                  </a:lnTo>
                  <a:lnTo>
                    <a:pt x="93" y="2404"/>
                  </a:lnTo>
                  <a:lnTo>
                    <a:pt x="85" y="2345"/>
                  </a:lnTo>
                  <a:lnTo>
                    <a:pt x="17" y="2193"/>
                  </a:lnTo>
                  <a:lnTo>
                    <a:pt x="17" y="2108"/>
                  </a:lnTo>
                  <a:lnTo>
                    <a:pt x="0" y="2049"/>
                  </a:lnTo>
                  <a:lnTo>
                    <a:pt x="17" y="1930"/>
                  </a:lnTo>
                  <a:lnTo>
                    <a:pt x="9" y="1896"/>
                  </a:lnTo>
                  <a:lnTo>
                    <a:pt x="43" y="1778"/>
                  </a:lnTo>
                  <a:lnTo>
                    <a:pt x="102" y="1693"/>
                  </a:lnTo>
                  <a:lnTo>
                    <a:pt x="195" y="1600"/>
                  </a:lnTo>
                  <a:lnTo>
                    <a:pt x="195" y="1574"/>
                  </a:lnTo>
                  <a:lnTo>
                    <a:pt x="297" y="1456"/>
                  </a:lnTo>
                  <a:lnTo>
                    <a:pt x="313" y="1397"/>
                  </a:lnTo>
                  <a:lnTo>
                    <a:pt x="500" y="1185"/>
                  </a:lnTo>
                  <a:lnTo>
                    <a:pt x="694" y="1050"/>
                  </a:lnTo>
                  <a:lnTo>
                    <a:pt x="1092" y="829"/>
                  </a:lnTo>
                  <a:lnTo>
                    <a:pt x="1389" y="635"/>
                  </a:lnTo>
                  <a:lnTo>
                    <a:pt x="1626" y="525"/>
                  </a:lnTo>
                  <a:lnTo>
                    <a:pt x="2481" y="135"/>
                  </a:lnTo>
                  <a:lnTo>
                    <a:pt x="2794" y="76"/>
                  </a:lnTo>
                  <a:lnTo>
                    <a:pt x="2913" y="76"/>
                  </a:lnTo>
                  <a:lnTo>
                    <a:pt x="3226" y="8"/>
                  </a:lnTo>
                  <a:lnTo>
                    <a:pt x="3463" y="0"/>
                  </a:lnTo>
                  <a:lnTo>
                    <a:pt x="3547" y="17"/>
                  </a:lnTo>
                  <a:lnTo>
                    <a:pt x="3632" y="76"/>
                  </a:lnTo>
                  <a:lnTo>
                    <a:pt x="3632" y="178"/>
                  </a:lnTo>
                  <a:lnTo>
                    <a:pt x="3581" y="245"/>
                  </a:lnTo>
                  <a:lnTo>
                    <a:pt x="3446" y="305"/>
                  </a:lnTo>
                  <a:lnTo>
                    <a:pt x="3031" y="372"/>
                  </a:lnTo>
                  <a:lnTo>
                    <a:pt x="2913" y="432"/>
                  </a:lnTo>
                  <a:lnTo>
                    <a:pt x="2557" y="533"/>
                  </a:lnTo>
                  <a:lnTo>
                    <a:pt x="2464" y="584"/>
                  </a:lnTo>
                  <a:lnTo>
                    <a:pt x="2024" y="719"/>
                  </a:lnTo>
                  <a:lnTo>
                    <a:pt x="1871" y="787"/>
                  </a:lnTo>
                  <a:lnTo>
                    <a:pt x="1516" y="889"/>
                  </a:lnTo>
                  <a:lnTo>
                    <a:pt x="1372" y="948"/>
                  </a:lnTo>
                  <a:lnTo>
                    <a:pt x="1338" y="965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7A15E4-71E0-4580-A8DE-2C39C3B5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69"/>
              <a:ext cx="3642" cy="4197"/>
            </a:xfrm>
            <a:custGeom>
              <a:avLst/>
              <a:gdLst>
                <a:gd name="T0" fmla="*/ 7026 w 16051"/>
                <a:gd name="T1" fmla="*/ 18279 h 18491"/>
                <a:gd name="T2" fmla="*/ 8618 w 16051"/>
                <a:gd name="T3" fmla="*/ 17898 h 18491"/>
                <a:gd name="T4" fmla="*/ 8626 w 16051"/>
                <a:gd name="T5" fmla="*/ 17635 h 18491"/>
                <a:gd name="T6" fmla="*/ 6612 w 16051"/>
                <a:gd name="T7" fmla="*/ 17322 h 18491"/>
                <a:gd name="T8" fmla="*/ 5486 w 16051"/>
                <a:gd name="T9" fmla="*/ 17034 h 18491"/>
                <a:gd name="T10" fmla="*/ 3979 w 16051"/>
                <a:gd name="T11" fmla="*/ 17449 h 18491"/>
                <a:gd name="T12" fmla="*/ 2345 w 16051"/>
                <a:gd name="T13" fmla="*/ 17094 h 18491"/>
                <a:gd name="T14" fmla="*/ 186 w 16051"/>
                <a:gd name="T15" fmla="*/ 16391 h 18491"/>
                <a:gd name="T16" fmla="*/ 50 w 16051"/>
                <a:gd name="T17" fmla="*/ 15680 h 18491"/>
                <a:gd name="T18" fmla="*/ 1159 w 16051"/>
                <a:gd name="T19" fmla="*/ 14842 h 18491"/>
                <a:gd name="T20" fmla="*/ 3115 w 16051"/>
                <a:gd name="T21" fmla="*/ 14926 h 18491"/>
                <a:gd name="T22" fmla="*/ 6637 w 16051"/>
                <a:gd name="T23" fmla="*/ 15036 h 18491"/>
                <a:gd name="T24" fmla="*/ 9211 w 16051"/>
                <a:gd name="T25" fmla="*/ 15222 h 18491"/>
                <a:gd name="T26" fmla="*/ 11979 w 16051"/>
                <a:gd name="T27" fmla="*/ 15299 h 18491"/>
                <a:gd name="T28" fmla="*/ 13985 w 16051"/>
                <a:gd name="T29" fmla="*/ 15316 h 18491"/>
                <a:gd name="T30" fmla="*/ 16051 w 16051"/>
                <a:gd name="T31" fmla="*/ 14621 h 18491"/>
                <a:gd name="T32" fmla="*/ 13596 w 16051"/>
                <a:gd name="T33" fmla="*/ 14825 h 18491"/>
                <a:gd name="T34" fmla="*/ 11107 w 16051"/>
                <a:gd name="T35" fmla="*/ 14825 h 18491"/>
                <a:gd name="T36" fmla="*/ 8753 w 16051"/>
                <a:gd name="T37" fmla="*/ 14613 h 18491"/>
                <a:gd name="T38" fmla="*/ 6375 w 16051"/>
                <a:gd name="T39" fmla="*/ 14283 h 18491"/>
                <a:gd name="T40" fmla="*/ 6027 w 16051"/>
                <a:gd name="T41" fmla="*/ 13148 h 18491"/>
                <a:gd name="T42" fmla="*/ 8957 w 16051"/>
                <a:gd name="T43" fmla="*/ 12835 h 18491"/>
                <a:gd name="T44" fmla="*/ 10277 w 16051"/>
                <a:gd name="T45" fmla="*/ 12429 h 18491"/>
                <a:gd name="T46" fmla="*/ 12335 w 16051"/>
                <a:gd name="T47" fmla="*/ 12031 h 18491"/>
                <a:gd name="T48" fmla="*/ 10684 w 16051"/>
                <a:gd name="T49" fmla="*/ 11895 h 18491"/>
                <a:gd name="T50" fmla="*/ 8991 w 16051"/>
                <a:gd name="T51" fmla="*/ 12192 h 18491"/>
                <a:gd name="T52" fmla="*/ 7009 w 16051"/>
                <a:gd name="T53" fmla="*/ 12141 h 18491"/>
                <a:gd name="T54" fmla="*/ 5350 w 16051"/>
                <a:gd name="T55" fmla="*/ 12640 h 18491"/>
                <a:gd name="T56" fmla="*/ 3835 w 16051"/>
                <a:gd name="T57" fmla="*/ 12098 h 18491"/>
                <a:gd name="T58" fmla="*/ 2666 w 16051"/>
                <a:gd name="T59" fmla="*/ 11421 h 18491"/>
                <a:gd name="T60" fmla="*/ 2387 w 16051"/>
                <a:gd name="T61" fmla="*/ 10202 h 18491"/>
                <a:gd name="T62" fmla="*/ 1066 w 16051"/>
                <a:gd name="T63" fmla="*/ 8940 h 18491"/>
                <a:gd name="T64" fmla="*/ 1913 w 16051"/>
                <a:gd name="T65" fmla="*/ 7781 h 18491"/>
                <a:gd name="T66" fmla="*/ 4004 w 16051"/>
                <a:gd name="T67" fmla="*/ 7654 h 18491"/>
                <a:gd name="T68" fmla="*/ 5503 w 16051"/>
                <a:gd name="T69" fmla="*/ 8382 h 18491"/>
                <a:gd name="T70" fmla="*/ 6730 w 16051"/>
                <a:gd name="T71" fmla="*/ 8077 h 18491"/>
                <a:gd name="T72" fmla="*/ 8508 w 16051"/>
                <a:gd name="T73" fmla="*/ 7950 h 18491"/>
                <a:gd name="T74" fmla="*/ 10032 w 16051"/>
                <a:gd name="T75" fmla="*/ 7933 h 18491"/>
                <a:gd name="T76" fmla="*/ 10184 w 16051"/>
                <a:gd name="T77" fmla="*/ 7535 h 18491"/>
                <a:gd name="T78" fmla="*/ 7924 w 16051"/>
                <a:gd name="T79" fmla="*/ 7357 h 18491"/>
                <a:gd name="T80" fmla="*/ 5883 w 16051"/>
                <a:gd name="T81" fmla="*/ 6824 h 18491"/>
                <a:gd name="T82" fmla="*/ 3928 w 16051"/>
                <a:gd name="T83" fmla="*/ 6959 h 18491"/>
                <a:gd name="T84" fmla="*/ 2268 w 16051"/>
                <a:gd name="T85" fmla="*/ 6866 h 18491"/>
                <a:gd name="T86" fmla="*/ 1473 w 16051"/>
                <a:gd name="T87" fmla="*/ 5630 h 18491"/>
                <a:gd name="T88" fmla="*/ 3327 w 16051"/>
                <a:gd name="T89" fmla="*/ 4504 h 18491"/>
                <a:gd name="T90" fmla="*/ 5773 w 16051"/>
                <a:gd name="T91" fmla="*/ 4335 h 18491"/>
                <a:gd name="T92" fmla="*/ 7712 w 16051"/>
                <a:gd name="T93" fmla="*/ 4225 h 18491"/>
                <a:gd name="T94" fmla="*/ 7551 w 16051"/>
                <a:gd name="T95" fmla="*/ 3979 h 18491"/>
                <a:gd name="T96" fmla="*/ 6095 w 16051"/>
                <a:gd name="T97" fmla="*/ 3810 h 18491"/>
                <a:gd name="T98" fmla="*/ 4495 w 16051"/>
                <a:gd name="T99" fmla="*/ 3861 h 18491"/>
                <a:gd name="T100" fmla="*/ 3682 w 16051"/>
                <a:gd name="T101" fmla="*/ 3065 h 18491"/>
                <a:gd name="T102" fmla="*/ 4766 w 16051"/>
                <a:gd name="T103" fmla="*/ 2616 h 18491"/>
                <a:gd name="T104" fmla="*/ 4732 w 16051"/>
                <a:gd name="T105" fmla="*/ 2337 h 18491"/>
                <a:gd name="T106" fmla="*/ 5045 w 16051"/>
                <a:gd name="T107" fmla="*/ 1405 h 18491"/>
                <a:gd name="T108" fmla="*/ 6358 w 16051"/>
                <a:gd name="T109" fmla="*/ 1541 h 18491"/>
                <a:gd name="T110" fmla="*/ 8652 w 16051"/>
                <a:gd name="T111" fmla="*/ 1702 h 18491"/>
                <a:gd name="T112" fmla="*/ 8364 w 16051"/>
                <a:gd name="T113" fmla="*/ 1388 h 18491"/>
                <a:gd name="T114" fmla="*/ 7145 w 16051"/>
                <a:gd name="T115" fmla="*/ 906 h 18491"/>
                <a:gd name="T116" fmla="*/ 6290 w 16051"/>
                <a:gd name="T117" fmla="*/ 525 h 18491"/>
                <a:gd name="T118" fmla="*/ 5469 w 16051"/>
                <a:gd name="T119" fmla="*/ 491 h 18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51" h="18491">
                  <a:moveTo>
                    <a:pt x="5460" y="18491"/>
                  </a:moveTo>
                  <a:lnTo>
                    <a:pt x="5646" y="18338"/>
                  </a:lnTo>
                  <a:lnTo>
                    <a:pt x="5723" y="18338"/>
                  </a:lnTo>
                  <a:lnTo>
                    <a:pt x="5917" y="18270"/>
                  </a:lnTo>
                  <a:lnTo>
                    <a:pt x="6002" y="18270"/>
                  </a:lnTo>
                  <a:lnTo>
                    <a:pt x="6078" y="18237"/>
                  </a:lnTo>
                  <a:lnTo>
                    <a:pt x="6671" y="18186"/>
                  </a:lnTo>
                  <a:lnTo>
                    <a:pt x="6908" y="18228"/>
                  </a:lnTo>
                  <a:lnTo>
                    <a:pt x="7026" y="18279"/>
                  </a:lnTo>
                  <a:lnTo>
                    <a:pt x="7306" y="18347"/>
                  </a:lnTo>
                  <a:lnTo>
                    <a:pt x="7382" y="18347"/>
                  </a:lnTo>
                  <a:lnTo>
                    <a:pt x="7738" y="18287"/>
                  </a:lnTo>
                  <a:lnTo>
                    <a:pt x="7941" y="18220"/>
                  </a:lnTo>
                  <a:lnTo>
                    <a:pt x="8135" y="18076"/>
                  </a:lnTo>
                  <a:lnTo>
                    <a:pt x="8322" y="18008"/>
                  </a:lnTo>
                  <a:lnTo>
                    <a:pt x="8500" y="17940"/>
                  </a:lnTo>
                  <a:lnTo>
                    <a:pt x="8542" y="17940"/>
                  </a:lnTo>
                  <a:lnTo>
                    <a:pt x="8618" y="17898"/>
                  </a:lnTo>
                  <a:lnTo>
                    <a:pt x="8813" y="17898"/>
                  </a:lnTo>
                  <a:lnTo>
                    <a:pt x="9075" y="17881"/>
                  </a:lnTo>
                  <a:lnTo>
                    <a:pt x="9134" y="17898"/>
                  </a:lnTo>
                  <a:lnTo>
                    <a:pt x="9168" y="17881"/>
                  </a:lnTo>
                  <a:lnTo>
                    <a:pt x="9134" y="17771"/>
                  </a:lnTo>
                  <a:lnTo>
                    <a:pt x="8982" y="17695"/>
                  </a:lnTo>
                  <a:lnTo>
                    <a:pt x="8897" y="17661"/>
                  </a:lnTo>
                  <a:lnTo>
                    <a:pt x="8779" y="17635"/>
                  </a:lnTo>
                  <a:lnTo>
                    <a:pt x="8626" y="17635"/>
                  </a:lnTo>
                  <a:lnTo>
                    <a:pt x="8542" y="17602"/>
                  </a:lnTo>
                  <a:lnTo>
                    <a:pt x="8491" y="17602"/>
                  </a:lnTo>
                  <a:lnTo>
                    <a:pt x="8271" y="17568"/>
                  </a:lnTo>
                  <a:lnTo>
                    <a:pt x="8152" y="17525"/>
                  </a:lnTo>
                  <a:lnTo>
                    <a:pt x="8008" y="17449"/>
                  </a:lnTo>
                  <a:lnTo>
                    <a:pt x="7712" y="17424"/>
                  </a:lnTo>
                  <a:lnTo>
                    <a:pt x="6899" y="17458"/>
                  </a:lnTo>
                  <a:lnTo>
                    <a:pt x="6823" y="17390"/>
                  </a:lnTo>
                  <a:lnTo>
                    <a:pt x="6612" y="17322"/>
                  </a:lnTo>
                  <a:lnTo>
                    <a:pt x="6468" y="17288"/>
                  </a:lnTo>
                  <a:lnTo>
                    <a:pt x="6375" y="17288"/>
                  </a:lnTo>
                  <a:lnTo>
                    <a:pt x="6231" y="17237"/>
                  </a:lnTo>
                  <a:lnTo>
                    <a:pt x="6205" y="17212"/>
                  </a:lnTo>
                  <a:lnTo>
                    <a:pt x="6112" y="17170"/>
                  </a:lnTo>
                  <a:lnTo>
                    <a:pt x="5841" y="17085"/>
                  </a:lnTo>
                  <a:lnTo>
                    <a:pt x="5757" y="17068"/>
                  </a:lnTo>
                  <a:lnTo>
                    <a:pt x="5697" y="17043"/>
                  </a:lnTo>
                  <a:lnTo>
                    <a:pt x="5486" y="17034"/>
                  </a:lnTo>
                  <a:lnTo>
                    <a:pt x="5401" y="17043"/>
                  </a:lnTo>
                  <a:lnTo>
                    <a:pt x="5223" y="17102"/>
                  </a:lnTo>
                  <a:lnTo>
                    <a:pt x="5045" y="17178"/>
                  </a:lnTo>
                  <a:lnTo>
                    <a:pt x="4834" y="17348"/>
                  </a:lnTo>
                  <a:lnTo>
                    <a:pt x="4656" y="17458"/>
                  </a:lnTo>
                  <a:lnTo>
                    <a:pt x="4478" y="17517"/>
                  </a:lnTo>
                  <a:lnTo>
                    <a:pt x="4334" y="17525"/>
                  </a:lnTo>
                  <a:lnTo>
                    <a:pt x="4216" y="17517"/>
                  </a:lnTo>
                  <a:lnTo>
                    <a:pt x="3979" y="17449"/>
                  </a:lnTo>
                  <a:lnTo>
                    <a:pt x="3945" y="17415"/>
                  </a:lnTo>
                  <a:lnTo>
                    <a:pt x="3826" y="17356"/>
                  </a:lnTo>
                  <a:lnTo>
                    <a:pt x="3708" y="17339"/>
                  </a:lnTo>
                  <a:lnTo>
                    <a:pt x="3564" y="17271"/>
                  </a:lnTo>
                  <a:lnTo>
                    <a:pt x="3200" y="17161"/>
                  </a:lnTo>
                  <a:lnTo>
                    <a:pt x="2903" y="17000"/>
                  </a:lnTo>
                  <a:lnTo>
                    <a:pt x="2819" y="16983"/>
                  </a:lnTo>
                  <a:lnTo>
                    <a:pt x="2641" y="16992"/>
                  </a:lnTo>
                  <a:lnTo>
                    <a:pt x="2345" y="17094"/>
                  </a:lnTo>
                  <a:lnTo>
                    <a:pt x="1634" y="17271"/>
                  </a:lnTo>
                  <a:lnTo>
                    <a:pt x="1396" y="17263"/>
                  </a:lnTo>
                  <a:lnTo>
                    <a:pt x="1219" y="17178"/>
                  </a:lnTo>
                  <a:lnTo>
                    <a:pt x="863" y="17068"/>
                  </a:lnTo>
                  <a:lnTo>
                    <a:pt x="770" y="17009"/>
                  </a:lnTo>
                  <a:lnTo>
                    <a:pt x="745" y="17009"/>
                  </a:lnTo>
                  <a:lnTo>
                    <a:pt x="508" y="16831"/>
                  </a:lnTo>
                  <a:lnTo>
                    <a:pt x="271" y="16476"/>
                  </a:lnTo>
                  <a:lnTo>
                    <a:pt x="186" y="16391"/>
                  </a:lnTo>
                  <a:lnTo>
                    <a:pt x="177" y="16332"/>
                  </a:lnTo>
                  <a:lnTo>
                    <a:pt x="144" y="16298"/>
                  </a:lnTo>
                  <a:lnTo>
                    <a:pt x="84" y="16213"/>
                  </a:lnTo>
                  <a:lnTo>
                    <a:pt x="33" y="16095"/>
                  </a:lnTo>
                  <a:lnTo>
                    <a:pt x="25" y="15976"/>
                  </a:lnTo>
                  <a:lnTo>
                    <a:pt x="0" y="15942"/>
                  </a:lnTo>
                  <a:lnTo>
                    <a:pt x="25" y="15883"/>
                  </a:lnTo>
                  <a:lnTo>
                    <a:pt x="25" y="15764"/>
                  </a:lnTo>
                  <a:lnTo>
                    <a:pt x="50" y="15680"/>
                  </a:lnTo>
                  <a:lnTo>
                    <a:pt x="50" y="15587"/>
                  </a:lnTo>
                  <a:lnTo>
                    <a:pt x="127" y="15468"/>
                  </a:lnTo>
                  <a:lnTo>
                    <a:pt x="152" y="15409"/>
                  </a:lnTo>
                  <a:lnTo>
                    <a:pt x="228" y="15333"/>
                  </a:lnTo>
                  <a:lnTo>
                    <a:pt x="271" y="15265"/>
                  </a:lnTo>
                  <a:lnTo>
                    <a:pt x="550" y="15062"/>
                  </a:lnTo>
                  <a:lnTo>
                    <a:pt x="762" y="14935"/>
                  </a:lnTo>
                  <a:lnTo>
                    <a:pt x="999" y="14850"/>
                  </a:lnTo>
                  <a:lnTo>
                    <a:pt x="1159" y="14842"/>
                  </a:lnTo>
                  <a:lnTo>
                    <a:pt x="1320" y="14867"/>
                  </a:lnTo>
                  <a:lnTo>
                    <a:pt x="1515" y="14875"/>
                  </a:lnTo>
                  <a:lnTo>
                    <a:pt x="1794" y="14918"/>
                  </a:lnTo>
                  <a:lnTo>
                    <a:pt x="1871" y="14943"/>
                  </a:lnTo>
                  <a:lnTo>
                    <a:pt x="2268" y="14994"/>
                  </a:lnTo>
                  <a:lnTo>
                    <a:pt x="2506" y="14994"/>
                  </a:lnTo>
                  <a:lnTo>
                    <a:pt x="2624" y="14969"/>
                  </a:lnTo>
                  <a:lnTo>
                    <a:pt x="2717" y="14943"/>
                  </a:lnTo>
                  <a:lnTo>
                    <a:pt x="3115" y="14926"/>
                  </a:lnTo>
                  <a:lnTo>
                    <a:pt x="3394" y="14875"/>
                  </a:lnTo>
                  <a:lnTo>
                    <a:pt x="3750" y="14867"/>
                  </a:lnTo>
                  <a:lnTo>
                    <a:pt x="4343" y="14782"/>
                  </a:lnTo>
                  <a:lnTo>
                    <a:pt x="4732" y="14757"/>
                  </a:lnTo>
                  <a:lnTo>
                    <a:pt x="5054" y="14791"/>
                  </a:lnTo>
                  <a:lnTo>
                    <a:pt x="5646" y="14909"/>
                  </a:lnTo>
                  <a:lnTo>
                    <a:pt x="5960" y="14935"/>
                  </a:lnTo>
                  <a:lnTo>
                    <a:pt x="6078" y="14977"/>
                  </a:lnTo>
                  <a:lnTo>
                    <a:pt x="6637" y="15036"/>
                  </a:lnTo>
                  <a:lnTo>
                    <a:pt x="6755" y="15062"/>
                  </a:lnTo>
                  <a:lnTo>
                    <a:pt x="7348" y="15036"/>
                  </a:lnTo>
                  <a:lnTo>
                    <a:pt x="7619" y="15079"/>
                  </a:lnTo>
                  <a:lnTo>
                    <a:pt x="7822" y="15087"/>
                  </a:lnTo>
                  <a:lnTo>
                    <a:pt x="8178" y="15146"/>
                  </a:lnTo>
                  <a:lnTo>
                    <a:pt x="8686" y="15146"/>
                  </a:lnTo>
                  <a:lnTo>
                    <a:pt x="8847" y="15172"/>
                  </a:lnTo>
                  <a:lnTo>
                    <a:pt x="9092" y="15180"/>
                  </a:lnTo>
                  <a:lnTo>
                    <a:pt x="9211" y="15222"/>
                  </a:lnTo>
                  <a:lnTo>
                    <a:pt x="9448" y="15282"/>
                  </a:lnTo>
                  <a:lnTo>
                    <a:pt x="9922" y="15239"/>
                  </a:lnTo>
                  <a:lnTo>
                    <a:pt x="10244" y="15316"/>
                  </a:lnTo>
                  <a:lnTo>
                    <a:pt x="10718" y="15324"/>
                  </a:lnTo>
                  <a:lnTo>
                    <a:pt x="10751" y="15341"/>
                  </a:lnTo>
                  <a:lnTo>
                    <a:pt x="11107" y="15358"/>
                  </a:lnTo>
                  <a:lnTo>
                    <a:pt x="11226" y="15341"/>
                  </a:lnTo>
                  <a:lnTo>
                    <a:pt x="11742" y="15341"/>
                  </a:lnTo>
                  <a:lnTo>
                    <a:pt x="11979" y="15299"/>
                  </a:lnTo>
                  <a:lnTo>
                    <a:pt x="12021" y="15324"/>
                  </a:lnTo>
                  <a:lnTo>
                    <a:pt x="12377" y="15282"/>
                  </a:lnTo>
                  <a:lnTo>
                    <a:pt x="12690" y="15282"/>
                  </a:lnTo>
                  <a:lnTo>
                    <a:pt x="13003" y="15256"/>
                  </a:lnTo>
                  <a:lnTo>
                    <a:pt x="13325" y="15172"/>
                  </a:lnTo>
                  <a:lnTo>
                    <a:pt x="13478" y="15172"/>
                  </a:lnTo>
                  <a:lnTo>
                    <a:pt x="13715" y="15222"/>
                  </a:lnTo>
                  <a:lnTo>
                    <a:pt x="13867" y="15299"/>
                  </a:lnTo>
                  <a:lnTo>
                    <a:pt x="13985" y="15316"/>
                  </a:lnTo>
                  <a:lnTo>
                    <a:pt x="14333" y="15112"/>
                  </a:lnTo>
                  <a:lnTo>
                    <a:pt x="14451" y="15096"/>
                  </a:lnTo>
                  <a:lnTo>
                    <a:pt x="14604" y="15104"/>
                  </a:lnTo>
                  <a:lnTo>
                    <a:pt x="14764" y="15087"/>
                  </a:lnTo>
                  <a:lnTo>
                    <a:pt x="14841" y="15045"/>
                  </a:lnTo>
                  <a:lnTo>
                    <a:pt x="15713" y="14842"/>
                  </a:lnTo>
                  <a:lnTo>
                    <a:pt x="15873" y="14765"/>
                  </a:lnTo>
                  <a:lnTo>
                    <a:pt x="15899" y="14748"/>
                  </a:lnTo>
                  <a:lnTo>
                    <a:pt x="16051" y="14621"/>
                  </a:lnTo>
                  <a:lnTo>
                    <a:pt x="15975" y="14571"/>
                  </a:lnTo>
                  <a:lnTo>
                    <a:pt x="15645" y="14571"/>
                  </a:lnTo>
                  <a:lnTo>
                    <a:pt x="15552" y="14545"/>
                  </a:lnTo>
                  <a:lnTo>
                    <a:pt x="15433" y="14545"/>
                  </a:lnTo>
                  <a:lnTo>
                    <a:pt x="14993" y="14638"/>
                  </a:lnTo>
                  <a:lnTo>
                    <a:pt x="14578" y="14706"/>
                  </a:lnTo>
                  <a:lnTo>
                    <a:pt x="14223" y="14740"/>
                  </a:lnTo>
                  <a:lnTo>
                    <a:pt x="13867" y="14816"/>
                  </a:lnTo>
                  <a:lnTo>
                    <a:pt x="13596" y="14825"/>
                  </a:lnTo>
                  <a:lnTo>
                    <a:pt x="13156" y="14901"/>
                  </a:lnTo>
                  <a:lnTo>
                    <a:pt x="12944" y="14901"/>
                  </a:lnTo>
                  <a:lnTo>
                    <a:pt x="12826" y="14875"/>
                  </a:lnTo>
                  <a:lnTo>
                    <a:pt x="12682" y="14901"/>
                  </a:lnTo>
                  <a:lnTo>
                    <a:pt x="12174" y="14884"/>
                  </a:lnTo>
                  <a:lnTo>
                    <a:pt x="11911" y="14909"/>
                  </a:lnTo>
                  <a:lnTo>
                    <a:pt x="11700" y="14875"/>
                  </a:lnTo>
                  <a:lnTo>
                    <a:pt x="11285" y="14858"/>
                  </a:lnTo>
                  <a:lnTo>
                    <a:pt x="11107" y="14825"/>
                  </a:lnTo>
                  <a:lnTo>
                    <a:pt x="10811" y="14825"/>
                  </a:lnTo>
                  <a:lnTo>
                    <a:pt x="10464" y="14782"/>
                  </a:lnTo>
                  <a:lnTo>
                    <a:pt x="10379" y="14740"/>
                  </a:lnTo>
                  <a:lnTo>
                    <a:pt x="9769" y="14689"/>
                  </a:lnTo>
                  <a:lnTo>
                    <a:pt x="9346" y="14664"/>
                  </a:lnTo>
                  <a:lnTo>
                    <a:pt x="9253" y="14638"/>
                  </a:lnTo>
                  <a:lnTo>
                    <a:pt x="9084" y="14647"/>
                  </a:lnTo>
                  <a:lnTo>
                    <a:pt x="8813" y="14638"/>
                  </a:lnTo>
                  <a:lnTo>
                    <a:pt x="8753" y="14613"/>
                  </a:lnTo>
                  <a:lnTo>
                    <a:pt x="7856" y="14520"/>
                  </a:lnTo>
                  <a:lnTo>
                    <a:pt x="7771" y="14511"/>
                  </a:lnTo>
                  <a:lnTo>
                    <a:pt x="7619" y="14452"/>
                  </a:lnTo>
                  <a:lnTo>
                    <a:pt x="7086" y="14461"/>
                  </a:lnTo>
                  <a:lnTo>
                    <a:pt x="6882" y="14401"/>
                  </a:lnTo>
                  <a:lnTo>
                    <a:pt x="6764" y="14393"/>
                  </a:lnTo>
                  <a:lnTo>
                    <a:pt x="6586" y="14334"/>
                  </a:lnTo>
                  <a:lnTo>
                    <a:pt x="6468" y="14325"/>
                  </a:lnTo>
                  <a:lnTo>
                    <a:pt x="6375" y="14283"/>
                  </a:lnTo>
                  <a:lnTo>
                    <a:pt x="6324" y="14232"/>
                  </a:lnTo>
                  <a:lnTo>
                    <a:pt x="5960" y="14029"/>
                  </a:lnTo>
                  <a:lnTo>
                    <a:pt x="5850" y="13910"/>
                  </a:lnTo>
                  <a:lnTo>
                    <a:pt x="5833" y="13732"/>
                  </a:lnTo>
                  <a:lnTo>
                    <a:pt x="5841" y="13673"/>
                  </a:lnTo>
                  <a:lnTo>
                    <a:pt x="5824" y="13580"/>
                  </a:lnTo>
                  <a:lnTo>
                    <a:pt x="5833" y="13461"/>
                  </a:lnTo>
                  <a:lnTo>
                    <a:pt x="5934" y="13224"/>
                  </a:lnTo>
                  <a:lnTo>
                    <a:pt x="6027" y="13148"/>
                  </a:lnTo>
                  <a:lnTo>
                    <a:pt x="6112" y="13106"/>
                  </a:lnTo>
                  <a:lnTo>
                    <a:pt x="6231" y="13064"/>
                  </a:lnTo>
                  <a:lnTo>
                    <a:pt x="6349" y="13038"/>
                  </a:lnTo>
                  <a:lnTo>
                    <a:pt x="7018" y="13030"/>
                  </a:lnTo>
                  <a:lnTo>
                    <a:pt x="7094" y="13047"/>
                  </a:lnTo>
                  <a:lnTo>
                    <a:pt x="7450" y="13064"/>
                  </a:lnTo>
                  <a:lnTo>
                    <a:pt x="8008" y="12987"/>
                  </a:lnTo>
                  <a:lnTo>
                    <a:pt x="8440" y="12962"/>
                  </a:lnTo>
                  <a:lnTo>
                    <a:pt x="8957" y="12835"/>
                  </a:lnTo>
                  <a:lnTo>
                    <a:pt x="9151" y="12742"/>
                  </a:lnTo>
                  <a:lnTo>
                    <a:pt x="9270" y="12725"/>
                  </a:lnTo>
                  <a:lnTo>
                    <a:pt x="9388" y="12666"/>
                  </a:lnTo>
                  <a:lnTo>
                    <a:pt x="9592" y="12598"/>
                  </a:lnTo>
                  <a:lnTo>
                    <a:pt x="9752" y="12556"/>
                  </a:lnTo>
                  <a:lnTo>
                    <a:pt x="9846" y="12513"/>
                  </a:lnTo>
                  <a:lnTo>
                    <a:pt x="9964" y="12462"/>
                  </a:lnTo>
                  <a:lnTo>
                    <a:pt x="10159" y="12429"/>
                  </a:lnTo>
                  <a:lnTo>
                    <a:pt x="10277" y="12429"/>
                  </a:lnTo>
                  <a:lnTo>
                    <a:pt x="10633" y="12361"/>
                  </a:lnTo>
                  <a:lnTo>
                    <a:pt x="10912" y="12335"/>
                  </a:lnTo>
                  <a:lnTo>
                    <a:pt x="11192" y="12276"/>
                  </a:lnTo>
                  <a:lnTo>
                    <a:pt x="11429" y="12268"/>
                  </a:lnTo>
                  <a:lnTo>
                    <a:pt x="11700" y="12200"/>
                  </a:lnTo>
                  <a:lnTo>
                    <a:pt x="11903" y="12124"/>
                  </a:lnTo>
                  <a:lnTo>
                    <a:pt x="12140" y="12065"/>
                  </a:lnTo>
                  <a:lnTo>
                    <a:pt x="12216" y="12065"/>
                  </a:lnTo>
                  <a:lnTo>
                    <a:pt x="12335" y="12031"/>
                  </a:lnTo>
                  <a:lnTo>
                    <a:pt x="12411" y="11988"/>
                  </a:lnTo>
                  <a:lnTo>
                    <a:pt x="12419" y="11929"/>
                  </a:lnTo>
                  <a:lnTo>
                    <a:pt x="12318" y="11870"/>
                  </a:lnTo>
                  <a:lnTo>
                    <a:pt x="11691" y="11861"/>
                  </a:lnTo>
                  <a:lnTo>
                    <a:pt x="11513" y="11887"/>
                  </a:lnTo>
                  <a:lnTo>
                    <a:pt x="11251" y="11946"/>
                  </a:lnTo>
                  <a:lnTo>
                    <a:pt x="11132" y="11988"/>
                  </a:lnTo>
                  <a:lnTo>
                    <a:pt x="10980" y="11988"/>
                  </a:lnTo>
                  <a:lnTo>
                    <a:pt x="10684" y="11895"/>
                  </a:lnTo>
                  <a:lnTo>
                    <a:pt x="10481" y="11870"/>
                  </a:lnTo>
                  <a:lnTo>
                    <a:pt x="10362" y="11836"/>
                  </a:lnTo>
                  <a:lnTo>
                    <a:pt x="10125" y="11836"/>
                  </a:lnTo>
                  <a:lnTo>
                    <a:pt x="10006" y="11827"/>
                  </a:lnTo>
                  <a:lnTo>
                    <a:pt x="9973" y="11802"/>
                  </a:lnTo>
                  <a:lnTo>
                    <a:pt x="9769" y="11827"/>
                  </a:lnTo>
                  <a:lnTo>
                    <a:pt x="9710" y="11827"/>
                  </a:lnTo>
                  <a:lnTo>
                    <a:pt x="9558" y="11870"/>
                  </a:lnTo>
                  <a:lnTo>
                    <a:pt x="8991" y="12192"/>
                  </a:lnTo>
                  <a:lnTo>
                    <a:pt x="8787" y="12276"/>
                  </a:lnTo>
                  <a:lnTo>
                    <a:pt x="8635" y="12310"/>
                  </a:lnTo>
                  <a:lnTo>
                    <a:pt x="8550" y="12344"/>
                  </a:lnTo>
                  <a:lnTo>
                    <a:pt x="8076" y="12378"/>
                  </a:lnTo>
                  <a:lnTo>
                    <a:pt x="8017" y="12344"/>
                  </a:lnTo>
                  <a:lnTo>
                    <a:pt x="7839" y="12327"/>
                  </a:lnTo>
                  <a:lnTo>
                    <a:pt x="7543" y="12217"/>
                  </a:lnTo>
                  <a:lnTo>
                    <a:pt x="7331" y="12200"/>
                  </a:lnTo>
                  <a:lnTo>
                    <a:pt x="7009" y="12141"/>
                  </a:lnTo>
                  <a:lnTo>
                    <a:pt x="6739" y="12065"/>
                  </a:lnTo>
                  <a:lnTo>
                    <a:pt x="6654" y="12065"/>
                  </a:lnTo>
                  <a:lnTo>
                    <a:pt x="6417" y="12107"/>
                  </a:lnTo>
                  <a:lnTo>
                    <a:pt x="6358" y="12149"/>
                  </a:lnTo>
                  <a:lnTo>
                    <a:pt x="6324" y="12149"/>
                  </a:lnTo>
                  <a:lnTo>
                    <a:pt x="6146" y="12225"/>
                  </a:lnTo>
                  <a:lnTo>
                    <a:pt x="5883" y="12369"/>
                  </a:lnTo>
                  <a:lnTo>
                    <a:pt x="5587" y="12564"/>
                  </a:lnTo>
                  <a:lnTo>
                    <a:pt x="5350" y="12640"/>
                  </a:lnTo>
                  <a:lnTo>
                    <a:pt x="5020" y="12691"/>
                  </a:lnTo>
                  <a:lnTo>
                    <a:pt x="4842" y="12691"/>
                  </a:lnTo>
                  <a:lnTo>
                    <a:pt x="4546" y="12666"/>
                  </a:lnTo>
                  <a:lnTo>
                    <a:pt x="4461" y="12640"/>
                  </a:lnTo>
                  <a:lnTo>
                    <a:pt x="4190" y="12479"/>
                  </a:lnTo>
                  <a:lnTo>
                    <a:pt x="4097" y="12344"/>
                  </a:lnTo>
                  <a:lnTo>
                    <a:pt x="4013" y="12158"/>
                  </a:lnTo>
                  <a:lnTo>
                    <a:pt x="3945" y="12107"/>
                  </a:lnTo>
                  <a:lnTo>
                    <a:pt x="3835" y="12098"/>
                  </a:lnTo>
                  <a:lnTo>
                    <a:pt x="3657" y="12158"/>
                  </a:lnTo>
                  <a:lnTo>
                    <a:pt x="3538" y="12183"/>
                  </a:lnTo>
                  <a:lnTo>
                    <a:pt x="3276" y="12141"/>
                  </a:lnTo>
                  <a:lnTo>
                    <a:pt x="3064" y="12022"/>
                  </a:lnTo>
                  <a:lnTo>
                    <a:pt x="2870" y="11836"/>
                  </a:lnTo>
                  <a:lnTo>
                    <a:pt x="2836" y="11785"/>
                  </a:lnTo>
                  <a:lnTo>
                    <a:pt x="2776" y="11734"/>
                  </a:lnTo>
                  <a:lnTo>
                    <a:pt x="2692" y="11599"/>
                  </a:lnTo>
                  <a:lnTo>
                    <a:pt x="2666" y="11421"/>
                  </a:lnTo>
                  <a:lnTo>
                    <a:pt x="2683" y="11150"/>
                  </a:lnTo>
                  <a:lnTo>
                    <a:pt x="2709" y="11006"/>
                  </a:lnTo>
                  <a:lnTo>
                    <a:pt x="2709" y="10913"/>
                  </a:lnTo>
                  <a:lnTo>
                    <a:pt x="2683" y="10735"/>
                  </a:lnTo>
                  <a:lnTo>
                    <a:pt x="2599" y="10558"/>
                  </a:lnTo>
                  <a:lnTo>
                    <a:pt x="2590" y="10498"/>
                  </a:lnTo>
                  <a:lnTo>
                    <a:pt x="2531" y="10414"/>
                  </a:lnTo>
                  <a:lnTo>
                    <a:pt x="2514" y="10354"/>
                  </a:lnTo>
                  <a:lnTo>
                    <a:pt x="2387" y="10202"/>
                  </a:lnTo>
                  <a:lnTo>
                    <a:pt x="2277" y="10126"/>
                  </a:lnTo>
                  <a:lnTo>
                    <a:pt x="2235" y="10117"/>
                  </a:lnTo>
                  <a:lnTo>
                    <a:pt x="2218" y="10083"/>
                  </a:lnTo>
                  <a:lnTo>
                    <a:pt x="1913" y="9880"/>
                  </a:lnTo>
                  <a:lnTo>
                    <a:pt x="1642" y="9736"/>
                  </a:lnTo>
                  <a:lnTo>
                    <a:pt x="1439" y="9592"/>
                  </a:lnTo>
                  <a:lnTo>
                    <a:pt x="1286" y="9465"/>
                  </a:lnTo>
                  <a:lnTo>
                    <a:pt x="1168" y="9262"/>
                  </a:lnTo>
                  <a:lnTo>
                    <a:pt x="1066" y="8940"/>
                  </a:lnTo>
                  <a:lnTo>
                    <a:pt x="1066" y="8729"/>
                  </a:lnTo>
                  <a:lnTo>
                    <a:pt x="1168" y="8492"/>
                  </a:lnTo>
                  <a:lnTo>
                    <a:pt x="1176" y="8432"/>
                  </a:lnTo>
                  <a:lnTo>
                    <a:pt x="1219" y="8373"/>
                  </a:lnTo>
                  <a:lnTo>
                    <a:pt x="1303" y="8077"/>
                  </a:lnTo>
                  <a:lnTo>
                    <a:pt x="1422" y="7874"/>
                  </a:lnTo>
                  <a:lnTo>
                    <a:pt x="1710" y="7764"/>
                  </a:lnTo>
                  <a:lnTo>
                    <a:pt x="1794" y="7755"/>
                  </a:lnTo>
                  <a:lnTo>
                    <a:pt x="1913" y="7781"/>
                  </a:lnTo>
                  <a:lnTo>
                    <a:pt x="2184" y="7730"/>
                  </a:lnTo>
                  <a:lnTo>
                    <a:pt x="2268" y="7730"/>
                  </a:lnTo>
                  <a:lnTo>
                    <a:pt x="2463" y="7687"/>
                  </a:lnTo>
                  <a:lnTo>
                    <a:pt x="2743" y="7645"/>
                  </a:lnTo>
                  <a:lnTo>
                    <a:pt x="2895" y="7586"/>
                  </a:lnTo>
                  <a:lnTo>
                    <a:pt x="3056" y="7569"/>
                  </a:lnTo>
                  <a:lnTo>
                    <a:pt x="3411" y="7535"/>
                  </a:lnTo>
                  <a:lnTo>
                    <a:pt x="3767" y="7586"/>
                  </a:lnTo>
                  <a:lnTo>
                    <a:pt x="4004" y="7654"/>
                  </a:lnTo>
                  <a:lnTo>
                    <a:pt x="4360" y="7721"/>
                  </a:lnTo>
                  <a:lnTo>
                    <a:pt x="4436" y="7755"/>
                  </a:lnTo>
                  <a:lnTo>
                    <a:pt x="4664" y="7908"/>
                  </a:lnTo>
                  <a:lnTo>
                    <a:pt x="4749" y="7933"/>
                  </a:lnTo>
                  <a:lnTo>
                    <a:pt x="4774" y="7958"/>
                  </a:lnTo>
                  <a:lnTo>
                    <a:pt x="4969" y="8001"/>
                  </a:lnTo>
                  <a:lnTo>
                    <a:pt x="5206" y="8111"/>
                  </a:lnTo>
                  <a:lnTo>
                    <a:pt x="5401" y="8246"/>
                  </a:lnTo>
                  <a:lnTo>
                    <a:pt x="5503" y="8382"/>
                  </a:lnTo>
                  <a:lnTo>
                    <a:pt x="5545" y="8416"/>
                  </a:lnTo>
                  <a:lnTo>
                    <a:pt x="5723" y="8670"/>
                  </a:lnTo>
                  <a:lnTo>
                    <a:pt x="5790" y="8729"/>
                  </a:lnTo>
                  <a:lnTo>
                    <a:pt x="5875" y="8754"/>
                  </a:lnTo>
                  <a:lnTo>
                    <a:pt x="6010" y="8737"/>
                  </a:lnTo>
                  <a:lnTo>
                    <a:pt x="6197" y="8551"/>
                  </a:lnTo>
                  <a:lnTo>
                    <a:pt x="6502" y="8170"/>
                  </a:lnTo>
                  <a:lnTo>
                    <a:pt x="6612" y="8102"/>
                  </a:lnTo>
                  <a:lnTo>
                    <a:pt x="6730" y="8077"/>
                  </a:lnTo>
                  <a:lnTo>
                    <a:pt x="7128" y="8077"/>
                  </a:lnTo>
                  <a:lnTo>
                    <a:pt x="7204" y="8102"/>
                  </a:lnTo>
                  <a:lnTo>
                    <a:pt x="7484" y="8077"/>
                  </a:lnTo>
                  <a:lnTo>
                    <a:pt x="7678" y="8077"/>
                  </a:lnTo>
                  <a:lnTo>
                    <a:pt x="7721" y="8102"/>
                  </a:lnTo>
                  <a:lnTo>
                    <a:pt x="8000" y="8085"/>
                  </a:lnTo>
                  <a:lnTo>
                    <a:pt x="8271" y="8043"/>
                  </a:lnTo>
                  <a:lnTo>
                    <a:pt x="8389" y="7984"/>
                  </a:lnTo>
                  <a:lnTo>
                    <a:pt x="8508" y="7950"/>
                  </a:lnTo>
                  <a:lnTo>
                    <a:pt x="8787" y="7908"/>
                  </a:lnTo>
                  <a:lnTo>
                    <a:pt x="9067" y="7908"/>
                  </a:lnTo>
                  <a:lnTo>
                    <a:pt x="9185" y="7933"/>
                  </a:lnTo>
                  <a:lnTo>
                    <a:pt x="9338" y="7924"/>
                  </a:lnTo>
                  <a:lnTo>
                    <a:pt x="9541" y="7950"/>
                  </a:lnTo>
                  <a:lnTo>
                    <a:pt x="9693" y="7933"/>
                  </a:lnTo>
                  <a:lnTo>
                    <a:pt x="9930" y="7941"/>
                  </a:lnTo>
                  <a:lnTo>
                    <a:pt x="10015" y="7924"/>
                  </a:lnTo>
                  <a:lnTo>
                    <a:pt x="10032" y="7933"/>
                  </a:lnTo>
                  <a:lnTo>
                    <a:pt x="10133" y="7891"/>
                  </a:lnTo>
                  <a:lnTo>
                    <a:pt x="10210" y="7891"/>
                  </a:lnTo>
                  <a:lnTo>
                    <a:pt x="10370" y="7848"/>
                  </a:lnTo>
                  <a:lnTo>
                    <a:pt x="10878" y="7865"/>
                  </a:lnTo>
                  <a:lnTo>
                    <a:pt x="10904" y="7840"/>
                  </a:lnTo>
                  <a:lnTo>
                    <a:pt x="10862" y="7755"/>
                  </a:lnTo>
                  <a:lnTo>
                    <a:pt x="10658" y="7645"/>
                  </a:lnTo>
                  <a:lnTo>
                    <a:pt x="10387" y="7569"/>
                  </a:lnTo>
                  <a:lnTo>
                    <a:pt x="10184" y="7535"/>
                  </a:lnTo>
                  <a:lnTo>
                    <a:pt x="9854" y="7518"/>
                  </a:lnTo>
                  <a:lnTo>
                    <a:pt x="9676" y="7527"/>
                  </a:lnTo>
                  <a:lnTo>
                    <a:pt x="9617" y="7510"/>
                  </a:lnTo>
                  <a:lnTo>
                    <a:pt x="9261" y="7518"/>
                  </a:lnTo>
                  <a:lnTo>
                    <a:pt x="9143" y="7493"/>
                  </a:lnTo>
                  <a:lnTo>
                    <a:pt x="8610" y="7476"/>
                  </a:lnTo>
                  <a:lnTo>
                    <a:pt x="8398" y="7450"/>
                  </a:lnTo>
                  <a:lnTo>
                    <a:pt x="8135" y="7374"/>
                  </a:lnTo>
                  <a:lnTo>
                    <a:pt x="7924" y="7357"/>
                  </a:lnTo>
                  <a:lnTo>
                    <a:pt x="7687" y="7366"/>
                  </a:lnTo>
                  <a:lnTo>
                    <a:pt x="7424" y="7332"/>
                  </a:lnTo>
                  <a:lnTo>
                    <a:pt x="7094" y="7256"/>
                  </a:lnTo>
                  <a:lnTo>
                    <a:pt x="6976" y="7222"/>
                  </a:lnTo>
                  <a:lnTo>
                    <a:pt x="6713" y="7095"/>
                  </a:lnTo>
                  <a:lnTo>
                    <a:pt x="6679" y="7095"/>
                  </a:lnTo>
                  <a:lnTo>
                    <a:pt x="6442" y="6976"/>
                  </a:lnTo>
                  <a:lnTo>
                    <a:pt x="6027" y="6841"/>
                  </a:lnTo>
                  <a:lnTo>
                    <a:pt x="5883" y="6824"/>
                  </a:lnTo>
                  <a:lnTo>
                    <a:pt x="5587" y="6824"/>
                  </a:lnTo>
                  <a:lnTo>
                    <a:pt x="5528" y="6841"/>
                  </a:lnTo>
                  <a:lnTo>
                    <a:pt x="5409" y="6841"/>
                  </a:lnTo>
                  <a:lnTo>
                    <a:pt x="4901" y="7052"/>
                  </a:lnTo>
                  <a:lnTo>
                    <a:pt x="4758" y="7061"/>
                  </a:lnTo>
                  <a:lnTo>
                    <a:pt x="4580" y="7112"/>
                  </a:lnTo>
                  <a:lnTo>
                    <a:pt x="4461" y="7112"/>
                  </a:lnTo>
                  <a:lnTo>
                    <a:pt x="4283" y="7078"/>
                  </a:lnTo>
                  <a:lnTo>
                    <a:pt x="3928" y="6959"/>
                  </a:lnTo>
                  <a:lnTo>
                    <a:pt x="3479" y="6917"/>
                  </a:lnTo>
                  <a:lnTo>
                    <a:pt x="3183" y="6832"/>
                  </a:lnTo>
                  <a:lnTo>
                    <a:pt x="3098" y="6824"/>
                  </a:lnTo>
                  <a:lnTo>
                    <a:pt x="3064" y="6807"/>
                  </a:lnTo>
                  <a:lnTo>
                    <a:pt x="3039" y="6815"/>
                  </a:lnTo>
                  <a:lnTo>
                    <a:pt x="2827" y="6773"/>
                  </a:lnTo>
                  <a:lnTo>
                    <a:pt x="2565" y="6815"/>
                  </a:lnTo>
                  <a:lnTo>
                    <a:pt x="2446" y="6815"/>
                  </a:lnTo>
                  <a:lnTo>
                    <a:pt x="2268" y="6866"/>
                  </a:lnTo>
                  <a:lnTo>
                    <a:pt x="2057" y="6866"/>
                  </a:lnTo>
                  <a:lnTo>
                    <a:pt x="1938" y="6832"/>
                  </a:lnTo>
                  <a:lnTo>
                    <a:pt x="1794" y="6731"/>
                  </a:lnTo>
                  <a:lnTo>
                    <a:pt x="1684" y="6638"/>
                  </a:lnTo>
                  <a:lnTo>
                    <a:pt x="1557" y="6367"/>
                  </a:lnTo>
                  <a:lnTo>
                    <a:pt x="1540" y="6223"/>
                  </a:lnTo>
                  <a:lnTo>
                    <a:pt x="1523" y="6189"/>
                  </a:lnTo>
                  <a:lnTo>
                    <a:pt x="1481" y="5952"/>
                  </a:lnTo>
                  <a:lnTo>
                    <a:pt x="1473" y="5630"/>
                  </a:lnTo>
                  <a:lnTo>
                    <a:pt x="1532" y="5478"/>
                  </a:lnTo>
                  <a:lnTo>
                    <a:pt x="1684" y="5275"/>
                  </a:lnTo>
                  <a:lnTo>
                    <a:pt x="1820" y="5122"/>
                  </a:lnTo>
                  <a:lnTo>
                    <a:pt x="1921" y="5046"/>
                  </a:lnTo>
                  <a:lnTo>
                    <a:pt x="2167" y="4877"/>
                  </a:lnTo>
                  <a:lnTo>
                    <a:pt x="2641" y="4707"/>
                  </a:lnTo>
                  <a:lnTo>
                    <a:pt x="2887" y="4640"/>
                  </a:lnTo>
                  <a:lnTo>
                    <a:pt x="3047" y="4563"/>
                  </a:lnTo>
                  <a:lnTo>
                    <a:pt x="3327" y="4504"/>
                  </a:lnTo>
                  <a:lnTo>
                    <a:pt x="3564" y="4402"/>
                  </a:lnTo>
                  <a:lnTo>
                    <a:pt x="3877" y="4377"/>
                  </a:lnTo>
                  <a:lnTo>
                    <a:pt x="4512" y="4352"/>
                  </a:lnTo>
                  <a:lnTo>
                    <a:pt x="4707" y="4335"/>
                  </a:lnTo>
                  <a:lnTo>
                    <a:pt x="4868" y="4292"/>
                  </a:lnTo>
                  <a:lnTo>
                    <a:pt x="4944" y="4318"/>
                  </a:lnTo>
                  <a:lnTo>
                    <a:pt x="5536" y="4301"/>
                  </a:lnTo>
                  <a:lnTo>
                    <a:pt x="5579" y="4326"/>
                  </a:lnTo>
                  <a:lnTo>
                    <a:pt x="5773" y="4335"/>
                  </a:lnTo>
                  <a:lnTo>
                    <a:pt x="6087" y="4267"/>
                  </a:lnTo>
                  <a:lnTo>
                    <a:pt x="6205" y="4275"/>
                  </a:lnTo>
                  <a:lnTo>
                    <a:pt x="6722" y="4259"/>
                  </a:lnTo>
                  <a:lnTo>
                    <a:pt x="6882" y="4267"/>
                  </a:lnTo>
                  <a:lnTo>
                    <a:pt x="7001" y="4301"/>
                  </a:lnTo>
                  <a:lnTo>
                    <a:pt x="7120" y="4301"/>
                  </a:lnTo>
                  <a:lnTo>
                    <a:pt x="7433" y="4267"/>
                  </a:lnTo>
                  <a:lnTo>
                    <a:pt x="7509" y="4275"/>
                  </a:lnTo>
                  <a:lnTo>
                    <a:pt x="7712" y="4225"/>
                  </a:lnTo>
                  <a:lnTo>
                    <a:pt x="7788" y="4225"/>
                  </a:lnTo>
                  <a:lnTo>
                    <a:pt x="8017" y="4157"/>
                  </a:lnTo>
                  <a:lnTo>
                    <a:pt x="8161" y="4165"/>
                  </a:lnTo>
                  <a:lnTo>
                    <a:pt x="8178" y="4123"/>
                  </a:lnTo>
                  <a:lnTo>
                    <a:pt x="8186" y="4123"/>
                  </a:lnTo>
                  <a:lnTo>
                    <a:pt x="8135" y="4055"/>
                  </a:lnTo>
                  <a:lnTo>
                    <a:pt x="7983" y="4038"/>
                  </a:lnTo>
                  <a:lnTo>
                    <a:pt x="7670" y="4005"/>
                  </a:lnTo>
                  <a:lnTo>
                    <a:pt x="7551" y="3979"/>
                  </a:lnTo>
                  <a:lnTo>
                    <a:pt x="7433" y="3903"/>
                  </a:lnTo>
                  <a:lnTo>
                    <a:pt x="7230" y="3810"/>
                  </a:lnTo>
                  <a:lnTo>
                    <a:pt x="7136" y="3742"/>
                  </a:lnTo>
                  <a:lnTo>
                    <a:pt x="6959" y="3683"/>
                  </a:lnTo>
                  <a:lnTo>
                    <a:pt x="6815" y="3691"/>
                  </a:lnTo>
                  <a:lnTo>
                    <a:pt x="6603" y="3768"/>
                  </a:lnTo>
                  <a:lnTo>
                    <a:pt x="6459" y="3801"/>
                  </a:lnTo>
                  <a:lnTo>
                    <a:pt x="6307" y="3793"/>
                  </a:lnTo>
                  <a:lnTo>
                    <a:pt x="6095" y="3810"/>
                  </a:lnTo>
                  <a:lnTo>
                    <a:pt x="5799" y="3683"/>
                  </a:lnTo>
                  <a:lnTo>
                    <a:pt x="5536" y="3641"/>
                  </a:lnTo>
                  <a:lnTo>
                    <a:pt x="5443" y="3615"/>
                  </a:lnTo>
                  <a:lnTo>
                    <a:pt x="5265" y="3649"/>
                  </a:lnTo>
                  <a:lnTo>
                    <a:pt x="5181" y="3624"/>
                  </a:lnTo>
                  <a:lnTo>
                    <a:pt x="5028" y="3674"/>
                  </a:lnTo>
                  <a:lnTo>
                    <a:pt x="4910" y="3751"/>
                  </a:lnTo>
                  <a:lnTo>
                    <a:pt x="4614" y="3844"/>
                  </a:lnTo>
                  <a:lnTo>
                    <a:pt x="4495" y="3861"/>
                  </a:lnTo>
                  <a:lnTo>
                    <a:pt x="4233" y="3869"/>
                  </a:lnTo>
                  <a:lnTo>
                    <a:pt x="4080" y="3827"/>
                  </a:lnTo>
                  <a:lnTo>
                    <a:pt x="3818" y="3641"/>
                  </a:lnTo>
                  <a:lnTo>
                    <a:pt x="3750" y="3564"/>
                  </a:lnTo>
                  <a:lnTo>
                    <a:pt x="3742" y="3480"/>
                  </a:lnTo>
                  <a:lnTo>
                    <a:pt x="3716" y="3454"/>
                  </a:lnTo>
                  <a:lnTo>
                    <a:pt x="3682" y="3158"/>
                  </a:lnTo>
                  <a:lnTo>
                    <a:pt x="3657" y="3124"/>
                  </a:lnTo>
                  <a:lnTo>
                    <a:pt x="3682" y="3065"/>
                  </a:lnTo>
                  <a:lnTo>
                    <a:pt x="3665" y="2980"/>
                  </a:lnTo>
                  <a:lnTo>
                    <a:pt x="3708" y="2802"/>
                  </a:lnTo>
                  <a:lnTo>
                    <a:pt x="3750" y="2709"/>
                  </a:lnTo>
                  <a:lnTo>
                    <a:pt x="3860" y="2650"/>
                  </a:lnTo>
                  <a:lnTo>
                    <a:pt x="4055" y="2616"/>
                  </a:lnTo>
                  <a:lnTo>
                    <a:pt x="4173" y="2625"/>
                  </a:lnTo>
                  <a:lnTo>
                    <a:pt x="4487" y="2574"/>
                  </a:lnTo>
                  <a:lnTo>
                    <a:pt x="4605" y="2574"/>
                  </a:lnTo>
                  <a:lnTo>
                    <a:pt x="4766" y="2616"/>
                  </a:lnTo>
                  <a:lnTo>
                    <a:pt x="4927" y="2616"/>
                  </a:lnTo>
                  <a:lnTo>
                    <a:pt x="5164" y="2582"/>
                  </a:lnTo>
                  <a:lnTo>
                    <a:pt x="5409" y="2548"/>
                  </a:lnTo>
                  <a:lnTo>
                    <a:pt x="5460" y="2557"/>
                  </a:lnTo>
                  <a:lnTo>
                    <a:pt x="5587" y="2498"/>
                  </a:lnTo>
                  <a:lnTo>
                    <a:pt x="5477" y="2438"/>
                  </a:lnTo>
                  <a:lnTo>
                    <a:pt x="5384" y="2438"/>
                  </a:lnTo>
                  <a:lnTo>
                    <a:pt x="5232" y="2404"/>
                  </a:lnTo>
                  <a:lnTo>
                    <a:pt x="4732" y="2337"/>
                  </a:lnTo>
                  <a:lnTo>
                    <a:pt x="4614" y="2320"/>
                  </a:lnTo>
                  <a:lnTo>
                    <a:pt x="4317" y="2218"/>
                  </a:lnTo>
                  <a:lnTo>
                    <a:pt x="4258" y="2176"/>
                  </a:lnTo>
                  <a:lnTo>
                    <a:pt x="4224" y="2108"/>
                  </a:lnTo>
                  <a:lnTo>
                    <a:pt x="4233" y="1981"/>
                  </a:lnTo>
                  <a:lnTo>
                    <a:pt x="4275" y="1863"/>
                  </a:lnTo>
                  <a:lnTo>
                    <a:pt x="4495" y="1600"/>
                  </a:lnTo>
                  <a:lnTo>
                    <a:pt x="4647" y="1507"/>
                  </a:lnTo>
                  <a:lnTo>
                    <a:pt x="5045" y="1405"/>
                  </a:lnTo>
                  <a:lnTo>
                    <a:pt x="5401" y="1388"/>
                  </a:lnTo>
                  <a:lnTo>
                    <a:pt x="5477" y="1405"/>
                  </a:lnTo>
                  <a:lnTo>
                    <a:pt x="5714" y="1287"/>
                  </a:lnTo>
                  <a:lnTo>
                    <a:pt x="5833" y="1253"/>
                  </a:lnTo>
                  <a:lnTo>
                    <a:pt x="5994" y="1228"/>
                  </a:lnTo>
                  <a:lnTo>
                    <a:pt x="6146" y="1270"/>
                  </a:lnTo>
                  <a:lnTo>
                    <a:pt x="6214" y="1321"/>
                  </a:lnTo>
                  <a:lnTo>
                    <a:pt x="6324" y="1456"/>
                  </a:lnTo>
                  <a:lnTo>
                    <a:pt x="6358" y="1541"/>
                  </a:lnTo>
                  <a:lnTo>
                    <a:pt x="6468" y="1693"/>
                  </a:lnTo>
                  <a:lnTo>
                    <a:pt x="6671" y="1761"/>
                  </a:lnTo>
                  <a:lnTo>
                    <a:pt x="6874" y="1786"/>
                  </a:lnTo>
                  <a:lnTo>
                    <a:pt x="6993" y="1786"/>
                  </a:lnTo>
                  <a:lnTo>
                    <a:pt x="7187" y="1736"/>
                  </a:lnTo>
                  <a:lnTo>
                    <a:pt x="7467" y="1600"/>
                  </a:lnTo>
                  <a:lnTo>
                    <a:pt x="8093" y="1600"/>
                  </a:lnTo>
                  <a:lnTo>
                    <a:pt x="8491" y="1642"/>
                  </a:lnTo>
                  <a:lnTo>
                    <a:pt x="8652" y="1702"/>
                  </a:lnTo>
                  <a:lnTo>
                    <a:pt x="8804" y="1685"/>
                  </a:lnTo>
                  <a:lnTo>
                    <a:pt x="8847" y="1693"/>
                  </a:lnTo>
                  <a:lnTo>
                    <a:pt x="9041" y="1634"/>
                  </a:lnTo>
                  <a:lnTo>
                    <a:pt x="9109" y="1575"/>
                  </a:lnTo>
                  <a:lnTo>
                    <a:pt x="9134" y="1507"/>
                  </a:lnTo>
                  <a:lnTo>
                    <a:pt x="8897" y="1422"/>
                  </a:lnTo>
                  <a:lnTo>
                    <a:pt x="8567" y="1422"/>
                  </a:lnTo>
                  <a:lnTo>
                    <a:pt x="8423" y="1405"/>
                  </a:lnTo>
                  <a:lnTo>
                    <a:pt x="8364" y="1388"/>
                  </a:lnTo>
                  <a:lnTo>
                    <a:pt x="8127" y="1202"/>
                  </a:lnTo>
                  <a:lnTo>
                    <a:pt x="8076" y="1134"/>
                  </a:lnTo>
                  <a:lnTo>
                    <a:pt x="8034" y="1109"/>
                  </a:lnTo>
                  <a:lnTo>
                    <a:pt x="7746" y="855"/>
                  </a:lnTo>
                  <a:lnTo>
                    <a:pt x="7560" y="737"/>
                  </a:lnTo>
                  <a:lnTo>
                    <a:pt x="7501" y="728"/>
                  </a:lnTo>
                  <a:lnTo>
                    <a:pt x="7416" y="737"/>
                  </a:lnTo>
                  <a:lnTo>
                    <a:pt x="7238" y="838"/>
                  </a:lnTo>
                  <a:lnTo>
                    <a:pt x="7145" y="906"/>
                  </a:lnTo>
                  <a:lnTo>
                    <a:pt x="7018" y="1084"/>
                  </a:lnTo>
                  <a:lnTo>
                    <a:pt x="6891" y="1211"/>
                  </a:lnTo>
                  <a:lnTo>
                    <a:pt x="6815" y="1253"/>
                  </a:lnTo>
                  <a:lnTo>
                    <a:pt x="6696" y="1219"/>
                  </a:lnTo>
                  <a:lnTo>
                    <a:pt x="6662" y="1202"/>
                  </a:lnTo>
                  <a:lnTo>
                    <a:pt x="6552" y="1033"/>
                  </a:lnTo>
                  <a:lnTo>
                    <a:pt x="6535" y="914"/>
                  </a:lnTo>
                  <a:lnTo>
                    <a:pt x="6425" y="677"/>
                  </a:lnTo>
                  <a:lnTo>
                    <a:pt x="6290" y="525"/>
                  </a:lnTo>
                  <a:lnTo>
                    <a:pt x="6180" y="457"/>
                  </a:lnTo>
                  <a:lnTo>
                    <a:pt x="6121" y="440"/>
                  </a:lnTo>
                  <a:lnTo>
                    <a:pt x="6002" y="440"/>
                  </a:lnTo>
                  <a:lnTo>
                    <a:pt x="5850" y="499"/>
                  </a:lnTo>
                  <a:lnTo>
                    <a:pt x="5706" y="516"/>
                  </a:lnTo>
                  <a:lnTo>
                    <a:pt x="5528" y="635"/>
                  </a:lnTo>
                  <a:lnTo>
                    <a:pt x="5477" y="610"/>
                  </a:lnTo>
                  <a:lnTo>
                    <a:pt x="5460" y="576"/>
                  </a:lnTo>
                  <a:lnTo>
                    <a:pt x="5469" y="491"/>
                  </a:lnTo>
                  <a:lnTo>
                    <a:pt x="5519" y="372"/>
                  </a:lnTo>
                  <a:lnTo>
                    <a:pt x="5604" y="254"/>
                  </a:lnTo>
                  <a:lnTo>
                    <a:pt x="5680" y="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2E8ED5A-A479-450D-B807-A295F3710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618"/>
              <a:ext cx="523" cy="663"/>
            </a:xfrm>
            <a:custGeom>
              <a:avLst/>
              <a:gdLst>
                <a:gd name="T0" fmla="*/ 0 w 2303"/>
                <a:gd name="T1" fmla="*/ 1168 h 2921"/>
                <a:gd name="T2" fmla="*/ 245 w 2303"/>
                <a:gd name="T3" fmla="*/ 898 h 2921"/>
                <a:gd name="T4" fmla="*/ 288 w 2303"/>
                <a:gd name="T5" fmla="*/ 881 h 2921"/>
                <a:gd name="T6" fmla="*/ 449 w 2303"/>
                <a:gd name="T7" fmla="*/ 660 h 2921"/>
                <a:gd name="T8" fmla="*/ 694 w 2303"/>
                <a:gd name="T9" fmla="*/ 432 h 2921"/>
                <a:gd name="T10" fmla="*/ 745 w 2303"/>
                <a:gd name="T11" fmla="*/ 423 h 2921"/>
                <a:gd name="T12" fmla="*/ 1261 w 2303"/>
                <a:gd name="T13" fmla="*/ 161 h 2921"/>
                <a:gd name="T14" fmla="*/ 1456 w 2303"/>
                <a:gd name="T15" fmla="*/ 93 h 2921"/>
                <a:gd name="T16" fmla="*/ 1575 w 2303"/>
                <a:gd name="T17" fmla="*/ 34 h 2921"/>
                <a:gd name="T18" fmla="*/ 1769 w 2303"/>
                <a:gd name="T19" fmla="*/ 0 h 2921"/>
                <a:gd name="T20" fmla="*/ 1930 w 2303"/>
                <a:gd name="T21" fmla="*/ 0 h 2921"/>
                <a:gd name="T22" fmla="*/ 2167 w 2303"/>
                <a:gd name="T23" fmla="*/ 59 h 2921"/>
                <a:gd name="T24" fmla="*/ 2243 w 2303"/>
                <a:gd name="T25" fmla="*/ 93 h 2921"/>
                <a:gd name="T26" fmla="*/ 2303 w 2303"/>
                <a:gd name="T27" fmla="*/ 152 h 2921"/>
                <a:gd name="T28" fmla="*/ 2303 w 2303"/>
                <a:gd name="T29" fmla="*/ 203 h 2921"/>
                <a:gd name="T30" fmla="*/ 2210 w 2303"/>
                <a:gd name="T31" fmla="*/ 330 h 2921"/>
                <a:gd name="T32" fmla="*/ 2040 w 2303"/>
                <a:gd name="T33" fmla="*/ 440 h 2921"/>
                <a:gd name="T34" fmla="*/ 1829 w 2303"/>
                <a:gd name="T35" fmla="*/ 491 h 2921"/>
                <a:gd name="T36" fmla="*/ 1625 w 2303"/>
                <a:gd name="T37" fmla="*/ 576 h 2921"/>
                <a:gd name="T38" fmla="*/ 1414 w 2303"/>
                <a:gd name="T39" fmla="*/ 635 h 2921"/>
                <a:gd name="T40" fmla="*/ 855 w 2303"/>
                <a:gd name="T41" fmla="*/ 881 h 2921"/>
                <a:gd name="T42" fmla="*/ 796 w 2303"/>
                <a:gd name="T43" fmla="*/ 914 h 2921"/>
                <a:gd name="T44" fmla="*/ 643 w 2303"/>
                <a:gd name="T45" fmla="*/ 1067 h 2921"/>
                <a:gd name="T46" fmla="*/ 626 w 2303"/>
                <a:gd name="T47" fmla="*/ 1101 h 2921"/>
                <a:gd name="T48" fmla="*/ 567 w 2303"/>
                <a:gd name="T49" fmla="*/ 1312 h 2921"/>
                <a:gd name="T50" fmla="*/ 567 w 2303"/>
                <a:gd name="T51" fmla="*/ 1431 h 2921"/>
                <a:gd name="T52" fmla="*/ 652 w 2303"/>
                <a:gd name="T53" fmla="*/ 1626 h 2921"/>
                <a:gd name="T54" fmla="*/ 652 w 2303"/>
                <a:gd name="T55" fmla="*/ 1668 h 2921"/>
                <a:gd name="T56" fmla="*/ 686 w 2303"/>
                <a:gd name="T57" fmla="*/ 1710 h 2921"/>
                <a:gd name="T58" fmla="*/ 711 w 2303"/>
                <a:gd name="T59" fmla="*/ 1829 h 2921"/>
                <a:gd name="T60" fmla="*/ 1058 w 2303"/>
                <a:gd name="T61" fmla="*/ 2489 h 2921"/>
                <a:gd name="T62" fmla="*/ 1185 w 2303"/>
                <a:gd name="T63" fmla="*/ 2667 h 2921"/>
                <a:gd name="T64" fmla="*/ 1261 w 2303"/>
                <a:gd name="T65" fmla="*/ 2735 h 2921"/>
                <a:gd name="T66" fmla="*/ 1329 w 2303"/>
                <a:gd name="T67" fmla="*/ 2853 h 2921"/>
                <a:gd name="T68" fmla="*/ 1329 w 2303"/>
                <a:gd name="T69" fmla="*/ 2879 h 2921"/>
                <a:gd name="T70" fmla="*/ 1261 w 2303"/>
                <a:gd name="T71" fmla="*/ 2921 h 2921"/>
                <a:gd name="T72" fmla="*/ 1126 w 2303"/>
                <a:gd name="T73" fmla="*/ 2904 h 2921"/>
                <a:gd name="T74" fmla="*/ 770 w 2303"/>
                <a:gd name="T75" fmla="*/ 2684 h 2921"/>
                <a:gd name="T76" fmla="*/ 652 w 2303"/>
                <a:gd name="T77" fmla="*/ 2565 h 2921"/>
                <a:gd name="T78" fmla="*/ 567 w 2303"/>
                <a:gd name="T79" fmla="*/ 2506 h 2921"/>
                <a:gd name="T80" fmla="*/ 457 w 2303"/>
                <a:gd name="T81" fmla="*/ 2388 h 2921"/>
                <a:gd name="T82" fmla="*/ 169 w 2303"/>
                <a:gd name="T83" fmla="*/ 1930 h 2921"/>
                <a:gd name="T84" fmla="*/ 0 w 2303"/>
                <a:gd name="T85" fmla="*/ 1880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3" h="2921">
                  <a:moveTo>
                    <a:pt x="0" y="1168"/>
                  </a:moveTo>
                  <a:lnTo>
                    <a:pt x="245" y="898"/>
                  </a:lnTo>
                  <a:lnTo>
                    <a:pt x="288" y="881"/>
                  </a:lnTo>
                  <a:lnTo>
                    <a:pt x="449" y="660"/>
                  </a:lnTo>
                  <a:lnTo>
                    <a:pt x="694" y="432"/>
                  </a:lnTo>
                  <a:lnTo>
                    <a:pt x="745" y="423"/>
                  </a:lnTo>
                  <a:lnTo>
                    <a:pt x="1261" y="161"/>
                  </a:lnTo>
                  <a:lnTo>
                    <a:pt x="1456" y="93"/>
                  </a:lnTo>
                  <a:lnTo>
                    <a:pt x="1575" y="34"/>
                  </a:lnTo>
                  <a:lnTo>
                    <a:pt x="1769" y="0"/>
                  </a:lnTo>
                  <a:lnTo>
                    <a:pt x="1930" y="0"/>
                  </a:lnTo>
                  <a:lnTo>
                    <a:pt x="2167" y="59"/>
                  </a:lnTo>
                  <a:lnTo>
                    <a:pt x="2243" y="93"/>
                  </a:lnTo>
                  <a:lnTo>
                    <a:pt x="2303" y="152"/>
                  </a:lnTo>
                  <a:lnTo>
                    <a:pt x="2303" y="203"/>
                  </a:lnTo>
                  <a:lnTo>
                    <a:pt x="2210" y="330"/>
                  </a:lnTo>
                  <a:lnTo>
                    <a:pt x="2040" y="440"/>
                  </a:lnTo>
                  <a:lnTo>
                    <a:pt x="1829" y="491"/>
                  </a:lnTo>
                  <a:lnTo>
                    <a:pt x="1625" y="576"/>
                  </a:lnTo>
                  <a:lnTo>
                    <a:pt x="1414" y="635"/>
                  </a:lnTo>
                  <a:lnTo>
                    <a:pt x="855" y="881"/>
                  </a:lnTo>
                  <a:lnTo>
                    <a:pt x="796" y="914"/>
                  </a:lnTo>
                  <a:lnTo>
                    <a:pt x="643" y="1067"/>
                  </a:lnTo>
                  <a:lnTo>
                    <a:pt x="626" y="1101"/>
                  </a:lnTo>
                  <a:lnTo>
                    <a:pt x="567" y="1312"/>
                  </a:lnTo>
                  <a:lnTo>
                    <a:pt x="567" y="1431"/>
                  </a:lnTo>
                  <a:lnTo>
                    <a:pt x="652" y="1626"/>
                  </a:lnTo>
                  <a:lnTo>
                    <a:pt x="652" y="1668"/>
                  </a:lnTo>
                  <a:lnTo>
                    <a:pt x="686" y="1710"/>
                  </a:lnTo>
                  <a:lnTo>
                    <a:pt x="711" y="1829"/>
                  </a:lnTo>
                  <a:lnTo>
                    <a:pt x="1058" y="2489"/>
                  </a:lnTo>
                  <a:lnTo>
                    <a:pt x="1185" y="2667"/>
                  </a:lnTo>
                  <a:lnTo>
                    <a:pt x="1261" y="2735"/>
                  </a:lnTo>
                  <a:lnTo>
                    <a:pt x="1329" y="2853"/>
                  </a:lnTo>
                  <a:lnTo>
                    <a:pt x="1329" y="2879"/>
                  </a:lnTo>
                  <a:lnTo>
                    <a:pt x="1261" y="2921"/>
                  </a:lnTo>
                  <a:lnTo>
                    <a:pt x="1126" y="2904"/>
                  </a:lnTo>
                  <a:lnTo>
                    <a:pt x="770" y="2684"/>
                  </a:lnTo>
                  <a:lnTo>
                    <a:pt x="652" y="2565"/>
                  </a:lnTo>
                  <a:lnTo>
                    <a:pt x="567" y="2506"/>
                  </a:lnTo>
                  <a:lnTo>
                    <a:pt x="457" y="2388"/>
                  </a:lnTo>
                  <a:lnTo>
                    <a:pt x="169" y="1930"/>
                  </a:lnTo>
                  <a:lnTo>
                    <a:pt x="0" y="188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60D531D-8138-4815-947F-950F1D45A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449"/>
              <a:ext cx="532" cy="667"/>
            </a:xfrm>
            <a:custGeom>
              <a:avLst/>
              <a:gdLst>
                <a:gd name="T0" fmla="*/ 1965 w 2346"/>
                <a:gd name="T1" fmla="*/ 2937 h 2937"/>
                <a:gd name="T2" fmla="*/ 339 w 2346"/>
                <a:gd name="T3" fmla="*/ 2142 h 2937"/>
                <a:gd name="T4" fmla="*/ 0 w 2346"/>
                <a:gd name="T5" fmla="*/ 1532 h 2937"/>
                <a:gd name="T6" fmla="*/ 94 w 2346"/>
                <a:gd name="T7" fmla="*/ 982 h 2937"/>
                <a:gd name="T8" fmla="*/ 686 w 2346"/>
                <a:gd name="T9" fmla="*/ 541 h 2937"/>
                <a:gd name="T10" fmla="*/ 2346 w 2346"/>
                <a:gd name="T1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6" h="2937">
                  <a:moveTo>
                    <a:pt x="1965" y="2937"/>
                  </a:moveTo>
                  <a:lnTo>
                    <a:pt x="339" y="2142"/>
                  </a:lnTo>
                  <a:lnTo>
                    <a:pt x="0" y="1532"/>
                  </a:lnTo>
                  <a:lnTo>
                    <a:pt x="94" y="982"/>
                  </a:lnTo>
                  <a:lnTo>
                    <a:pt x="686" y="541"/>
                  </a:lnTo>
                  <a:lnTo>
                    <a:pt x="2346" y="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BF48376-7EA4-4322-AB10-B1436736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2045"/>
              <a:ext cx="5062" cy="1921"/>
            </a:xfrm>
            <a:custGeom>
              <a:avLst/>
              <a:gdLst>
                <a:gd name="T0" fmla="*/ 15603 w 22308"/>
                <a:gd name="T1" fmla="*/ 8153 h 8467"/>
                <a:gd name="T2" fmla="*/ 13588 w 22308"/>
                <a:gd name="T3" fmla="*/ 8373 h 8467"/>
                <a:gd name="T4" fmla="*/ 12462 w 22308"/>
                <a:gd name="T5" fmla="*/ 8390 h 8467"/>
                <a:gd name="T6" fmla="*/ 11564 w 22308"/>
                <a:gd name="T7" fmla="*/ 8331 h 8467"/>
                <a:gd name="T8" fmla="*/ 9194 w 22308"/>
                <a:gd name="T9" fmla="*/ 8390 h 8467"/>
                <a:gd name="T10" fmla="*/ 7391 w 22308"/>
                <a:gd name="T11" fmla="*/ 8306 h 8467"/>
                <a:gd name="T12" fmla="*/ 5460 w 22308"/>
                <a:gd name="T13" fmla="*/ 8373 h 8467"/>
                <a:gd name="T14" fmla="*/ 3538 w 22308"/>
                <a:gd name="T15" fmla="*/ 8441 h 8467"/>
                <a:gd name="T16" fmla="*/ 2108 w 22308"/>
                <a:gd name="T17" fmla="*/ 8331 h 8467"/>
                <a:gd name="T18" fmla="*/ 660 w 22308"/>
                <a:gd name="T19" fmla="*/ 7899 h 8467"/>
                <a:gd name="T20" fmla="*/ 0 w 22308"/>
                <a:gd name="T21" fmla="*/ 7197 h 8467"/>
                <a:gd name="T22" fmla="*/ 1066 w 22308"/>
                <a:gd name="T23" fmla="*/ 6883 h 8467"/>
                <a:gd name="T24" fmla="*/ 2666 w 22308"/>
                <a:gd name="T25" fmla="*/ 6739 h 8467"/>
                <a:gd name="T26" fmla="*/ 4250 w 22308"/>
                <a:gd name="T27" fmla="*/ 6841 h 8467"/>
                <a:gd name="T28" fmla="*/ 6027 w 22308"/>
                <a:gd name="T29" fmla="*/ 6959 h 8467"/>
                <a:gd name="T30" fmla="*/ 7958 w 22308"/>
                <a:gd name="T31" fmla="*/ 7112 h 8467"/>
                <a:gd name="T32" fmla="*/ 10252 w 22308"/>
                <a:gd name="T33" fmla="*/ 7264 h 8467"/>
                <a:gd name="T34" fmla="*/ 12352 w 22308"/>
                <a:gd name="T35" fmla="*/ 7154 h 8467"/>
                <a:gd name="T36" fmla="*/ 13257 w 22308"/>
                <a:gd name="T37" fmla="*/ 7197 h 8467"/>
                <a:gd name="T38" fmla="*/ 13808 w 22308"/>
                <a:gd name="T39" fmla="*/ 6968 h 8467"/>
                <a:gd name="T40" fmla="*/ 15001 w 22308"/>
                <a:gd name="T41" fmla="*/ 6722 h 8467"/>
                <a:gd name="T42" fmla="*/ 16898 w 22308"/>
                <a:gd name="T43" fmla="*/ 6164 h 8467"/>
                <a:gd name="T44" fmla="*/ 18202 w 22308"/>
                <a:gd name="T45" fmla="*/ 5850 h 8467"/>
                <a:gd name="T46" fmla="*/ 19184 w 22308"/>
                <a:gd name="T47" fmla="*/ 5469 h 8467"/>
                <a:gd name="T48" fmla="*/ 19505 w 22308"/>
                <a:gd name="T49" fmla="*/ 4953 h 8467"/>
                <a:gd name="T50" fmla="*/ 17694 w 22308"/>
                <a:gd name="T51" fmla="*/ 4513 h 8467"/>
                <a:gd name="T52" fmla="*/ 16449 w 22308"/>
                <a:gd name="T53" fmla="*/ 4259 h 8467"/>
                <a:gd name="T54" fmla="*/ 14824 w 22308"/>
                <a:gd name="T55" fmla="*/ 3920 h 8467"/>
                <a:gd name="T56" fmla="*/ 12479 w 22308"/>
                <a:gd name="T57" fmla="*/ 3658 h 8467"/>
                <a:gd name="T58" fmla="*/ 10641 w 22308"/>
                <a:gd name="T59" fmla="*/ 3302 h 8467"/>
                <a:gd name="T60" fmla="*/ 9600 w 22308"/>
                <a:gd name="T61" fmla="*/ 3167 h 8467"/>
                <a:gd name="T62" fmla="*/ 7941 w 22308"/>
                <a:gd name="T63" fmla="*/ 2862 h 8467"/>
                <a:gd name="T64" fmla="*/ 5630 w 22308"/>
                <a:gd name="T65" fmla="*/ 2464 h 8467"/>
                <a:gd name="T66" fmla="*/ 4410 w 22308"/>
                <a:gd name="T67" fmla="*/ 2159 h 8467"/>
                <a:gd name="T68" fmla="*/ 2810 w 22308"/>
                <a:gd name="T69" fmla="*/ 1770 h 8467"/>
                <a:gd name="T70" fmla="*/ 1684 w 22308"/>
                <a:gd name="T71" fmla="*/ 1439 h 8467"/>
                <a:gd name="T72" fmla="*/ 618 w 22308"/>
                <a:gd name="T73" fmla="*/ 1033 h 8467"/>
                <a:gd name="T74" fmla="*/ 618 w 22308"/>
                <a:gd name="T75" fmla="*/ 330 h 8467"/>
                <a:gd name="T76" fmla="*/ 2015 w 22308"/>
                <a:gd name="T77" fmla="*/ 102 h 8467"/>
                <a:gd name="T78" fmla="*/ 3276 w 22308"/>
                <a:gd name="T79" fmla="*/ 288 h 8467"/>
                <a:gd name="T80" fmla="*/ 4267 w 22308"/>
                <a:gd name="T81" fmla="*/ 559 h 8467"/>
                <a:gd name="T82" fmla="*/ 5604 w 22308"/>
                <a:gd name="T83" fmla="*/ 821 h 8467"/>
                <a:gd name="T84" fmla="*/ 6908 w 22308"/>
                <a:gd name="T85" fmla="*/ 923 h 8467"/>
                <a:gd name="T86" fmla="*/ 8406 w 22308"/>
                <a:gd name="T87" fmla="*/ 1177 h 8467"/>
                <a:gd name="T88" fmla="*/ 10040 w 22308"/>
                <a:gd name="T89" fmla="*/ 1346 h 8467"/>
                <a:gd name="T90" fmla="*/ 11852 w 22308"/>
                <a:gd name="T91" fmla="*/ 1600 h 8467"/>
                <a:gd name="T92" fmla="*/ 13782 w 22308"/>
                <a:gd name="T93" fmla="*/ 2278 h 8467"/>
                <a:gd name="T94" fmla="*/ 16085 w 22308"/>
                <a:gd name="T95" fmla="*/ 2278 h 8467"/>
                <a:gd name="T96" fmla="*/ 17821 w 22308"/>
                <a:gd name="T97" fmla="*/ 2413 h 8467"/>
                <a:gd name="T98" fmla="*/ 19328 w 22308"/>
                <a:gd name="T99" fmla="*/ 2735 h 8467"/>
                <a:gd name="T100" fmla="*/ 20894 w 22308"/>
                <a:gd name="T101" fmla="*/ 3090 h 8467"/>
                <a:gd name="T102" fmla="*/ 22003 w 22308"/>
                <a:gd name="T103" fmla="*/ 3725 h 8467"/>
                <a:gd name="T104" fmla="*/ 22172 w 22308"/>
                <a:gd name="T105" fmla="*/ 5469 h 8467"/>
                <a:gd name="T106" fmla="*/ 21766 w 22308"/>
                <a:gd name="T107" fmla="*/ 6003 h 8467"/>
                <a:gd name="T108" fmla="*/ 19954 w 22308"/>
                <a:gd name="T109" fmla="*/ 7290 h 8467"/>
                <a:gd name="T110" fmla="*/ 18032 w 22308"/>
                <a:gd name="T111" fmla="*/ 7874 h 8467"/>
                <a:gd name="T112" fmla="*/ 16669 w 22308"/>
                <a:gd name="T113" fmla="*/ 8069 h 8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08" h="8467">
                  <a:moveTo>
                    <a:pt x="16635" y="8069"/>
                  </a:moveTo>
                  <a:lnTo>
                    <a:pt x="16339" y="8111"/>
                  </a:lnTo>
                  <a:lnTo>
                    <a:pt x="16043" y="8111"/>
                  </a:lnTo>
                  <a:lnTo>
                    <a:pt x="15899" y="8136"/>
                  </a:lnTo>
                  <a:lnTo>
                    <a:pt x="15662" y="8136"/>
                  </a:lnTo>
                  <a:lnTo>
                    <a:pt x="15603" y="8153"/>
                  </a:lnTo>
                  <a:lnTo>
                    <a:pt x="15450" y="8153"/>
                  </a:lnTo>
                  <a:lnTo>
                    <a:pt x="14976" y="8246"/>
                  </a:lnTo>
                  <a:lnTo>
                    <a:pt x="14417" y="8314"/>
                  </a:lnTo>
                  <a:lnTo>
                    <a:pt x="14299" y="8306"/>
                  </a:lnTo>
                  <a:lnTo>
                    <a:pt x="13943" y="8356"/>
                  </a:lnTo>
                  <a:lnTo>
                    <a:pt x="13588" y="8373"/>
                  </a:lnTo>
                  <a:lnTo>
                    <a:pt x="13528" y="8365"/>
                  </a:lnTo>
                  <a:lnTo>
                    <a:pt x="13232" y="8390"/>
                  </a:lnTo>
                  <a:lnTo>
                    <a:pt x="13080" y="8373"/>
                  </a:lnTo>
                  <a:lnTo>
                    <a:pt x="12902" y="8373"/>
                  </a:lnTo>
                  <a:lnTo>
                    <a:pt x="12758" y="8390"/>
                  </a:lnTo>
                  <a:lnTo>
                    <a:pt x="12462" y="8390"/>
                  </a:lnTo>
                  <a:lnTo>
                    <a:pt x="12402" y="8373"/>
                  </a:lnTo>
                  <a:lnTo>
                    <a:pt x="12284" y="8382"/>
                  </a:lnTo>
                  <a:lnTo>
                    <a:pt x="11894" y="8356"/>
                  </a:lnTo>
                  <a:lnTo>
                    <a:pt x="11810" y="8365"/>
                  </a:lnTo>
                  <a:lnTo>
                    <a:pt x="11751" y="8348"/>
                  </a:lnTo>
                  <a:lnTo>
                    <a:pt x="11564" y="8331"/>
                  </a:lnTo>
                  <a:lnTo>
                    <a:pt x="10650" y="8407"/>
                  </a:lnTo>
                  <a:lnTo>
                    <a:pt x="10379" y="8390"/>
                  </a:lnTo>
                  <a:lnTo>
                    <a:pt x="9905" y="8424"/>
                  </a:lnTo>
                  <a:lnTo>
                    <a:pt x="9490" y="8407"/>
                  </a:lnTo>
                  <a:lnTo>
                    <a:pt x="9228" y="8416"/>
                  </a:lnTo>
                  <a:lnTo>
                    <a:pt x="9194" y="8390"/>
                  </a:lnTo>
                  <a:lnTo>
                    <a:pt x="8872" y="8390"/>
                  </a:lnTo>
                  <a:lnTo>
                    <a:pt x="8517" y="8365"/>
                  </a:lnTo>
                  <a:lnTo>
                    <a:pt x="7983" y="8373"/>
                  </a:lnTo>
                  <a:lnTo>
                    <a:pt x="7898" y="8348"/>
                  </a:lnTo>
                  <a:lnTo>
                    <a:pt x="7712" y="8331"/>
                  </a:lnTo>
                  <a:lnTo>
                    <a:pt x="7391" y="8306"/>
                  </a:lnTo>
                  <a:lnTo>
                    <a:pt x="6857" y="8314"/>
                  </a:lnTo>
                  <a:lnTo>
                    <a:pt x="6798" y="8297"/>
                  </a:lnTo>
                  <a:lnTo>
                    <a:pt x="6705" y="8306"/>
                  </a:lnTo>
                  <a:lnTo>
                    <a:pt x="6561" y="8289"/>
                  </a:lnTo>
                  <a:lnTo>
                    <a:pt x="6349" y="8289"/>
                  </a:lnTo>
                  <a:lnTo>
                    <a:pt x="5460" y="8373"/>
                  </a:lnTo>
                  <a:lnTo>
                    <a:pt x="4961" y="8373"/>
                  </a:lnTo>
                  <a:lnTo>
                    <a:pt x="4749" y="8424"/>
                  </a:lnTo>
                  <a:lnTo>
                    <a:pt x="4250" y="8424"/>
                  </a:lnTo>
                  <a:lnTo>
                    <a:pt x="4156" y="8441"/>
                  </a:lnTo>
                  <a:lnTo>
                    <a:pt x="3835" y="8433"/>
                  </a:lnTo>
                  <a:lnTo>
                    <a:pt x="3538" y="8441"/>
                  </a:lnTo>
                  <a:lnTo>
                    <a:pt x="3505" y="8467"/>
                  </a:lnTo>
                  <a:lnTo>
                    <a:pt x="3420" y="8467"/>
                  </a:lnTo>
                  <a:lnTo>
                    <a:pt x="3242" y="8390"/>
                  </a:lnTo>
                  <a:lnTo>
                    <a:pt x="2946" y="8323"/>
                  </a:lnTo>
                  <a:lnTo>
                    <a:pt x="2590" y="8306"/>
                  </a:lnTo>
                  <a:lnTo>
                    <a:pt x="2108" y="8331"/>
                  </a:lnTo>
                  <a:lnTo>
                    <a:pt x="1989" y="8297"/>
                  </a:lnTo>
                  <a:lnTo>
                    <a:pt x="1693" y="8238"/>
                  </a:lnTo>
                  <a:lnTo>
                    <a:pt x="1337" y="8119"/>
                  </a:lnTo>
                  <a:lnTo>
                    <a:pt x="1278" y="8077"/>
                  </a:lnTo>
                  <a:lnTo>
                    <a:pt x="1100" y="8052"/>
                  </a:lnTo>
                  <a:lnTo>
                    <a:pt x="660" y="7899"/>
                  </a:lnTo>
                  <a:lnTo>
                    <a:pt x="601" y="7899"/>
                  </a:lnTo>
                  <a:lnTo>
                    <a:pt x="364" y="7815"/>
                  </a:lnTo>
                  <a:lnTo>
                    <a:pt x="245" y="7721"/>
                  </a:lnTo>
                  <a:lnTo>
                    <a:pt x="93" y="7527"/>
                  </a:lnTo>
                  <a:lnTo>
                    <a:pt x="8" y="7315"/>
                  </a:lnTo>
                  <a:lnTo>
                    <a:pt x="0" y="7197"/>
                  </a:lnTo>
                  <a:lnTo>
                    <a:pt x="118" y="6993"/>
                  </a:lnTo>
                  <a:lnTo>
                    <a:pt x="271" y="6909"/>
                  </a:lnTo>
                  <a:lnTo>
                    <a:pt x="508" y="6934"/>
                  </a:lnTo>
                  <a:lnTo>
                    <a:pt x="787" y="6934"/>
                  </a:lnTo>
                  <a:lnTo>
                    <a:pt x="906" y="6917"/>
                  </a:lnTo>
                  <a:lnTo>
                    <a:pt x="1066" y="6883"/>
                  </a:lnTo>
                  <a:lnTo>
                    <a:pt x="1303" y="6858"/>
                  </a:lnTo>
                  <a:lnTo>
                    <a:pt x="1498" y="6875"/>
                  </a:lnTo>
                  <a:lnTo>
                    <a:pt x="1778" y="6833"/>
                  </a:lnTo>
                  <a:lnTo>
                    <a:pt x="1913" y="6799"/>
                  </a:lnTo>
                  <a:lnTo>
                    <a:pt x="2192" y="6790"/>
                  </a:lnTo>
                  <a:lnTo>
                    <a:pt x="2666" y="6739"/>
                  </a:lnTo>
                  <a:lnTo>
                    <a:pt x="3217" y="6739"/>
                  </a:lnTo>
                  <a:lnTo>
                    <a:pt x="3335" y="6765"/>
                  </a:lnTo>
                  <a:lnTo>
                    <a:pt x="3538" y="6756"/>
                  </a:lnTo>
                  <a:lnTo>
                    <a:pt x="3733" y="6799"/>
                  </a:lnTo>
                  <a:lnTo>
                    <a:pt x="4131" y="6841"/>
                  </a:lnTo>
                  <a:lnTo>
                    <a:pt x="4250" y="6841"/>
                  </a:lnTo>
                  <a:lnTo>
                    <a:pt x="4521" y="6790"/>
                  </a:lnTo>
                  <a:lnTo>
                    <a:pt x="4800" y="6790"/>
                  </a:lnTo>
                  <a:lnTo>
                    <a:pt x="5198" y="6833"/>
                  </a:lnTo>
                  <a:lnTo>
                    <a:pt x="5706" y="6959"/>
                  </a:lnTo>
                  <a:lnTo>
                    <a:pt x="5824" y="6943"/>
                  </a:lnTo>
                  <a:lnTo>
                    <a:pt x="6027" y="6959"/>
                  </a:lnTo>
                  <a:lnTo>
                    <a:pt x="6578" y="6959"/>
                  </a:lnTo>
                  <a:lnTo>
                    <a:pt x="6976" y="7010"/>
                  </a:lnTo>
                  <a:lnTo>
                    <a:pt x="7213" y="7002"/>
                  </a:lnTo>
                  <a:lnTo>
                    <a:pt x="7289" y="7027"/>
                  </a:lnTo>
                  <a:lnTo>
                    <a:pt x="7645" y="7053"/>
                  </a:lnTo>
                  <a:lnTo>
                    <a:pt x="7958" y="7112"/>
                  </a:lnTo>
                  <a:lnTo>
                    <a:pt x="8186" y="7129"/>
                  </a:lnTo>
                  <a:lnTo>
                    <a:pt x="8313" y="7120"/>
                  </a:lnTo>
                  <a:lnTo>
                    <a:pt x="8474" y="7129"/>
                  </a:lnTo>
                  <a:lnTo>
                    <a:pt x="8677" y="7112"/>
                  </a:lnTo>
                  <a:lnTo>
                    <a:pt x="8991" y="7112"/>
                  </a:lnTo>
                  <a:lnTo>
                    <a:pt x="10252" y="7264"/>
                  </a:lnTo>
                  <a:lnTo>
                    <a:pt x="10692" y="7256"/>
                  </a:lnTo>
                  <a:lnTo>
                    <a:pt x="11480" y="7129"/>
                  </a:lnTo>
                  <a:lnTo>
                    <a:pt x="11954" y="7146"/>
                  </a:lnTo>
                  <a:lnTo>
                    <a:pt x="12030" y="7137"/>
                  </a:lnTo>
                  <a:lnTo>
                    <a:pt x="12148" y="7154"/>
                  </a:lnTo>
                  <a:lnTo>
                    <a:pt x="12352" y="7154"/>
                  </a:lnTo>
                  <a:lnTo>
                    <a:pt x="12470" y="7137"/>
                  </a:lnTo>
                  <a:lnTo>
                    <a:pt x="12707" y="7171"/>
                  </a:lnTo>
                  <a:lnTo>
                    <a:pt x="13020" y="7290"/>
                  </a:lnTo>
                  <a:lnTo>
                    <a:pt x="13097" y="7290"/>
                  </a:lnTo>
                  <a:lnTo>
                    <a:pt x="13139" y="7273"/>
                  </a:lnTo>
                  <a:lnTo>
                    <a:pt x="13257" y="7197"/>
                  </a:lnTo>
                  <a:lnTo>
                    <a:pt x="13317" y="7120"/>
                  </a:lnTo>
                  <a:lnTo>
                    <a:pt x="13418" y="7053"/>
                  </a:lnTo>
                  <a:lnTo>
                    <a:pt x="13495" y="7019"/>
                  </a:lnTo>
                  <a:lnTo>
                    <a:pt x="13571" y="7002"/>
                  </a:lnTo>
                  <a:lnTo>
                    <a:pt x="13732" y="7002"/>
                  </a:lnTo>
                  <a:lnTo>
                    <a:pt x="13808" y="6968"/>
                  </a:lnTo>
                  <a:lnTo>
                    <a:pt x="13969" y="6951"/>
                  </a:lnTo>
                  <a:lnTo>
                    <a:pt x="14248" y="6849"/>
                  </a:lnTo>
                  <a:lnTo>
                    <a:pt x="14367" y="6841"/>
                  </a:lnTo>
                  <a:lnTo>
                    <a:pt x="14637" y="6765"/>
                  </a:lnTo>
                  <a:lnTo>
                    <a:pt x="14798" y="6765"/>
                  </a:lnTo>
                  <a:lnTo>
                    <a:pt x="15001" y="6722"/>
                  </a:lnTo>
                  <a:lnTo>
                    <a:pt x="15272" y="6621"/>
                  </a:lnTo>
                  <a:lnTo>
                    <a:pt x="15391" y="6562"/>
                  </a:lnTo>
                  <a:lnTo>
                    <a:pt x="15670" y="6485"/>
                  </a:lnTo>
                  <a:lnTo>
                    <a:pt x="15789" y="6435"/>
                  </a:lnTo>
                  <a:lnTo>
                    <a:pt x="16458" y="6308"/>
                  </a:lnTo>
                  <a:lnTo>
                    <a:pt x="16898" y="6164"/>
                  </a:lnTo>
                  <a:lnTo>
                    <a:pt x="16974" y="6147"/>
                  </a:lnTo>
                  <a:lnTo>
                    <a:pt x="17211" y="6071"/>
                  </a:lnTo>
                  <a:lnTo>
                    <a:pt x="17567" y="6062"/>
                  </a:lnTo>
                  <a:lnTo>
                    <a:pt x="17846" y="6011"/>
                  </a:lnTo>
                  <a:lnTo>
                    <a:pt x="17998" y="5952"/>
                  </a:lnTo>
                  <a:lnTo>
                    <a:pt x="18202" y="5850"/>
                  </a:lnTo>
                  <a:lnTo>
                    <a:pt x="18430" y="5706"/>
                  </a:lnTo>
                  <a:lnTo>
                    <a:pt x="18489" y="5647"/>
                  </a:lnTo>
                  <a:lnTo>
                    <a:pt x="18566" y="5605"/>
                  </a:lnTo>
                  <a:lnTo>
                    <a:pt x="18760" y="5571"/>
                  </a:lnTo>
                  <a:lnTo>
                    <a:pt x="19065" y="5520"/>
                  </a:lnTo>
                  <a:lnTo>
                    <a:pt x="19184" y="5469"/>
                  </a:lnTo>
                  <a:lnTo>
                    <a:pt x="19268" y="5410"/>
                  </a:lnTo>
                  <a:lnTo>
                    <a:pt x="19285" y="5376"/>
                  </a:lnTo>
                  <a:lnTo>
                    <a:pt x="19412" y="5224"/>
                  </a:lnTo>
                  <a:lnTo>
                    <a:pt x="19463" y="5165"/>
                  </a:lnTo>
                  <a:lnTo>
                    <a:pt x="19497" y="5071"/>
                  </a:lnTo>
                  <a:lnTo>
                    <a:pt x="19505" y="4953"/>
                  </a:lnTo>
                  <a:lnTo>
                    <a:pt x="19446" y="4775"/>
                  </a:lnTo>
                  <a:lnTo>
                    <a:pt x="19175" y="4767"/>
                  </a:lnTo>
                  <a:lnTo>
                    <a:pt x="18938" y="4741"/>
                  </a:lnTo>
                  <a:lnTo>
                    <a:pt x="18820" y="4699"/>
                  </a:lnTo>
                  <a:lnTo>
                    <a:pt x="18439" y="4691"/>
                  </a:lnTo>
                  <a:lnTo>
                    <a:pt x="17694" y="4513"/>
                  </a:lnTo>
                  <a:lnTo>
                    <a:pt x="17668" y="4487"/>
                  </a:lnTo>
                  <a:lnTo>
                    <a:pt x="17101" y="4428"/>
                  </a:lnTo>
                  <a:lnTo>
                    <a:pt x="16957" y="4377"/>
                  </a:lnTo>
                  <a:lnTo>
                    <a:pt x="16864" y="4369"/>
                  </a:lnTo>
                  <a:lnTo>
                    <a:pt x="16602" y="4284"/>
                  </a:lnTo>
                  <a:lnTo>
                    <a:pt x="16449" y="4259"/>
                  </a:lnTo>
                  <a:lnTo>
                    <a:pt x="15857" y="4106"/>
                  </a:lnTo>
                  <a:lnTo>
                    <a:pt x="15772" y="4098"/>
                  </a:lnTo>
                  <a:lnTo>
                    <a:pt x="15679" y="4056"/>
                  </a:lnTo>
                  <a:lnTo>
                    <a:pt x="15027" y="3945"/>
                  </a:lnTo>
                  <a:lnTo>
                    <a:pt x="14883" y="3937"/>
                  </a:lnTo>
                  <a:lnTo>
                    <a:pt x="14824" y="3920"/>
                  </a:lnTo>
                  <a:lnTo>
                    <a:pt x="13960" y="3886"/>
                  </a:lnTo>
                  <a:lnTo>
                    <a:pt x="13156" y="3802"/>
                  </a:lnTo>
                  <a:lnTo>
                    <a:pt x="12775" y="3700"/>
                  </a:lnTo>
                  <a:lnTo>
                    <a:pt x="12682" y="3700"/>
                  </a:lnTo>
                  <a:lnTo>
                    <a:pt x="12597" y="3666"/>
                  </a:lnTo>
                  <a:lnTo>
                    <a:pt x="12479" y="3658"/>
                  </a:lnTo>
                  <a:lnTo>
                    <a:pt x="11971" y="3514"/>
                  </a:lnTo>
                  <a:lnTo>
                    <a:pt x="11412" y="3429"/>
                  </a:lnTo>
                  <a:lnTo>
                    <a:pt x="11319" y="3404"/>
                  </a:lnTo>
                  <a:lnTo>
                    <a:pt x="11022" y="3353"/>
                  </a:lnTo>
                  <a:lnTo>
                    <a:pt x="10760" y="3336"/>
                  </a:lnTo>
                  <a:lnTo>
                    <a:pt x="10641" y="3302"/>
                  </a:lnTo>
                  <a:lnTo>
                    <a:pt x="10464" y="3302"/>
                  </a:lnTo>
                  <a:lnTo>
                    <a:pt x="10108" y="3234"/>
                  </a:lnTo>
                  <a:lnTo>
                    <a:pt x="10015" y="3234"/>
                  </a:lnTo>
                  <a:lnTo>
                    <a:pt x="9990" y="3217"/>
                  </a:lnTo>
                  <a:lnTo>
                    <a:pt x="9896" y="3217"/>
                  </a:lnTo>
                  <a:lnTo>
                    <a:pt x="9600" y="3167"/>
                  </a:lnTo>
                  <a:lnTo>
                    <a:pt x="9541" y="3133"/>
                  </a:lnTo>
                  <a:lnTo>
                    <a:pt x="9338" y="3099"/>
                  </a:lnTo>
                  <a:lnTo>
                    <a:pt x="9236" y="3048"/>
                  </a:lnTo>
                  <a:lnTo>
                    <a:pt x="9101" y="3031"/>
                  </a:lnTo>
                  <a:lnTo>
                    <a:pt x="8889" y="2972"/>
                  </a:lnTo>
                  <a:lnTo>
                    <a:pt x="7941" y="2862"/>
                  </a:lnTo>
                  <a:lnTo>
                    <a:pt x="7738" y="2803"/>
                  </a:lnTo>
                  <a:lnTo>
                    <a:pt x="7289" y="2735"/>
                  </a:lnTo>
                  <a:lnTo>
                    <a:pt x="7145" y="2684"/>
                  </a:lnTo>
                  <a:lnTo>
                    <a:pt x="6578" y="2676"/>
                  </a:lnTo>
                  <a:lnTo>
                    <a:pt x="5960" y="2557"/>
                  </a:lnTo>
                  <a:lnTo>
                    <a:pt x="5630" y="2464"/>
                  </a:lnTo>
                  <a:lnTo>
                    <a:pt x="5570" y="2464"/>
                  </a:lnTo>
                  <a:lnTo>
                    <a:pt x="5299" y="2388"/>
                  </a:lnTo>
                  <a:lnTo>
                    <a:pt x="5062" y="2345"/>
                  </a:lnTo>
                  <a:lnTo>
                    <a:pt x="4800" y="2269"/>
                  </a:lnTo>
                  <a:lnTo>
                    <a:pt x="4622" y="2235"/>
                  </a:lnTo>
                  <a:lnTo>
                    <a:pt x="4410" y="2159"/>
                  </a:lnTo>
                  <a:lnTo>
                    <a:pt x="4148" y="2091"/>
                  </a:lnTo>
                  <a:lnTo>
                    <a:pt x="3674" y="2032"/>
                  </a:lnTo>
                  <a:lnTo>
                    <a:pt x="3437" y="1964"/>
                  </a:lnTo>
                  <a:lnTo>
                    <a:pt x="3225" y="1930"/>
                  </a:lnTo>
                  <a:lnTo>
                    <a:pt x="2988" y="1854"/>
                  </a:lnTo>
                  <a:lnTo>
                    <a:pt x="2810" y="1770"/>
                  </a:lnTo>
                  <a:lnTo>
                    <a:pt x="2514" y="1710"/>
                  </a:lnTo>
                  <a:lnTo>
                    <a:pt x="2396" y="1668"/>
                  </a:lnTo>
                  <a:lnTo>
                    <a:pt x="2370" y="1676"/>
                  </a:lnTo>
                  <a:lnTo>
                    <a:pt x="2252" y="1643"/>
                  </a:lnTo>
                  <a:lnTo>
                    <a:pt x="1837" y="1507"/>
                  </a:lnTo>
                  <a:lnTo>
                    <a:pt x="1684" y="1439"/>
                  </a:lnTo>
                  <a:lnTo>
                    <a:pt x="1422" y="1380"/>
                  </a:lnTo>
                  <a:lnTo>
                    <a:pt x="1329" y="1338"/>
                  </a:lnTo>
                  <a:lnTo>
                    <a:pt x="1033" y="1262"/>
                  </a:lnTo>
                  <a:lnTo>
                    <a:pt x="855" y="1169"/>
                  </a:lnTo>
                  <a:lnTo>
                    <a:pt x="838" y="1143"/>
                  </a:lnTo>
                  <a:lnTo>
                    <a:pt x="618" y="1033"/>
                  </a:lnTo>
                  <a:lnTo>
                    <a:pt x="482" y="915"/>
                  </a:lnTo>
                  <a:lnTo>
                    <a:pt x="415" y="813"/>
                  </a:lnTo>
                  <a:lnTo>
                    <a:pt x="389" y="728"/>
                  </a:lnTo>
                  <a:lnTo>
                    <a:pt x="423" y="610"/>
                  </a:lnTo>
                  <a:lnTo>
                    <a:pt x="592" y="390"/>
                  </a:lnTo>
                  <a:lnTo>
                    <a:pt x="618" y="330"/>
                  </a:lnTo>
                  <a:lnTo>
                    <a:pt x="829" y="178"/>
                  </a:lnTo>
                  <a:lnTo>
                    <a:pt x="1185" y="26"/>
                  </a:lnTo>
                  <a:lnTo>
                    <a:pt x="1303" y="0"/>
                  </a:lnTo>
                  <a:lnTo>
                    <a:pt x="1735" y="42"/>
                  </a:lnTo>
                  <a:lnTo>
                    <a:pt x="1896" y="93"/>
                  </a:lnTo>
                  <a:lnTo>
                    <a:pt x="2015" y="102"/>
                  </a:lnTo>
                  <a:lnTo>
                    <a:pt x="2167" y="161"/>
                  </a:lnTo>
                  <a:lnTo>
                    <a:pt x="2446" y="153"/>
                  </a:lnTo>
                  <a:lnTo>
                    <a:pt x="2607" y="178"/>
                  </a:lnTo>
                  <a:lnTo>
                    <a:pt x="2726" y="178"/>
                  </a:lnTo>
                  <a:lnTo>
                    <a:pt x="2802" y="212"/>
                  </a:lnTo>
                  <a:lnTo>
                    <a:pt x="3276" y="288"/>
                  </a:lnTo>
                  <a:lnTo>
                    <a:pt x="3598" y="373"/>
                  </a:lnTo>
                  <a:lnTo>
                    <a:pt x="3716" y="440"/>
                  </a:lnTo>
                  <a:lnTo>
                    <a:pt x="3911" y="474"/>
                  </a:lnTo>
                  <a:lnTo>
                    <a:pt x="4072" y="474"/>
                  </a:lnTo>
                  <a:lnTo>
                    <a:pt x="4148" y="500"/>
                  </a:lnTo>
                  <a:lnTo>
                    <a:pt x="4267" y="559"/>
                  </a:lnTo>
                  <a:lnTo>
                    <a:pt x="4461" y="593"/>
                  </a:lnTo>
                  <a:lnTo>
                    <a:pt x="5003" y="864"/>
                  </a:lnTo>
                  <a:lnTo>
                    <a:pt x="5164" y="915"/>
                  </a:lnTo>
                  <a:lnTo>
                    <a:pt x="5282" y="915"/>
                  </a:lnTo>
                  <a:lnTo>
                    <a:pt x="5401" y="864"/>
                  </a:lnTo>
                  <a:lnTo>
                    <a:pt x="5604" y="821"/>
                  </a:lnTo>
                  <a:lnTo>
                    <a:pt x="6154" y="847"/>
                  </a:lnTo>
                  <a:lnTo>
                    <a:pt x="6273" y="855"/>
                  </a:lnTo>
                  <a:lnTo>
                    <a:pt x="6315" y="872"/>
                  </a:lnTo>
                  <a:lnTo>
                    <a:pt x="6510" y="881"/>
                  </a:lnTo>
                  <a:lnTo>
                    <a:pt x="6586" y="872"/>
                  </a:lnTo>
                  <a:lnTo>
                    <a:pt x="6908" y="923"/>
                  </a:lnTo>
                  <a:lnTo>
                    <a:pt x="7060" y="974"/>
                  </a:lnTo>
                  <a:lnTo>
                    <a:pt x="7501" y="1025"/>
                  </a:lnTo>
                  <a:lnTo>
                    <a:pt x="7738" y="1084"/>
                  </a:lnTo>
                  <a:lnTo>
                    <a:pt x="7975" y="1101"/>
                  </a:lnTo>
                  <a:lnTo>
                    <a:pt x="8364" y="1160"/>
                  </a:lnTo>
                  <a:lnTo>
                    <a:pt x="8406" y="1177"/>
                  </a:lnTo>
                  <a:lnTo>
                    <a:pt x="8686" y="1177"/>
                  </a:lnTo>
                  <a:lnTo>
                    <a:pt x="9041" y="1211"/>
                  </a:lnTo>
                  <a:lnTo>
                    <a:pt x="9075" y="1228"/>
                  </a:lnTo>
                  <a:lnTo>
                    <a:pt x="9355" y="1245"/>
                  </a:lnTo>
                  <a:lnTo>
                    <a:pt x="9659" y="1304"/>
                  </a:lnTo>
                  <a:lnTo>
                    <a:pt x="10040" y="1346"/>
                  </a:lnTo>
                  <a:lnTo>
                    <a:pt x="10667" y="1422"/>
                  </a:lnTo>
                  <a:lnTo>
                    <a:pt x="10870" y="1482"/>
                  </a:lnTo>
                  <a:lnTo>
                    <a:pt x="11022" y="1473"/>
                  </a:lnTo>
                  <a:lnTo>
                    <a:pt x="11141" y="1507"/>
                  </a:lnTo>
                  <a:lnTo>
                    <a:pt x="11615" y="1558"/>
                  </a:lnTo>
                  <a:lnTo>
                    <a:pt x="11852" y="1600"/>
                  </a:lnTo>
                  <a:lnTo>
                    <a:pt x="12411" y="1651"/>
                  </a:lnTo>
                  <a:lnTo>
                    <a:pt x="12606" y="1727"/>
                  </a:lnTo>
                  <a:lnTo>
                    <a:pt x="13004" y="1795"/>
                  </a:lnTo>
                  <a:lnTo>
                    <a:pt x="13613" y="2100"/>
                  </a:lnTo>
                  <a:lnTo>
                    <a:pt x="13706" y="2176"/>
                  </a:lnTo>
                  <a:lnTo>
                    <a:pt x="13782" y="2278"/>
                  </a:lnTo>
                  <a:lnTo>
                    <a:pt x="13867" y="2303"/>
                  </a:lnTo>
                  <a:lnTo>
                    <a:pt x="14265" y="2210"/>
                  </a:lnTo>
                  <a:lnTo>
                    <a:pt x="14663" y="2201"/>
                  </a:lnTo>
                  <a:lnTo>
                    <a:pt x="14697" y="2218"/>
                  </a:lnTo>
                  <a:lnTo>
                    <a:pt x="15967" y="2261"/>
                  </a:lnTo>
                  <a:lnTo>
                    <a:pt x="16085" y="2278"/>
                  </a:lnTo>
                  <a:lnTo>
                    <a:pt x="16635" y="2269"/>
                  </a:lnTo>
                  <a:lnTo>
                    <a:pt x="16839" y="2295"/>
                  </a:lnTo>
                  <a:lnTo>
                    <a:pt x="17076" y="2303"/>
                  </a:lnTo>
                  <a:lnTo>
                    <a:pt x="17228" y="2328"/>
                  </a:lnTo>
                  <a:lnTo>
                    <a:pt x="17347" y="2362"/>
                  </a:lnTo>
                  <a:lnTo>
                    <a:pt x="17821" y="2413"/>
                  </a:lnTo>
                  <a:lnTo>
                    <a:pt x="18100" y="2481"/>
                  </a:lnTo>
                  <a:lnTo>
                    <a:pt x="18532" y="2506"/>
                  </a:lnTo>
                  <a:lnTo>
                    <a:pt x="18735" y="2582"/>
                  </a:lnTo>
                  <a:lnTo>
                    <a:pt x="19048" y="2659"/>
                  </a:lnTo>
                  <a:lnTo>
                    <a:pt x="19167" y="2676"/>
                  </a:lnTo>
                  <a:lnTo>
                    <a:pt x="19328" y="2735"/>
                  </a:lnTo>
                  <a:lnTo>
                    <a:pt x="19641" y="2811"/>
                  </a:lnTo>
                  <a:lnTo>
                    <a:pt x="19954" y="2870"/>
                  </a:lnTo>
                  <a:lnTo>
                    <a:pt x="20301" y="2989"/>
                  </a:lnTo>
                  <a:lnTo>
                    <a:pt x="20657" y="3048"/>
                  </a:lnTo>
                  <a:lnTo>
                    <a:pt x="20741" y="3048"/>
                  </a:lnTo>
                  <a:lnTo>
                    <a:pt x="20894" y="3090"/>
                  </a:lnTo>
                  <a:lnTo>
                    <a:pt x="21012" y="3150"/>
                  </a:lnTo>
                  <a:lnTo>
                    <a:pt x="21216" y="3209"/>
                  </a:lnTo>
                  <a:lnTo>
                    <a:pt x="21453" y="3327"/>
                  </a:lnTo>
                  <a:lnTo>
                    <a:pt x="21580" y="3421"/>
                  </a:lnTo>
                  <a:lnTo>
                    <a:pt x="21859" y="3581"/>
                  </a:lnTo>
                  <a:lnTo>
                    <a:pt x="22003" y="3725"/>
                  </a:lnTo>
                  <a:lnTo>
                    <a:pt x="22215" y="4022"/>
                  </a:lnTo>
                  <a:lnTo>
                    <a:pt x="22291" y="4216"/>
                  </a:lnTo>
                  <a:lnTo>
                    <a:pt x="22308" y="4369"/>
                  </a:lnTo>
                  <a:lnTo>
                    <a:pt x="22291" y="4995"/>
                  </a:lnTo>
                  <a:lnTo>
                    <a:pt x="22291" y="5114"/>
                  </a:lnTo>
                  <a:lnTo>
                    <a:pt x="22172" y="5469"/>
                  </a:lnTo>
                  <a:lnTo>
                    <a:pt x="22130" y="5537"/>
                  </a:lnTo>
                  <a:lnTo>
                    <a:pt x="22045" y="5639"/>
                  </a:lnTo>
                  <a:lnTo>
                    <a:pt x="21927" y="5833"/>
                  </a:lnTo>
                  <a:lnTo>
                    <a:pt x="21884" y="5867"/>
                  </a:lnTo>
                  <a:lnTo>
                    <a:pt x="21842" y="5935"/>
                  </a:lnTo>
                  <a:lnTo>
                    <a:pt x="21766" y="6003"/>
                  </a:lnTo>
                  <a:lnTo>
                    <a:pt x="21698" y="6087"/>
                  </a:lnTo>
                  <a:lnTo>
                    <a:pt x="21232" y="6494"/>
                  </a:lnTo>
                  <a:lnTo>
                    <a:pt x="21207" y="6502"/>
                  </a:lnTo>
                  <a:lnTo>
                    <a:pt x="20936" y="6722"/>
                  </a:lnTo>
                  <a:lnTo>
                    <a:pt x="20132" y="7230"/>
                  </a:lnTo>
                  <a:lnTo>
                    <a:pt x="19954" y="7290"/>
                  </a:lnTo>
                  <a:lnTo>
                    <a:pt x="19158" y="7594"/>
                  </a:lnTo>
                  <a:lnTo>
                    <a:pt x="18981" y="7628"/>
                  </a:lnTo>
                  <a:lnTo>
                    <a:pt x="18887" y="7679"/>
                  </a:lnTo>
                  <a:lnTo>
                    <a:pt x="18769" y="7721"/>
                  </a:lnTo>
                  <a:lnTo>
                    <a:pt x="18388" y="7781"/>
                  </a:lnTo>
                  <a:lnTo>
                    <a:pt x="18032" y="7874"/>
                  </a:lnTo>
                  <a:lnTo>
                    <a:pt x="17973" y="7857"/>
                  </a:lnTo>
                  <a:lnTo>
                    <a:pt x="17855" y="7882"/>
                  </a:lnTo>
                  <a:lnTo>
                    <a:pt x="17440" y="7975"/>
                  </a:lnTo>
                  <a:lnTo>
                    <a:pt x="17050" y="8018"/>
                  </a:lnTo>
                  <a:lnTo>
                    <a:pt x="16813" y="8069"/>
                  </a:lnTo>
                  <a:lnTo>
                    <a:pt x="16669" y="8069"/>
                  </a:lnTo>
                  <a:lnTo>
                    <a:pt x="16635" y="8069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C901363-5177-41EF-90D8-E73EB202E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75"/>
              <a:ext cx="1008" cy="321"/>
            </a:xfrm>
            <a:custGeom>
              <a:avLst/>
              <a:gdLst>
                <a:gd name="T0" fmla="*/ 4039 w 4445"/>
                <a:gd name="T1" fmla="*/ 1346 h 1414"/>
                <a:gd name="T2" fmla="*/ 4013 w 4445"/>
                <a:gd name="T3" fmla="*/ 1346 h 1414"/>
                <a:gd name="T4" fmla="*/ 3971 w 4445"/>
                <a:gd name="T5" fmla="*/ 1321 h 1414"/>
                <a:gd name="T6" fmla="*/ 3878 w 4445"/>
                <a:gd name="T7" fmla="*/ 1304 h 1414"/>
                <a:gd name="T8" fmla="*/ 3607 w 4445"/>
                <a:gd name="T9" fmla="*/ 1227 h 1414"/>
                <a:gd name="T10" fmla="*/ 3446 w 4445"/>
                <a:gd name="T11" fmla="*/ 1227 h 1414"/>
                <a:gd name="T12" fmla="*/ 2896 w 4445"/>
                <a:gd name="T13" fmla="*/ 1084 h 1414"/>
                <a:gd name="T14" fmla="*/ 2616 w 4445"/>
                <a:gd name="T15" fmla="*/ 999 h 1414"/>
                <a:gd name="T16" fmla="*/ 2591 w 4445"/>
                <a:gd name="T17" fmla="*/ 965 h 1414"/>
                <a:gd name="T18" fmla="*/ 2473 w 4445"/>
                <a:gd name="T19" fmla="*/ 914 h 1414"/>
                <a:gd name="T20" fmla="*/ 1914 w 4445"/>
                <a:gd name="T21" fmla="*/ 787 h 1414"/>
                <a:gd name="T22" fmla="*/ 1524 w 4445"/>
                <a:gd name="T23" fmla="*/ 643 h 1414"/>
                <a:gd name="T24" fmla="*/ 1203 w 4445"/>
                <a:gd name="T25" fmla="*/ 593 h 1414"/>
                <a:gd name="T26" fmla="*/ 1118 w 4445"/>
                <a:gd name="T27" fmla="*/ 542 h 1414"/>
                <a:gd name="T28" fmla="*/ 1093 w 4445"/>
                <a:gd name="T29" fmla="*/ 516 h 1414"/>
                <a:gd name="T30" fmla="*/ 940 w 4445"/>
                <a:gd name="T31" fmla="*/ 440 h 1414"/>
                <a:gd name="T32" fmla="*/ 898 w 4445"/>
                <a:gd name="T33" fmla="*/ 440 h 1414"/>
                <a:gd name="T34" fmla="*/ 864 w 4445"/>
                <a:gd name="T35" fmla="*/ 415 h 1414"/>
                <a:gd name="T36" fmla="*/ 144 w 4445"/>
                <a:gd name="T37" fmla="*/ 220 h 1414"/>
                <a:gd name="T38" fmla="*/ 119 w 4445"/>
                <a:gd name="T39" fmla="*/ 178 h 1414"/>
                <a:gd name="T40" fmla="*/ 77 w 4445"/>
                <a:gd name="T41" fmla="*/ 161 h 1414"/>
                <a:gd name="T42" fmla="*/ 0 w 4445"/>
                <a:gd name="T43" fmla="*/ 42 h 1414"/>
                <a:gd name="T44" fmla="*/ 77 w 4445"/>
                <a:gd name="T45" fmla="*/ 0 h 1414"/>
                <a:gd name="T46" fmla="*/ 195 w 4445"/>
                <a:gd name="T47" fmla="*/ 25 h 1414"/>
                <a:gd name="T48" fmla="*/ 314 w 4445"/>
                <a:gd name="T49" fmla="*/ 25 h 1414"/>
                <a:gd name="T50" fmla="*/ 432 w 4445"/>
                <a:gd name="T51" fmla="*/ 68 h 1414"/>
                <a:gd name="T52" fmla="*/ 492 w 4445"/>
                <a:gd name="T53" fmla="*/ 68 h 1414"/>
                <a:gd name="T54" fmla="*/ 585 w 4445"/>
                <a:gd name="T55" fmla="*/ 110 h 1414"/>
                <a:gd name="T56" fmla="*/ 847 w 4445"/>
                <a:gd name="T57" fmla="*/ 110 h 1414"/>
                <a:gd name="T58" fmla="*/ 940 w 4445"/>
                <a:gd name="T59" fmla="*/ 135 h 1414"/>
                <a:gd name="T60" fmla="*/ 1084 w 4445"/>
                <a:gd name="T61" fmla="*/ 127 h 1414"/>
                <a:gd name="T62" fmla="*/ 1143 w 4445"/>
                <a:gd name="T63" fmla="*/ 144 h 1414"/>
                <a:gd name="T64" fmla="*/ 1956 w 4445"/>
                <a:gd name="T65" fmla="*/ 432 h 1414"/>
                <a:gd name="T66" fmla="*/ 3023 w 4445"/>
                <a:gd name="T67" fmla="*/ 787 h 1414"/>
                <a:gd name="T68" fmla="*/ 3082 w 4445"/>
                <a:gd name="T69" fmla="*/ 787 h 1414"/>
                <a:gd name="T70" fmla="*/ 3201 w 4445"/>
                <a:gd name="T71" fmla="*/ 838 h 1414"/>
                <a:gd name="T72" fmla="*/ 3438 w 4445"/>
                <a:gd name="T73" fmla="*/ 880 h 1414"/>
                <a:gd name="T74" fmla="*/ 3793 w 4445"/>
                <a:gd name="T75" fmla="*/ 965 h 1414"/>
                <a:gd name="T76" fmla="*/ 3853 w 4445"/>
                <a:gd name="T77" fmla="*/ 965 h 1414"/>
                <a:gd name="T78" fmla="*/ 4056 w 4445"/>
                <a:gd name="T79" fmla="*/ 1033 h 1414"/>
                <a:gd name="T80" fmla="*/ 4250 w 4445"/>
                <a:gd name="T81" fmla="*/ 1134 h 1414"/>
                <a:gd name="T82" fmla="*/ 4386 w 4445"/>
                <a:gd name="T83" fmla="*/ 1244 h 1414"/>
                <a:gd name="T84" fmla="*/ 4437 w 4445"/>
                <a:gd name="T85" fmla="*/ 1304 h 1414"/>
                <a:gd name="T86" fmla="*/ 4445 w 4445"/>
                <a:gd name="T87" fmla="*/ 1363 h 1414"/>
                <a:gd name="T88" fmla="*/ 4318 w 4445"/>
                <a:gd name="T89" fmla="*/ 1414 h 1414"/>
                <a:gd name="T90" fmla="*/ 4242 w 4445"/>
                <a:gd name="T91" fmla="*/ 1414 h 1414"/>
                <a:gd name="T92" fmla="*/ 4081 w 4445"/>
                <a:gd name="T93" fmla="*/ 1371 h 1414"/>
                <a:gd name="T94" fmla="*/ 4039 w 4445"/>
                <a:gd name="T95" fmla="*/ 13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5" h="1414">
                  <a:moveTo>
                    <a:pt x="4039" y="1346"/>
                  </a:moveTo>
                  <a:lnTo>
                    <a:pt x="4013" y="1346"/>
                  </a:lnTo>
                  <a:lnTo>
                    <a:pt x="3971" y="1321"/>
                  </a:lnTo>
                  <a:lnTo>
                    <a:pt x="3878" y="1304"/>
                  </a:lnTo>
                  <a:lnTo>
                    <a:pt x="3607" y="1227"/>
                  </a:lnTo>
                  <a:lnTo>
                    <a:pt x="3446" y="1227"/>
                  </a:lnTo>
                  <a:lnTo>
                    <a:pt x="2896" y="1084"/>
                  </a:lnTo>
                  <a:lnTo>
                    <a:pt x="2616" y="999"/>
                  </a:lnTo>
                  <a:lnTo>
                    <a:pt x="2591" y="965"/>
                  </a:lnTo>
                  <a:lnTo>
                    <a:pt x="2473" y="914"/>
                  </a:lnTo>
                  <a:lnTo>
                    <a:pt x="1914" y="787"/>
                  </a:lnTo>
                  <a:lnTo>
                    <a:pt x="1524" y="643"/>
                  </a:lnTo>
                  <a:lnTo>
                    <a:pt x="1203" y="593"/>
                  </a:lnTo>
                  <a:lnTo>
                    <a:pt x="1118" y="542"/>
                  </a:lnTo>
                  <a:lnTo>
                    <a:pt x="1093" y="516"/>
                  </a:lnTo>
                  <a:lnTo>
                    <a:pt x="940" y="440"/>
                  </a:lnTo>
                  <a:lnTo>
                    <a:pt x="898" y="440"/>
                  </a:lnTo>
                  <a:lnTo>
                    <a:pt x="864" y="415"/>
                  </a:lnTo>
                  <a:lnTo>
                    <a:pt x="144" y="220"/>
                  </a:lnTo>
                  <a:lnTo>
                    <a:pt x="119" y="178"/>
                  </a:lnTo>
                  <a:lnTo>
                    <a:pt x="77" y="161"/>
                  </a:lnTo>
                  <a:lnTo>
                    <a:pt x="0" y="42"/>
                  </a:lnTo>
                  <a:lnTo>
                    <a:pt x="77" y="0"/>
                  </a:lnTo>
                  <a:lnTo>
                    <a:pt x="195" y="25"/>
                  </a:lnTo>
                  <a:lnTo>
                    <a:pt x="314" y="25"/>
                  </a:lnTo>
                  <a:lnTo>
                    <a:pt x="432" y="68"/>
                  </a:lnTo>
                  <a:lnTo>
                    <a:pt x="492" y="68"/>
                  </a:lnTo>
                  <a:lnTo>
                    <a:pt x="585" y="110"/>
                  </a:lnTo>
                  <a:lnTo>
                    <a:pt x="847" y="110"/>
                  </a:lnTo>
                  <a:lnTo>
                    <a:pt x="940" y="135"/>
                  </a:lnTo>
                  <a:lnTo>
                    <a:pt x="1084" y="127"/>
                  </a:lnTo>
                  <a:lnTo>
                    <a:pt x="1143" y="144"/>
                  </a:lnTo>
                  <a:lnTo>
                    <a:pt x="1956" y="432"/>
                  </a:lnTo>
                  <a:lnTo>
                    <a:pt x="3023" y="787"/>
                  </a:lnTo>
                  <a:lnTo>
                    <a:pt x="3082" y="787"/>
                  </a:lnTo>
                  <a:lnTo>
                    <a:pt x="3201" y="838"/>
                  </a:lnTo>
                  <a:lnTo>
                    <a:pt x="3438" y="880"/>
                  </a:lnTo>
                  <a:lnTo>
                    <a:pt x="3793" y="965"/>
                  </a:lnTo>
                  <a:lnTo>
                    <a:pt x="3853" y="965"/>
                  </a:lnTo>
                  <a:lnTo>
                    <a:pt x="4056" y="1033"/>
                  </a:lnTo>
                  <a:lnTo>
                    <a:pt x="4250" y="1134"/>
                  </a:lnTo>
                  <a:lnTo>
                    <a:pt x="4386" y="1244"/>
                  </a:lnTo>
                  <a:lnTo>
                    <a:pt x="4437" y="1304"/>
                  </a:lnTo>
                  <a:lnTo>
                    <a:pt x="4445" y="1363"/>
                  </a:lnTo>
                  <a:lnTo>
                    <a:pt x="4318" y="1414"/>
                  </a:lnTo>
                  <a:lnTo>
                    <a:pt x="4242" y="1414"/>
                  </a:lnTo>
                  <a:lnTo>
                    <a:pt x="4081" y="1371"/>
                  </a:lnTo>
                  <a:lnTo>
                    <a:pt x="4039" y="1346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420CA-0BD8-45D1-84BB-9D16D1626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" y="794"/>
              <a:ext cx="1614" cy="715"/>
            </a:xfrm>
            <a:custGeom>
              <a:avLst/>
              <a:gdLst>
                <a:gd name="T0" fmla="*/ 3421 w 7112"/>
                <a:gd name="T1" fmla="*/ 550 h 3149"/>
                <a:gd name="T2" fmla="*/ 3861 w 7112"/>
                <a:gd name="T3" fmla="*/ 821 h 3149"/>
                <a:gd name="T4" fmla="*/ 4538 w 7112"/>
                <a:gd name="T5" fmla="*/ 1126 h 3149"/>
                <a:gd name="T6" fmla="*/ 4995 w 7112"/>
                <a:gd name="T7" fmla="*/ 1363 h 3149"/>
                <a:gd name="T8" fmla="*/ 5325 w 7112"/>
                <a:gd name="T9" fmla="*/ 1583 h 3149"/>
                <a:gd name="T10" fmla="*/ 5757 w 7112"/>
                <a:gd name="T11" fmla="*/ 1811 h 3149"/>
                <a:gd name="T12" fmla="*/ 6291 w 7112"/>
                <a:gd name="T13" fmla="*/ 2133 h 3149"/>
                <a:gd name="T14" fmla="*/ 6765 w 7112"/>
                <a:gd name="T15" fmla="*/ 2345 h 3149"/>
                <a:gd name="T16" fmla="*/ 7044 w 7112"/>
                <a:gd name="T17" fmla="*/ 2556 h 3149"/>
                <a:gd name="T18" fmla="*/ 7086 w 7112"/>
                <a:gd name="T19" fmla="*/ 2827 h 3149"/>
                <a:gd name="T20" fmla="*/ 6985 w 7112"/>
                <a:gd name="T21" fmla="*/ 2963 h 3149"/>
                <a:gd name="T22" fmla="*/ 6705 w 7112"/>
                <a:gd name="T23" fmla="*/ 3090 h 3149"/>
                <a:gd name="T24" fmla="*/ 6087 w 7112"/>
                <a:gd name="T25" fmla="*/ 3149 h 3149"/>
                <a:gd name="T26" fmla="*/ 5258 w 7112"/>
                <a:gd name="T27" fmla="*/ 2997 h 3149"/>
                <a:gd name="T28" fmla="*/ 5021 w 7112"/>
                <a:gd name="T29" fmla="*/ 3031 h 3149"/>
                <a:gd name="T30" fmla="*/ 4276 w 7112"/>
                <a:gd name="T31" fmla="*/ 3081 h 3149"/>
                <a:gd name="T32" fmla="*/ 4039 w 7112"/>
                <a:gd name="T33" fmla="*/ 3047 h 3149"/>
                <a:gd name="T34" fmla="*/ 3598 w 7112"/>
                <a:gd name="T35" fmla="*/ 3005 h 3149"/>
                <a:gd name="T36" fmla="*/ 2083 w 7112"/>
                <a:gd name="T37" fmla="*/ 3005 h 3149"/>
                <a:gd name="T38" fmla="*/ 1490 w 7112"/>
                <a:gd name="T39" fmla="*/ 2971 h 3149"/>
                <a:gd name="T40" fmla="*/ 754 w 7112"/>
                <a:gd name="T41" fmla="*/ 2963 h 3149"/>
                <a:gd name="T42" fmla="*/ 364 w 7112"/>
                <a:gd name="T43" fmla="*/ 2844 h 3149"/>
                <a:gd name="T44" fmla="*/ 34 w 7112"/>
                <a:gd name="T45" fmla="*/ 2717 h 3149"/>
                <a:gd name="T46" fmla="*/ 9 w 7112"/>
                <a:gd name="T47" fmla="*/ 2607 h 3149"/>
                <a:gd name="T48" fmla="*/ 170 w 7112"/>
                <a:gd name="T49" fmla="*/ 2497 h 3149"/>
                <a:gd name="T50" fmla="*/ 796 w 7112"/>
                <a:gd name="T51" fmla="*/ 2472 h 3149"/>
                <a:gd name="T52" fmla="*/ 1863 w 7112"/>
                <a:gd name="T53" fmla="*/ 2616 h 3149"/>
                <a:gd name="T54" fmla="*/ 2455 w 7112"/>
                <a:gd name="T55" fmla="*/ 2599 h 3149"/>
                <a:gd name="T56" fmla="*/ 3090 w 7112"/>
                <a:gd name="T57" fmla="*/ 2650 h 3149"/>
                <a:gd name="T58" fmla="*/ 3844 w 7112"/>
                <a:gd name="T59" fmla="*/ 2751 h 3149"/>
                <a:gd name="T60" fmla="*/ 5148 w 7112"/>
                <a:gd name="T61" fmla="*/ 2777 h 3149"/>
                <a:gd name="T62" fmla="*/ 5783 w 7112"/>
                <a:gd name="T63" fmla="*/ 2717 h 3149"/>
                <a:gd name="T64" fmla="*/ 5926 w 7112"/>
                <a:gd name="T65" fmla="*/ 2650 h 3149"/>
                <a:gd name="T66" fmla="*/ 5986 w 7112"/>
                <a:gd name="T67" fmla="*/ 2523 h 3149"/>
                <a:gd name="T68" fmla="*/ 5977 w 7112"/>
                <a:gd name="T69" fmla="*/ 2404 h 3149"/>
                <a:gd name="T70" fmla="*/ 5935 w 7112"/>
                <a:gd name="T71" fmla="*/ 2311 h 3149"/>
                <a:gd name="T72" fmla="*/ 5732 w 7112"/>
                <a:gd name="T73" fmla="*/ 2192 h 3149"/>
                <a:gd name="T74" fmla="*/ 5139 w 7112"/>
                <a:gd name="T75" fmla="*/ 1955 h 3149"/>
                <a:gd name="T76" fmla="*/ 4843 w 7112"/>
                <a:gd name="T77" fmla="*/ 1777 h 3149"/>
                <a:gd name="T78" fmla="*/ 3895 w 7112"/>
                <a:gd name="T79" fmla="*/ 1269 h 3149"/>
                <a:gd name="T80" fmla="*/ 3463 w 7112"/>
                <a:gd name="T81" fmla="*/ 948 h 3149"/>
                <a:gd name="T82" fmla="*/ 3006 w 7112"/>
                <a:gd name="T83" fmla="*/ 660 h 3149"/>
                <a:gd name="T84" fmla="*/ 2557 w 7112"/>
                <a:gd name="T85" fmla="*/ 491 h 3149"/>
                <a:gd name="T86" fmla="*/ 2235 w 7112"/>
                <a:gd name="T87" fmla="*/ 397 h 3149"/>
                <a:gd name="T88" fmla="*/ 1939 w 7112"/>
                <a:gd name="T89" fmla="*/ 279 h 3149"/>
                <a:gd name="T90" fmla="*/ 1761 w 7112"/>
                <a:gd name="T91" fmla="*/ 101 h 3149"/>
                <a:gd name="T92" fmla="*/ 2007 w 7112"/>
                <a:gd name="T93" fmla="*/ 8 h 3149"/>
                <a:gd name="T94" fmla="*/ 2481 w 7112"/>
                <a:gd name="T95" fmla="*/ 152 h 3149"/>
                <a:gd name="T96" fmla="*/ 2913 w 7112"/>
                <a:gd name="T97" fmla="*/ 304 h 3149"/>
                <a:gd name="T98" fmla="*/ 3099 w 7112"/>
                <a:gd name="T99" fmla="*/ 423 h 3149"/>
                <a:gd name="T100" fmla="*/ 3183 w 7112"/>
                <a:gd name="T101" fmla="*/ 448 h 3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12" h="3149">
                  <a:moveTo>
                    <a:pt x="3183" y="448"/>
                  </a:moveTo>
                  <a:lnTo>
                    <a:pt x="3421" y="550"/>
                  </a:lnTo>
                  <a:lnTo>
                    <a:pt x="3488" y="609"/>
                  </a:lnTo>
                  <a:lnTo>
                    <a:pt x="3861" y="821"/>
                  </a:lnTo>
                  <a:lnTo>
                    <a:pt x="4301" y="990"/>
                  </a:lnTo>
                  <a:lnTo>
                    <a:pt x="4538" y="1126"/>
                  </a:lnTo>
                  <a:lnTo>
                    <a:pt x="4690" y="1193"/>
                  </a:lnTo>
                  <a:lnTo>
                    <a:pt x="4995" y="1363"/>
                  </a:lnTo>
                  <a:lnTo>
                    <a:pt x="5071" y="1422"/>
                  </a:lnTo>
                  <a:lnTo>
                    <a:pt x="5325" y="1583"/>
                  </a:lnTo>
                  <a:lnTo>
                    <a:pt x="5681" y="1752"/>
                  </a:lnTo>
                  <a:lnTo>
                    <a:pt x="5757" y="1811"/>
                  </a:lnTo>
                  <a:lnTo>
                    <a:pt x="6037" y="1947"/>
                  </a:lnTo>
                  <a:lnTo>
                    <a:pt x="6291" y="2133"/>
                  </a:lnTo>
                  <a:lnTo>
                    <a:pt x="6528" y="2226"/>
                  </a:lnTo>
                  <a:lnTo>
                    <a:pt x="6765" y="2345"/>
                  </a:lnTo>
                  <a:lnTo>
                    <a:pt x="6917" y="2438"/>
                  </a:lnTo>
                  <a:lnTo>
                    <a:pt x="7044" y="2556"/>
                  </a:lnTo>
                  <a:lnTo>
                    <a:pt x="7112" y="2666"/>
                  </a:lnTo>
                  <a:lnTo>
                    <a:pt x="7086" y="2827"/>
                  </a:lnTo>
                  <a:lnTo>
                    <a:pt x="7044" y="2904"/>
                  </a:lnTo>
                  <a:lnTo>
                    <a:pt x="6985" y="2963"/>
                  </a:lnTo>
                  <a:lnTo>
                    <a:pt x="6883" y="3022"/>
                  </a:lnTo>
                  <a:lnTo>
                    <a:pt x="6705" y="3090"/>
                  </a:lnTo>
                  <a:lnTo>
                    <a:pt x="6468" y="3132"/>
                  </a:lnTo>
                  <a:lnTo>
                    <a:pt x="6087" y="3149"/>
                  </a:lnTo>
                  <a:lnTo>
                    <a:pt x="5791" y="3081"/>
                  </a:lnTo>
                  <a:lnTo>
                    <a:pt x="5258" y="2997"/>
                  </a:lnTo>
                  <a:lnTo>
                    <a:pt x="5139" y="2997"/>
                  </a:lnTo>
                  <a:lnTo>
                    <a:pt x="5021" y="3031"/>
                  </a:lnTo>
                  <a:lnTo>
                    <a:pt x="4690" y="3090"/>
                  </a:lnTo>
                  <a:lnTo>
                    <a:pt x="4276" y="3081"/>
                  </a:lnTo>
                  <a:lnTo>
                    <a:pt x="4157" y="3047"/>
                  </a:lnTo>
                  <a:lnTo>
                    <a:pt x="4039" y="3047"/>
                  </a:lnTo>
                  <a:lnTo>
                    <a:pt x="3895" y="2997"/>
                  </a:lnTo>
                  <a:lnTo>
                    <a:pt x="3598" y="3005"/>
                  </a:lnTo>
                  <a:lnTo>
                    <a:pt x="2709" y="3005"/>
                  </a:lnTo>
                  <a:lnTo>
                    <a:pt x="2083" y="3005"/>
                  </a:lnTo>
                  <a:lnTo>
                    <a:pt x="1880" y="2971"/>
                  </a:lnTo>
                  <a:lnTo>
                    <a:pt x="1490" y="2971"/>
                  </a:lnTo>
                  <a:lnTo>
                    <a:pt x="1194" y="2997"/>
                  </a:lnTo>
                  <a:lnTo>
                    <a:pt x="754" y="2963"/>
                  </a:lnTo>
                  <a:lnTo>
                    <a:pt x="576" y="2929"/>
                  </a:lnTo>
                  <a:lnTo>
                    <a:pt x="364" y="2844"/>
                  </a:lnTo>
                  <a:lnTo>
                    <a:pt x="187" y="2810"/>
                  </a:lnTo>
                  <a:lnTo>
                    <a:pt x="34" y="2717"/>
                  </a:lnTo>
                  <a:lnTo>
                    <a:pt x="0" y="2658"/>
                  </a:lnTo>
                  <a:lnTo>
                    <a:pt x="9" y="2607"/>
                  </a:lnTo>
                  <a:lnTo>
                    <a:pt x="60" y="2548"/>
                  </a:lnTo>
                  <a:lnTo>
                    <a:pt x="170" y="2497"/>
                  </a:lnTo>
                  <a:lnTo>
                    <a:pt x="364" y="2480"/>
                  </a:lnTo>
                  <a:lnTo>
                    <a:pt x="796" y="2472"/>
                  </a:lnTo>
                  <a:lnTo>
                    <a:pt x="1668" y="2582"/>
                  </a:lnTo>
                  <a:lnTo>
                    <a:pt x="1863" y="2616"/>
                  </a:lnTo>
                  <a:lnTo>
                    <a:pt x="2218" y="2616"/>
                  </a:lnTo>
                  <a:lnTo>
                    <a:pt x="2455" y="2599"/>
                  </a:lnTo>
                  <a:lnTo>
                    <a:pt x="2540" y="2633"/>
                  </a:lnTo>
                  <a:lnTo>
                    <a:pt x="3090" y="2650"/>
                  </a:lnTo>
                  <a:lnTo>
                    <a:pt x="3251" y="2692"/>
                  </a:lnTo>
                  <a:lnTo>
                    <a:pt x="3844" y="2751"/>
                  </a:lnTo>
                  <a:lnTo>
                    <a:pt x="4479" y="2734"/>
                  </a:lnTo>
                  <a:lnTo>
                    <a:pt x="5148" y="2777"/>
                  </a:lnTo>
                  <a:lnTo>
                    <a:pt x="5427" y="2768"/>
                  </a:lnTo>
                  <a:lnTo>
                    <a:pt x="5783" y="2717"/>
                  </a:lnTo>
                  <a:lnTo>
                    <a:pt x="5901" y="2675"/>
                  </a:lnTo>
                  <a:lnTo>
                    <a:pt x="5926" y="2650"/>
                  </a:lnTo>
                  <a:lnTo>
                    <a:pt x="5926" y="2590"/>
                  </a:lnTo>
                  <a:lnTo>
                    <a:pt x="5986" y="2523"/>
                  </a:lnTo>
                  <a:lnTo>
                    <a:pt x="6020" y="2463"/>
                  </a:lnTo>
                  <a:lnTo>
                    <a:pt x="5977" y="2404"/>
                  </a:lnTo>
                  <a:lnTo>
                    <a:pt x="5977" y="2370"/>
                  </a:lnTo>
                  <a:lnTo>
                    <a:pt x="5935" y="2311"/>
                  </a:lnTo>
                  <a:lnTo>
                    <a:pt x="5867" y="2260"/>
                  </a:lnTo>
                  <a:lnTo>
                    <a:pt x="5732" y="2192"/>
                  </a:lnTo>
                  <a:lnTo>
                    <a:pt x="5554" y="2158"/>
                  </a:lnTo>
                  <a:lnTo>
                    <a:pt x="5139" y="1955"/>
                  </a:lnTo>
                  <a:lnTo>
                    <a:pt x="5021" y="1921"/>
                  </a:lnTo>
                  <a:lnTo>
                    <a:pt x="4843" y="1777"/>
                  </a:lnTo>
                  <a:lnTo>
                    <a:pt x="4369" y="1481"/>
                  </a:lnTo>
                  <a:lnTo>
                    <a:pt x="3895" y="1269"/>
                  </a:lnTo>
                  <a:lnTo>
                    <a:pt x="3564" y="1092"/>
                  </a:lnTo>
                  <a:lnTo>
                    <a:pt x="3463" y="948"/>
                  </a:lnTo>
                  <a:lnTo>
                    <a:pt x="3150" y="745"/>
                  </a:lnTo>
                  <a:lnTo>
                    <a:pt x="3006" y="660"/>
                  </a:lnTo>
                  <a:lnTo>
                    <a:pt x="2887" y="635"/>
                  </a:lnTo>
                  <a:lnTo>
                    <a:pt x="2557" y="491"/>
                  </a:lnTo>
                  <a:lnTo>
                    <a:pt x="2413" y="465"/>
                  </a:lnTo>
                  <a:lnTo>
                    <a:pt x="2235" y="397"/>
                  </a:lnTo>
                  <a:lnTo>
                    <a:pt x="2142" y="389"/>
                  </a:lnTo>
                  <a:lnTo>
                    <a:pt x="1939" y="279"/>
                  </a:lnTo>
                  <a:lnTo>
                    <a:pt x="1770" y="127"/>
                  </a:lnTo>
                  <a:lnTo>
                    <a:pt x="1761" y="101"/>
                  </a:lnTo>
                  <a:lnTo>
                    <a:pt x="1888" y="0"/>
                  </a:lnTo>
                  <a:lnTo>
                    <a:pt x="2007" y="8"/>
                  </a:lnTo>
                  <a:lnTo>
                    <a:pt x="2278" y="76"/>
                  </a:lnTo>
                  <a:lnTo>
                    <a:pt x="2481" y="152"/>
                  </a:lnTo>
                  <a:lnTo>
                    <a:pt x="2515" y="152"/>
                  </a:lnTo>
                  <a:lnTo>
                    <a:pt x="2913" y="304"/>
                  </a:lnTo>
                  <a:lnTo>
                    <a:pt x="3031" y="364"/>
                  </a:lnTo>
                  <a:lnTo>
                    <a:pt x="3099" y="423"/>
                  </a:lnTo>
                  <a:lnTo>
                    <a:pt x="3141" y="431"/>
                  </a:lnTo>
                  <a:lnTo>
                    <a:pt x="3183" y="44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7C191E1-BF48-4F43-BFC0-43F22D28C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199"/>
              <a:ext cx="1454" cy="198"/>
            </a:xfrm>
            <a:custGeom>
              <a:avLst/>
              <a:gdLst>
                <a:gd name="T0" fmla="*/ 3530 w 6409"/>
                <a:gd name="T1" fmla="*/ 533 h 872"/>
                <a:gd name="T2" fmla="*/ 3090 w 6409"/>
                <a:gd name="T3" fmla="*/ 508 h 872"/>
                <a:gd name="T4" fmla="*/ 3031 w 6409"/>
                <a:gd name="T5" fmla="*/ 516 h 872"/>
                <a:gd name="T6" fmla="*/ 2879 w 6409"/>
                <a:gd name="T7" fmla="*/ 491 h 872"/>
                <a:gd name="T8" fmla="*/ 2252 w 6409"/>
                <a:gd name="T9" fmla="*/ 474 h 872"/>
                <a:gd name="T10" fmla="*/ 1871 w 6409"/>
                <a:gd name="T11" fmla="*/ 449 h 872"/>
                <a:gd name="T12" fmla="*/ 1634 w 6409"/>
                <a:gd name="T13" fmla="*/ 457 h 872"/>
                <a:gd name="T14" fmla="*/ 1575 w 6409"/>
                <a:gd name="T15" fmla="*/ 440 h 872"/>
                <a:gd name="T16" fmla="*/ 1067 w 6409"/>
                <a:gd name="T17" fmla="*/ 466 h 872"/>
                <a:gd name="T18" fmla="*/ 804 w 6409"/>
                <a:gd name="T19" fmla="*/ 449 h 872"/>
                <a:gd name="T20" fmla="*/ 212 w 6409"/>
                <a:gd name="T21" fmla="*/ 457 h 872"/>
                <a:gd name="T22" fmla="*/ 93 w 6409"/>
                <a:gd name="T23" fmla="*/ 432 h 872"/>
                <a:gd name="T24" fmla="*/ 34 w 6409"/>
                <a:gd name="T25" fmla="*/ 389 h 872"/>
                <a:gd name="T26" fmla="*/ 17 w 6409"/>
                <a:gd name="T27" fmla="*/ 372 h 872"/>
                <a:gd name="T28" fmla="*/ 0 w 6409"/>
                <a:gd name="T29" fmla="*/ 322 h 872"/>
                <a:gd name="T30" fmla="*/ 119 w 6409"/>
                <a:gd name="T31" fmla="*/ 229 h 872"/>
                <a:gd name="T32" fmla="*/ 237 w 6409"/>
                <a:gd name="T33" fmla="*/ 203 h 872"/>
                <a:gd name="T34" fmla="*/ 440 w 6409"/>
                <a:gd name="T35" fmla="*/ 169 h 872"/>
                <a:gd name="T36" fmla="*/ 677 w 6409"/>
                <a:gd name="T37" fmla="*/ 161 h 872"/>
                <a:gd name="T38" fmla="*/ 754 w 6409"/>
                <a:gd name="T39" fmla="*/ 144 h 872"/>
                <a:gd name="T40" fmla="*/ 1270 w 6409"/>
                <a:gd name="T41" fmla="*/ 144 h 872"/>
                <a:gd name="T42" fmla="*/ 1304 w 6409"/>
                <a:gd name="T43" fmla="*/ 118 h 872"/>
                <a:gd name="T44" fmla="*/ 1507 w 6409"/>
                <a:gd name="T45" fmla="*/ 118 h 872"/>
                <a:gd name="T46" fmla="*/ 2015 w 6409"/>
                <a:gd name="T47" fmla="*/ 51 h 872"/>
                <a:gd name="T48" fmla="*/ 2413 w 6409"/>
                <a:gd name="T49" fmla="*/ 34 h 872"/>
                <a:gd name="T50" fmla="*/ 2650 w 6409"/>
                <a:gd name="T51" fmla="*/ 0 h 872"/>
                <a:gd name="T52" fmla="*/ 3243 w 6409"/>
                <a:gd name="T53" fmla="*/ 0 h 872"/>
                <a:gd name="T54" fmla="*/ 3759 w 6409"/>
                <a:gd name="T55" fmla="*/ 93 h 872"/>
                <a:gd name="T56" fmla="*/ 3878 w 6409"/>
                <a:gd name="T57" fmla="*/ 93 h 872"/>
                <a:gd name="T58" fmla="*/ 4115 w 6409"/>
                <a:gd name="T59" fmla="*/ 135 h 872"/>
                <a:gd name="T60" fmla="*/ 4546 w 6409"/>
                <a:gd name="T61" fmla="*/ 161 h 872"/>
                <a:gd name="T62" fmla="*/ 4707 w 6409"/>
                <a:gd name="T63" fmla="*/ 203 h 872"/>
                <a:gd name="T64" fmla="*/ 4877 w 6409"/>
                <a:gd name="T65" fmla="*/ 212 h 872"/>
                <a:gd name="T66" fmla="*/ 5147 w 6409"/>
                <a:gd name="T67" fmla="*/ 262 h 872"/>
                <a:gd name="T68" fmla="*/ 5427 w 6409"/>
                <a:gd name="T69" fmla="*/ 339 h 872"/>
                <a:gd name="T70" fmla="*/ 5825 w 6409"/>
                <a:gd name="T71" fmla="*/ 406 h 872"/>
                <a:gd name="T72" fmla="*/ 5986 w 6409"/>
                <a:gd name="T73" fmla="*/ 457 h 872"/>
                <a:gd name="T74" fmla="*/ 6341 w 6409"/>
                <a:gd name="T75" fmla="*/ 635 h 872"/>
                <a:gd name="T76" fmla="*/ 6409 w 6409"/>
                <a:gd name="T77" fmla="*/ 737 h 872"/>
                <a:gd name="T78" fmla="*/ 6358 w 6409"/>
                <a:gd name="T79" fmla="*/ 804 h 872"/>
                <a:gd name="T80" fmla="*/ 6307 w 6409"/>
                <a:gd name="T81" fmla="*/ 821 h 872"/>
                <a:gd name="T82" fmla="*/ 6163 w 6409"/>
                <a:gd name="T83" fmla="*/ 855 h 872"/>
                <a:gd name="T84" fmla="*/ 5926 w 6409"/>
                <a:gd name="T85" fmla="*/ 872 h 872"/>
                <a:gd name="T86" fmla="*/ 5715 w 6409"/>
                <a:gd name="T87" fmla="*/ 855 h 872"/>
                <a:gd name="T88" fmla="*/ 5596 w 6409"/>
                <a:gd name="T89" fmla="*/ 821 h 872"/>
                <a:gd name="T90" fmla="*/ 5418 w 6409"/>
                <a:gd name="T91" fmla="*/ 813 h 872"/>
                <a:gd name="T92" fmla="*/ 5325 w 6409"/>
                <a:gd name="T93" fmla="*/ 770 h 872"/>
                <a:gd name="T94" fmla="*/ 5088 w 6409"/>
                <a:gd name="T95" fmla="*/ 711 h 872"/>
                <a:gd name="T96" fmla="*/ 5029 w 6409"/>
                <a:gd name="T97" fmla="*/ 711 h 872"/>
                <a:gd name="T98" fmla="*/ 4140 w 6409"/>
                <a:gd name="T99" fmla="*/ 593 h 872"/>
                <a:gd name="T100" fmla="*/ 3962 w 6409"/>
                <a:gd name="T101" fmla="*/ 559 h 872"/>
                <a:gd name="T102" fmla="*/ 3818 w 6409"/>
                <a:gd name="T103" fmla="*/ 567 h 872"/>
                <a:gd name="T104" fmla="*/ 3547 w 6409"/>
                <a:gd name="T105" fmla="*/ 533 h 872"/>
                <a:gd name="T106" fmla="*/ 3530 w 6409"/>
                <a:gd name="T107" fmla="*/ 53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09" h="872">
                  <a:moveTo>
                    <a:pt x="3530" y="533"/>
                  </a:moveTo>
                  <a:lnTo>
                    <a:pt x="3090" y="508"/>
                  </a:lnTo>
                  <a:lnTo>
                    <a:pt x="3031" y="516"/>
                  </a:lnTo>
                  <a:lnTo>
                    <a:pt x="2879" y="491"/>
                  </a:lnTo>
                  <a:lnTo>
                    <a:pt x="2252" y="474"/>
                  </a:lnTo>
                  <a:lnTo>
                    <a:pt x="1871" y="449"/>
                  </a:lnTo>
                  <a:lnTo>
                    <a:pt x="1634" y="457"/>
                  </a:lnTo>
                  <a:lnTo>
                    <a:pt x="1575" y="440"/>
                  </a:lnTo>
                  <a:lnTo>
                    <a:pt x="1067" y="466"/>
                  </a:lnTo>
                  <a:lnTo>
                    <a:pt x="804" y="449"/>
                  </a:lnTo>
                  <a:lnTo>
                    <a:pt x="212" y="457"/>
                  </a:lnTo>
                  <a:lnTo>
                    <a:pt x="93" y="432"/>
                  </a:lnTo>
                  <a:lnTo>
                    <a:pt x="34" y="389"/>
                  </a:lnTo>
                  <a:lnTo>
                    <a:pt x="17" y="372"/>
                  </a:lnTo>
                  <a:lnTo>
                    <a:pt x="0" y="322"/>
                  </a:lnTo>
                  <a:lnTo>
                    <a:pt x="119" y="229"/>
                  </a:lnTo>
                  <a:lnTo>
                    <a:pt x="237" y="203"/>
                  </a:lnTo>
                  <a:lnTo>
                    <a:pt x="440" y="169"/>
                  </a:lnTo>
                  <a:lnTo>
                    <a:pt x="677" y="161"/>
                  </a:lnTo>
                  <a:lnTo>
                    <a:pt x="754" y="144"/>
                  </a:lnTo>
                  <a:lnTo>
                    <a:pt x="1270" y="144"/>
                  </a:lnTo>
                  <a:lnTo>
                    <a:pt x="1304" y="118"/>
                  </a:lnTo>
                  <a:lnTo>
                    <a:pt x="1507" y="118"/>
                  </a:lnTo>
                  <a:lnTo>
                    <a:pt x="2015" y="51"/>
                  </a:lnTo>
                  <a:lnTo>
                    <a:pt x="2413" y="34"/>
                  </a:lnTo>
                  <a:lnTo>
                    <a:pt x="2650" y="0"/>
                  </a:lnTo>
                  <a:lnTo>
                    <a:pt x="3243" y="0"/>
                  </a:lnTo>
                  <a:lnTo>
                    <a:pt x="3759" y="93"/>
                  </a:lnTo>
                  <a:lnTo>
                    <a:pt x="3878" y="93"/>
                  </a:lnTo>
                  <a:lnTo>
                    <a:pt x="4115" y="135"/>
                  </a:lnTo>
                  <a:lnTo>
                    <a:pt x="4546" y="161"/>
                  </a:lnTo>
                  <a:lnTo>
                    <a:pt x="4707" y="203"/>
                  </a:lnTo>
                  <a:lnTo>
                    <a:pt x="4877" y="212"/>
                  </a:lnTo>
                  <a:lnTo>
                    <a:pt x="5147" y="262"/>
                  </a:lnTo>
                  <a:lnTo>
                    <a:pt x="5427" y="339"/>
                  </a:lnTo>
                  <a:lnTo>
                    <a:pt x="5825" y="406"/>
                  </a:lnTo>
                  <a:lnTo>
                    <a:pt x="5986" y="457"/>
                  </a:lnTo>
                  <a:lnTo>
                    <a:pt x="6341" y="635"/>
                  </a:lnTo>
                  <a:lnTo>
                    <a:pt x="6409" y="737"/>
                  </a:lnTo>
                  <a:lnTo>
                    <a:pt x="6358" y="804"/>
                  </a:lnTo>
                  <a:lnTo>
                    <a:pt x="6307" y="821"/>
                  </a:lnTo>
                  <a:lnTo>
                    <a:pt x="6163" y="855"/>
                  </a:lnTo>
                  <a:lnTo>
                    <a:pt x="5926" y="872"/>
                  </a:lnTo>
                  <a:lnTo>
                    <a:pt x="5715" y="855"/>
                  </a:lnTo>
                  <a:lnTo>
                    <a:pt x="5596" y="821"/>
                  </a:lnTo>
                  <a:lnTo>
                    <a:pt x="5418" y="813"/>
                  </a:lnTo>
                  <a:lnTo>
                    <a:pt x="5325" y="770"/>
                  </a:lnTo>
                  <a:lnTo>
                    <a:pt x="5088" y="711"/>
                  </a:lnTo>
                  <a:lnTo>
                    <a:pt x="5029" y="711"/>
                  </a:lnTo>
                  <a:lnTo>
                    <a:pt x="4140" y="593"/>
                  </a:lnTo>
                  <a:lnTo>
                    <a:pt x="3962" y="559"/>
                  </a:lnTo>
                  <a:lnTo>
                    <a:pt x="3818" y="567"/>
                  </a:lnTo>
                  <a:lnTo>
                    <a:pt x="3547" y="533"/>
                  </a:lnTo>
                  <a:lnTo>
                    <a:pt x="3530" y="533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3CD717B-9B75-44A2-A960-6A1E355F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303"/>
              <a:ext cx="1022" cy="988"/>
            </a:xfrm>
            <a:custGeom>
              <a:avLst/>
              <a:gdLst>
                <a:gd name="T0" fmla="*/ 2388 w 4504"/>
                <a:gd name="T1" fmla="*/ 178 h 4352"/>
                <a:gd name="T2" fmla="*/ 2684 w 4504"/>
                <a:gd name="T3" fmla="*/ 136 h 4352"/>
                <a:gd name="T4" fmla="*/ 3336 w 4504"/>
                <a:gd name="T5" fmla="*/ 102 h 4352"/>
                <a:gd name="T6" fmla="*/ 4225 w 4504"/>
                <a:gd name="T7" fmla="*/ 0 h 4352"/>
                <a:gd name="T8" fmla="*/ 4436 w 4504"/>
                <a:gd name="T9" fmla="*/ 110 h 4352"/>
                <a:gd name="T10" fmla="*/ 4504 w 4504"/>
                <a:gd name="T11" fmla="*/ 407 h 4352"/>
                <a:gd name="T12" fmla="*/ 4352 w 4504"/>
                <a:gd name="T13" fmla="*/ 694 h 4352"/>
                <a:gd name="T14" fmla="*/ 3810 w 4504"/>
                <a:gd name="T15" fmla="*/ 1016 h 4352"/>
                <a:gd name="T16" fmla="*/ 3293 w 4504"/>
                <a:gd name="T17" fmla="*/ 1177 h 4352"/>
                <a:gd name="T18" fmla="*/ 2667 w 4504"/>
                <a:gd name="T19" fmla="*/ 1406 h 4352"/>
                <a:gd name="T20" fmla="*/ 2345 w 4504"/>
                <a:gd name="T21" fmla="*/ 1533 h 4352"/>
                <a:gd name="T22" fmla="*/ 1846 w 4504"/>
                <a:gd name="T23" fmla="*/ 1761 h 4352"/>
                <a:gd name="T24" fmla="*/ 1634 w 4504"/>
                <a:gd name="T25" fmla="*/ 2015 h 4352"/>
                <a:gd name="T26" fmla="*/ 1651 w 4504"/>
                <a:gd name="T27" fmla="*/ 2252 h 4352"/>
                <a:gd name="T28" fmla="*/ 1829 w 4504"/>
                <a:gd name="T29" fmla="*/ 2481 h 4352"/>
                <a:gd name="T30" fmla="*/ 2125 w 4504"/>
                <a:gd name="T31" fmla="*/ 2676 h 4352"/>
                <a:gd name="T32" fmla="*/ 2777 w 4504"/>
                <a:gd name="T33" fmla="*/ 2929 h 4352"/>
                <a:gd name="T34" fmla="*/ 3014 w 4504"/>
                <a:gd name="T35" fmla="*/ 3023 h 4352"/>
                <a:gd name="T36" fmla="*/ 3277 w 4504"/>
                <a:gd name="T37" fmla="*/ 3133 h 4352"/>
                <a:gd name="T38" fmla="*/ 3666 w 4504"/>
                <a:gd name="T39" fmla="*/ 3310 h 4352"/>
                <a:gd name="T40" fmla="*/ 3979 w 4504"/>
                <a:gd name="T41" fmla="*/ 3480 h 4352"/>
                <a:gd name="T42" fmla="*/ 4098 w 4504"/>
                <a:gd name="T43" fmla="*/ 3590 h 4352"/>
                <a:gd name="T44" fmla="*/ 4191 w 4504"/>
                <a:gd name="T45" fmla="*/ 3827 h 4352"/>
                <a:gd name="T46" fmla="*/ 4047 w 4504"/>
                <a:gd name="T47" fmla="*/ 4123 h 4352"/>
                <a:gd name="T48" fmla="*/ 3793 w 4504"/>
                <a:gd name="T49" fmla="*/ 4242 h 4352"/>
                <a:gd name="T50" fmla="*/ 3471 w 4504"/>
                <a:gd name="T51" fmla="*/ 4352 h 4352"/>
                <a:gd name="T52" fmla="*/ 3277 w 4504"/>
                <a:gd name="T53" fmla="*/ 4310 h 4352"/>
                <a:gd name="T54" fmla="*/ 2726 w 4504"/>
                <a:gd name="T55" fmla="*/ 4208 h 4352"/>
                <a:gd name="T56" fmla="*/ 1575 w 4504"/>
                <a:gd name="T57" fmla="*/ 3945 h 4352"/>
                <a:gd name="T58" fmla="*/ 957 w 4504"/>
                <a:gd name="T59" fmla="*/ 3658 h 4352"/>
                <a:gd name="T60" fmla="*/ 618 w 4504"/>
                <a:gd name="T61" fmla="*/ 3429 h 4352"/>
                <a:gd name="T62" fmla="*/ 212 w 4504"/>
                <a:gd name="T63" fmla="*/ 2989 h 4352"/>
                <a:gd name="T64" fmla="*/ 59 w 4504"/>
                <a:gd name="T65" fmla="*/ 2726 h 4352"/>
                <a:gd name="T66" fmla="*/ 34 w 4504"/>
                <a:gd name="T67" fmla="*/ 2184 h 4352"/>
                <a:gd name="T68" fmla="*/ 102 w 4504"/>
                <a:gd name="T69" fmla="*/ 1871 h 4352"/>
                <a:gd name="T70" fmla="*/ 246 w 4504"/>
                <a:gd name="T71" fmla="*/ 1643 h 4352"/>
                <a:gd name="T72" fmla="*/ 415 w 4504"/>
                <a:gd name="T73" fmla="*/ 1338 h 4352"/>
                <a:gd name="T74" fmla="*/ 779 w 4504"/>
                <a:gd name="T75" fmla="*/ 991 h 4352"/>
                <a:gd name="T76" fmla="*/ 1160 w 4504"/>
                <a:gd name="T77" fmla="*/ 745 h 4352"/>
                <a:gd name="T78" fmla="*/ 1592 w 4504"/>
                <a:gd name="T79" fmla="*/ 483 h 4352"/>
                <a:gd name="T80" fmla="*/ 1973 w 4504"/>
                <a:gd name="T81" fmla="*/ 271 h 4352"/>
                <a:gd name="T82" fmla="*/ 2184 w 4504"/>
                <a:gd name="T83" fmla="*/ 22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04" h="4352">
                  <a:moveTo>
                    <a:pt x="2362" y="178"/>
                  </a:moveTo>
                  <a:lnTo>
                    <a:pt x="2388" y="178"/>
                  </a:lnTo>
                  <a:lnTo>
                    <a:pt x="2481" y="178"/>
                  </a:lnTo>
                  <a:lnTo>
                    <a:pt x="2684" y="136"/>
                  </a:lnTo>
                  <a:lnTo>
                    <a:pt x="2836" y="153"/>
                  </a:lnTo>
                  <a:lnTo>
                    <a:pt x="3336" y="102"/>
                  </a:lnTo>
                  <a:lnTo>
                    <a:pt x="3632" y="102"/>
                  </a:lnTo>
                  <a:lnTo>
                    <a:pt x="4225" y="0"/>
                  </a:lnTo>
                  <a:lnTo>
                    <a:pt x="4377" y="51"/>
                  </a:lnTo>
                  <a:lnTo>
                    <a:pt x="4436" y="110"/>
                  </a:lnTo>
                  <a:lnTo>
                    <a:pt x="4504" y="229"/>
                  </a:lnTo>
                  <a:lnTo>
                    <a:pt x="4504" y="407"/>
                  </a:lnTo>
                  <a:lnTo>
                    <a:pt x="4445" y="550"/>
                  </a:lnTo>
                  <a:lnTo>
                    <a:pt x="4352" y="694"/>
                  </a:lnTo>
                  <a:lnTo>
                    <a:pt x="4089" y="898"/>
                  </a:lnTo>
                  <a:lnTo>
                    <a:pt x="3810" y="1016"/>
                  </a:lnTo>
                  <a:lnTo>
                    <a:pt x="3530" y="1075"/>
                  </a:lnTo>
                  <a:lnTo>
                    <a:pt x="3293" y="1177"/>
                  </a:lnTo>
                  <a:lnTo>
                    <a:pt x="3023" y="1253"/>
                  </a:lnTo>
                  <a:lnTo>
                    <a:pt x="2667" y="1406"/>
                  </a:lnTo>
                  <a:lnTo>
                    <a:pt x="2625" y="1406"/>
                  </a:lnTo>
                  <a:lnTo>
                    <a:pt x="2345" y="1533"/>
                  </a:lnTo>
                  <a:lnTo>
                    <a:pt x="1990" y="1660"/>
                  </a:lnTo>
                  <a:lnTo>
                    <a:pt x="1846" y="1761"/>
                  </a:lnTo>
                  <a:lnTo>
                    <a:pt x="1693" y="1897"/>
                  </a:lnTo>
                  <a:lnTo>
                    <a:pt x="1634" y="2015"/>
                  </a:lnTo>
                  <a:lnTo>
                    <a:pt x="1617" y="2108"/>
                  </a:lnTo>
                  <a:lnTo>
                    <a:pt x="1651" y="2252"/>
                  </a:lnTo>
                  <a:lnTo>
                    <a:pt x="1719" y="2362"/>
                  </a:lnTo>
                  <a:lnTo>
                    <a:pt x="1829" y="2481"/>
                  </a:lnTo>
                  <a:lnTo>
                    <a:pt x="2007" y="2616"/>
                  </a:lnTo>
                  <a:lnTo>
                    <a:pt x="2125" y="2676"/>
                  </a:lnTo>
                  <a:lnTo>
                    <a:pt x="2599" y="2828"/>
                  </a:lnTo>
                  <a:lnTo>
                    <a:pt x="2777" y="2929"/>
                  </a:lnTo>
                  <a:lnTo>
                    <a:pt x="2955" y="2989"/>
                  </a:lnTo>
                  <a:lnTo>
                    <a:pt x="3014" y="3023"/>
                  </a:lnTo>
                  <a:lnTo>
                    <a:pt x="3192" y="3082"/>
                  </a:lnTo>
                  <a:lnTo>
                    <a:pt x="3277" y="3133"/>
                  </a:lnTo>
                  <a:lnTo>
                    <a:pt x="3310" y="3133"/>
                  </a:lnTo>
                  <a:lnTo>
                    <a:pt x="3666" y="3310"/>
                  </a:lnTo>
                  <a:lnTo>
                    <a:pt x="3844" y="3421"/>
                  </a:lnTo>
                  <a:lnTo>
                    <a:pt x="3979" y="3480"/>
                  </a:lnTo>
                  <a:lnTo>
                    <a:pt x="4047" y="3531"/>
                  </a:lnTo>
                  <a:lnTo>
                    <a:pt x="4098" y="3590"/>
                  </a:lnTo>
                  <a:lnTo>
                    <a:pt x="4157" y="3708"/>
                  </a:lnTo>
                  <a:lnTo>
                    <a:pt x="4191" y="3827"/>
                  </a:lnTo>
                  <a:lnTo>
                    <a:pt x="4149" y="3971"/>
                  </a:lnTo>
                  <a:lnTo>
                    <a:pt x="4047" y="4123"/>
                  </a:lnTo>
                  <a:lnTo>
                    <a:pt x="3988" y="4183"/>
                  </a:lnTo>
                  <a:lnTo>
                    <a:pt x="3793" y="4242"/>
                  </a:lnTo>
                  <a:lnTo>
                    <a:pt x="3674" y="4310"/>
                  </a:lnTo>
                  <a:lnTo>
                    <a:pt x="3471" y="4352"/>
                  </a:lnTo>
                  <a:lnTo>
                    <a:pt x="3353" y="4310"/>
                  </a:lnTo>
                  <a:lnTo>
                    <a:pt x="3277" y="4310"/>
                  </a:lnTo>
                  <a:lnTo>
                    <a:pt x="3039" y="4250"/>
                  </a:lnTo>
                  <a:lnTo>
                    <a:pt x="2726" y="4208"/>
                  </a:lnTo>
                  <a:lnTo>
                    <a:pt x="1812" y="3971"/>
                  </a:lnTo>
                  <a:lnTo>
                    <a:pt x="1575" y="3945"/>
                  </a:lnTo>
                  <a:lnTo>
                    <a:pt x="1219" y="3802"/>
                  </a:lnTo>
                  <a:lnTo>
                    <a:pt x="957" y="3658"/>
                  </a:lnTo>
                  <a:lnTo>
                    <a:pt x="847" y="3564"/>
                  </a:lnTo>
                  <a:lnTo>
                    <a:pt x="618" y="3429"/>
                  </a:lnTo>
                  <a:lnTo>
                    <a:pt x="254" y="3065"/>
                  </a:lnTo>
                  <a:lnTo>
                    <a:pt x="212" y="2989"/>
                  </a:lnTo>
                  <a:lnTo>
                    <a:pt x="153" y="2913"/>
                  </a:lnTo>
                  <a:lnTo>
                    <a:pt x="59" y="2726"/>
                  </a:lnTo>
                  <a:lnTo>
                    <a:pt x="0" y="2303"/>
                  </a:lnTo>
                  <a:lnTo>
                    <a:pt x="34" y="2184"/>
                  </a:lnTo>
                  <a:lnTo>
                    <a:pt x="59" y="2024"/>
                  </a:lnTo>
                  <a:lnTo>
                    <a:pt x="102" y="1871"/>
                  </a:lnTo>
                  <a:lnTo>
                    <a:pt x="161" y="1753"/>
                  </a:lnTo>
                  <a:lnTo>
                    <a:pt x="246" y="1643"/>
                  </a:lnTo>
                  <a:lnTo>
                    <a:pt x="296" y="1524"/>
                  </a:lnTo>
                  <a:lnTo>
                    <a:pt x="415" y="1338"/>
                  </a:lnTo>
                  <a:lnTo>
                    <a:pt x="686" y="1041"/>
                  </a:lnTo>
                  <a:lnTo>
                    <a:pt x="779" y="991"/>
                  </a:lnTo>
                  <a:lnTo>
                    <a:pt x="923" y="872"/>
                  </a:lnTo>
                  <a:lnTo>
                    <a:pt x="1160" y="745"/>
                  </a:lnTo>
                  <a:lnTo>
                    <a:pt x="1431" y="567"/>
                  </a:lnTo>
                  <a:lnTo>
                    <a:pt x="1592" y="483"/>
                  </a:lnTo>
                  <a:lnTo>
                    <a:pt x="1736" y="390"/>
                  </a:lnTo>
                  <a:lnTo>
                    <a:pt x="1973" y="271"/>
                  </a:lnTo>
                  <a:lnTo>
                    <a:pt x="2091" y="229"/>
                  </a:lnTo>
                  <a:lnTo>
                    <a:pt x="2184" y="229"/>
                  </a:lnTo>
                  <a:lnTo>
                    <a:pt x="2362" y="17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0308984-2A4B-4F00-AC7B-45226A161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167"/>
              <a:ext cx="2318" cy="321"/>
            </a:xfrm>
            <a:custGeom>
              <a:avLst/>
              <a:gdLst>
                <a:gd name="T0" fmla="*/ 6799 w 10219"/>
                <a:gd name="T1" fmla="*/ 1211 h 1414"/>
                <a:gd name="T2" fmla="*/ 6477 w 10219"/>
                <a:gd name="T3" fmla="*/ 1126 h 1414"/>
                <a:gd name="T4" fmla="*/ 6062 w 10219"/>
                <a:gd name="T5" fmla="*/ 1024 h 1414"/>
                <a:gd name="T6" fmla="*/ 5944 w 10219"/>
                <a:gd name="T7" fmla="*/ 1008 h 1414"/>
                <a:gd name="T8" fmla="*/ 5707 w 10219"/>
                <a:gd name="T9" fmla="*/ 991 h 1414"/>
                <a:gd name="T10" fmla="*/ 5114 w 10219"/>
                <a:gd name="T11" fmla="*/ 999 h 1414"/>
                <a:gd name="T12" fmla="*/ 4344 w 10219"/>
                <a:gd name="T13" fmla="*/ 1033 h 1414"/>
                <a:gd name="T14" fmla="*/ 4047 w 10219"/>
                <a:gd name="T15" fmla="*/ 1058 h 1414"/>
                <a:gd name="T16" fmla="*/ 3599 w 10219"/>
                <a:gd name="T17" fmla="*/ 1050 h 1414"/>
                <a:gd name="T18" fmla="*/ 3218 w 10219"/>
                <a:gd name="T19" fmla="*/ 999 h 1414"/>
                <a:gd name="T20" fmla="*/ 2887 w 10219"/>
                <a:gd name="T21" fmla="*/ 957 h 1414"/>
                <a:gd name="T22" fmla="*/ 2024 w 10219"/>
                <a:gd name="T23" fmla="*/ 897 h 1414"/>
                <a:gd name="T24" fmla="*/ 1702 w 10219"/>
                <a:gd name="T25" fmla="*/ 897 h 1414"/>
                <a:gd name="T26" fmla="*/ 957 w 10219"/>
                <a:gd name="T27" fmla="*/ 931 h 1414"/>
                <a:gd name="T28" fmla="*/ 576 w 10219"/>
                <a:gd name="T29" fmla="*/ 974 h 1414"/>
                <a:gd name="T30" fmla="*/ 364 w 10219"/>
                <a:gd name="T31" fmla="*/ 965 h 1414"/>
                <a:gd name="T32" fmla="*/ 221 w 10219"/>
                <a:gd name="T33" fmla="*/ 906 h 1414"/>
                <a:gd name="T34" fmla="*/ 43 w 10219"/>
                <a:gd name="T35" fmla="*/ 872 h 1414"/>
                <a:gd name="T36" fmla="*/ 34 w 10219"/>
                <a:gd name="T37" fmla="*/ 703 h 1414"/>
                <a:gd name="T38" fmla="*/ 288 w 10219"/>
                <a:gd name="T39" fmla="*/ 550 h 1414"/>
                <a:gd name="T40" fmla="*/ 720 w 10219"/>
                <a:gd name="T41" fmla="*/ 432 h 1414"/>
                <a:gd name="T42" fmla="*/ 1279 w 10219"/>
                <a:gd name="T43" fmla="*/ 313 h 1414"/>
                <a:gd name="T44" fmla="*/ 1516 w 10219"/>
                <a:gd name="T45" fmla="*/ 288 h 1414"/>
                <a:gd name="T46" fmla="*/ 1711 w 10219"/>
                <a:gd name="T47" fmla="*/ 262 h 1414"/>
                <a:gd name="T48" fmla="*/ 2303 w 10219"/>
                <a:gd name="T49" fmla="*/ 229 h 1414"/>
                <a:gd name="T50" fmla="*/ 2862 w 10219"/>
                <a:gd name="T51" fmla="*/ 186 h 1414"/>
                <a:gd name="T52" fmla="*/ 3370 w 10219"/>
                <a:gd name="T53" fmla="*/ 135 h 1414"/>
                <a:gd name="T54" fmla="*/ 3844 w 10219"/>
                <a:gd name="T55" fmla="*/ 102 h 1414"/>
                <a:gd name="T56" fmla="*/ 4437 w 10219"/>
                <a:gd name="T57" fmla="*/ 68 h 1414"/>
                <a:gd name="T58" fmla="*/ 5114 w 10219"/>
                <a:gd name="T59" fmla="*/ 51 h 1414"/>
                <a:gd name="T60" fmla="*/ 5707 w 10219"/>
                <a:gd name="T61" fmla="*/ 17 h 1414"/>
                <a:gd name="T62" fmla="*/ 6215 w 10219"/>
                <a:gd name="T63" fmla="*/ 0 h 1414"/>
                <a:gd name="T64" fmla="*/ 6655 w 10219"/>
                <a:gd name="T65" fmla="*/ 85 h 1414"/>
                <a:gd name="T66" fmla="*/ 7010 w 10219"/>
                <a:gd name="T67" fmla="*/ 119 h 1414"/>
                <a:gd name="T68" fmla="*/ 7798 w 10219"/>
                <a:gd name="T69" fmla="*/ 178 h 1414"/>
                <a:gd name="T70" fmla="*/ 8255 w 10219"/>
                <a:gd name="T71" fmla="*/ 254 h 1414"/>
                <a:gd name="T72" fmla="*/ 8450 w 10219"/>
                <a:gd name="T73" fmla="*/ 322 h 1414"/>
                <a:gd name="T74" fmla="*/ 9635 w 10219"/>
                <a:gd name="T75" fmla="*/ 491 h 1414"/>
                <a:gd name="T76" fmla="*/ 10143 w 10219"/>
                <a:gd name="T77" fmla="*/ 694 h 1414"/>
                <a:gd name="T78" fmla="*/ 10219 w 10219"/>
                <a:gd name="T79" fmla="*/ 931 h 1414"/>
                <a:gd name="T80" fmla="*/ 10100 w 10219"/>
                <a:gd name="T81" fmla="*/ 1109 h 1414"/>
                <a:gd name="T82" fmla="*/ 9846 w 10219"/>
                <a:gd name="T83" fmla="*/ 1245 h 1414"/>
                <a:gd name="T84" fmla="*/ 9491 w 10219"/>
                <a:gd name="T85" fmla="*/ 1329 h 1414"/>
                <a:gd name="T86" fmla="*/ 8483 w 10219"/>
                <a:gd name="T87" fmla="*/ 1414 h 1414"/>
                <a:gd name="T88" fmla="*/ 8009 w 10219"/>
                <a:gd name="T89" fmla="*/ 1380 h 1414"/>
                <a:gd name="T90" fmla="*/ 7366 w 10219"/>
                <a:gd name="T91" fmla="*/ 1329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19" h="1414">
                  <a:moveTo>
                    <a:pt x="7366" y="1329"/>
                  </a:moveTo>
                  <a:lnTo>
                    <a:pt x="6799" y="1211"/>
                  </a:lnTo>
                  <a:lnTo>
                    <a:pt x="6773" y="1194"/>
                  </a:lnTo>
                  <a:lnTo>
                    <a:pt x="6477" y="1126"/>
                  </a:lnTo>
                  <a:lnTo>
                    <a:pt x="6299" y="1067"/>
                  </a:lnTo>
                  <a:lnTo>
                    <a:pt x="6062" y="1024"/>
                  </a:lnTo>
                  <a:lnTo>
                    <a:pt x="6028" y="1033"/>
                  </a:lnTo>
                  <a:lnTo>
                    <a:pt x="5944" y="1008"/>
                  </a:lnTo>
                  <a:lnTo>
                    <a:pt x="5791" y="1008"/>
                  </a:lnTo>
                  <a:lnTo>
                    <a:pt x="5707" y="991"/>
                  </a:lnTo>
                  <a:lnTo>
                    <a:pt x="5199" y="974"/>
                  </a:lnTo>
                  <a:lnTo>
                    <a:pt x="5114" y="999"/>
                  </a:lnTo>
                  <a:lnTo>
                    <a:pt x="4843" y="999"/>
                  </a:lnTo>
                  <a:lnTo>
                    <a:pt x="4344" y="1033"/>
                  </a:lnTo>
                  <a:lnTo>
                    <a:pt x="4191" y="1024"/>
                  </a:lnTo>
                  <a:lnTo>
                    <a:pt x="4047" y="1058"/>
                  </a:lnTo>
                  <a:lnTo>
                    <a:pt x="3692" y="1075"/>
                  </a:lnTo>
                  <a:lnTo>
                    <a:pt x="3599" y="1050"/>
                  </a:lnTo>
                  <a:lnTo>
                    <a:pt x="3336" y="1024"/>
                  </a:lnTo>
                  <a:lnTo>
                    <a:pt x="3218" y="999"/>
                  </a:lnTo>
                  <a:lnTo>
                    <a:pt x="3006" y="991"/>
                  </a:lnTo>
                  <a:lnTo>
                    <a:pt x="2887" y="957"/>
                  </a:lnTo>
                  <a:lnTo>
                    <a:pt x="2235" y="897"/>
                  </a:lnTo>
                  <a:lnTo>
                    <a:pt x="2024" y="897"/>
                  </a:lnTo>
                  <a:lnTo>
                    <a:pt x="1880" y="914"/>
                  </a:lnTo>
                  <a:lnTo>
                    <a:pt x="1702" y="897"/>
                  </a:lnTo>
                  <a:lnTo>
                    <a:pt x="1076" y="906"/>
                  </a:lnTo>
                  <a:lnTo>
                    <a:pt x="957" y="931"/>
                  </a:lnTo>
                  <a:lnTo>
                    <a:pt x="932" y="914"/>
                  </a:lnTo>
                  <a:lnTo>
                    <a:pt x="576" y="974"/>
                  </a:lnTo>
                  <a:lnTo>
                    <a:pt x="424" y="957"/>
                  </a:lnTo>
                  <a:lnTo>
                    <a:pt x="364" y="965"/>
                  </a:lnTo>
                  <a:lnTo>
                    <a:pt x="305" y="957"/>
                  </a:lnTo>
                  <a:lnTo>
                    <a:pt x="221" y="906"/>
                  </a:lnTo>
                  <a:lnTo>
                    <a:pt x="127" y="906"/>
                  </a:lnTo>
                  <a:lnTo>
                    <a:pt x="43" y="872"/>
                  </a:lnTo>
                  <a:lnTo>
                    <a:pt x="0" y="796"/>
                  </a:lnTo>
                  <a:lnTo>
                    <a:pt x="34" y="703"/>
                  </a:lnTo>
                  <a:lnTo>
                    <a:pt x="119" y="618"/>
                  </a:lnTo>
                  <a:lnTo>
                    <a:pt x="288" y="550"/>
                  </a:lnTo>
                  <a:lnTo>
                    <a:pt x="644" y="432"/>
                  </a:lnTo>
                  <a:lnTo>
                    <a:pt x="720" y="432"/>
                  </a:lnTo>
                  <a:lnTo>
                    <a:pt x="957" y="364"/>
                  </a:lnTo>
                  <a:lnTo>
                    <a:pt x="1279" y="313"/>
                  </a:lnTo>
                  <a:lnTo>
                    <a:pt x="1355" y="322"/>
                  </a:lnTo>
                  <a:lnTo>
                    <a:pt x="1516" y="288"/>
                  </a:lnTo>
                  <a:lnTo>
                    <a:pt x="1634" y="288"/>
                  </a:lnTo>
                  <a:lnTo>
                    <a:pt x="1711" y="262"/>
                  </a:lnTo>
                  <a:lnTo>
                    <a:pt x="2024" y="254"/>
                  </a:lnTo>
                  <a:lnTo>
                    <a:pt x="2303" y="229"/>
                  </a:lnTo>
                  <a:lnTo>
                    <a:pt x="2346" y="203"/>
                  </a:lnTo>
                  <a:lnTo>
                    <a:pt x="2862" y="186"/>
                  </a:lnTo>
                  <a:lnTo>
                    <a:pt x="3133" y="144"/>
                  </a:lnTo>
                  <a:lnTo>
                    <a:pt x="3370" y="135"/>
                  </a:lnTo>
                  <a:lnTo>
                    <a:pt x="3531" y="102"/>
                  </a:lnTo>
                  <a:lnTo>
                    <a:pt x="3844" y="102"/>
                  </a:lnTo>
                  <a:lnTo>
                    <a:pt x="4242" y="59"/>
                  </a:lnTo>
                  <a:lnTo>
                    <a:pt x="4437" y="68"/>
                  </a:lnTo>
                  <a:lnTo>
                    <a:pt x="5029" y="42"/>
                  </a:lnTo>
                  <a:lnTo>
                    <a:pt x="5114" y="51"/>
                  </a:lnTo>
                  <a:lnTo>
                    <a:pt x="5588" y="8"/>
                  </a:lnTo>
                  <a:lnTo>
                    <a:pt x="5707" y="17"/>
                  </a:lnTo>
                  <a:lnTo>
                    <a:pt x="5783" y="0"/>
                  </a:lnTo>
                  <a:lnTo>
                    <a:pt x="6215" y="0"/>
                  </a:lnTo>
                  <a:lnTo>
                    <a:pt x="6494" y="42"/>
                  </a:lnTo>
                  <a:lnTo>
                    <a:pt x="6655" y="85"/>
                  </a:lnTo>
                  <a:lnTo>
                    <a:pt x="6807" y="110"/>
                  </a:lnTo>
                  <a:lnTo>
                    <a:pt x="7010" y="119"/>
                  </a:lnTo>
                  <a:lnTo>
                    <a:pt x="7163" y="144"/>
                  </a:lnTo>
                  <a:lnTo>
                    <a:pt x="7798" y="178"/>
                  </a:lnTo>
                  <a:lnTo>
                    <a:pt x="8009" y="220"/>
                  </a:lnTo>
                  <a:lnTo>
                    <a:pt x="8255" y="254"/>
                  </a:lnTo>
                  <a:lnTo>
                    <a:pt x="8373" y="288"/>
                  </a:lnTo>
                  <a:lnTo>
                    <a:pt x="8450" y="322"/>
                  </a:lnTo>
                  <a:lnTo>
                    <a:pt x="8805" y="356"/>
                  </a:lnTo>
                  <a:lnTo>
                    <a:pt x="9635" y="491"/>
                  </a:lnTo>
                  <a:lnTo>
                    <a:pt x="9957" y="576"/>
                  </a:lnTo>
                  <a:lnTo>
                    <a:pt x="10143" y="694"/>
                  </a:lnTo>
                  <a:lnTo>
                    <a:pt x="10194" y="770"/>
                  </a:lnTo>
                  <a:lnTo>
                    <a:pt x="10219" y="931"/>
                  </a:lnTo>
                  <a:lnTo>
                    <a:pt x="10160" y="1050"/>
                  </a:lnTo>
                  <a:lnTo>
                    <a:pt x="10100" y="1109"/>
                  </a:lnTo>
                  <a:lnTo>
                    <a:pt x="9965" y="1194"/>
                  </a:lnTo>
                  <a:lnTo>
                    <a:pt x="9846" y="1245"/>
                  </a:lnTo>
                  <a:lnTo>
                    <a:pt x="9576" y="1329"/>
                  </a:lnTo>
                  <a:lnTo>
                    <a:pt x="9491" y="1329"/>
                  </a:lnTo>
                  <a:lnTo>
                    <a:pt x="9076" y="1414"/>
                  </a:lnTo>
                  <a:lnTo>
                    <a:pt x="8483" y="1414"/>
                  </a:lnTo>
                  <a:lnTo>
                    <a:pt x="8213" y="1380"/>
                  </a:lnTo>
                  <a:lnTo>
                    <a:pt x="8009" y="1380"/>
                  </a:lnTo>
                  <a:lnTo>
                    <a:pt x="7391" y="1329"/>
                  </a:lnTo>
                  <a:lnTo>
                    <a:pt x="7366" y="1329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7194D83-BB78-4A52-BB52-821AAC51F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554"/>
              <a:ext cx="2643" cy="509"/>
            </a:xfrm>
            <a:custGeom>
              <a:avLst/>
              <a:gdLst>
                <a:gd name="T0" fmla="*/ 10760 w 11649"/>
                <a:gd name="T1" fmla="*/ 1694 h 2244"/>
                <a:gd name="T2" fmla="*/ 11353 w 11649"/>
                <a:gd name="T3" fmla="*/ 1685 h 2244"/>
                <a:gd name="T4" fmla="*/ 11649 w 11649"/>
                <a:gd name="T5" fmla="*/ 1837 h 2244"/>
                <a:gd name="T6" fmla="*/ 11590 w 11649"/>
                <a:gd name="T7" fmla="*/ 2024 h 2244"/>
                <a:gd name="T8" fmla="*/ 11065 w 11649"/>
                <a:gd name="T9" fmla="*/ 2176 h 2244"/>
                <a:gd name="T10" fmla="*/ 10294 w 11649"/>
                <a:gd name="T11" fmla="*/ 2193 h 2244"/>
                <a:gd name="T12" fmla="*/ 9143 w 11649"/>
                <a:gd name="T13" fmla="*/ 2235 h 2244"/>
                <a:gd name="T14" fmla="*/ 8186 w 11649"/>
                <a:gd name="T15" fmla="*/ 2235 h 2244"/>
                <a:gd name="T16" fmla="*/ 7941 w 11649"/>
                <a:gd name="T17" fmla="*/ 2227 h 2244"/>
                <a:gd name="T18" fmla="*/ 7196 w 11649"/>
                <a:gd name="T19" fmla="*/ 2176 h 2244"/>
                <a:gd name="T20" fmla="*/ 6510 w 11649"/>
                <a:gd name="T21" fmla="*/ 1964 h 2244"/>
                <a:gd name="T22" fmla="*/ 5562 w 11649"/>
                <a:gd name="T23" fmla="*/ 1821 h 2244"/>
                <a:gd name="T24" fmla="*/ 4757 w 11649"/>
                <a:gd name="T25" fmla="*/ 1897 h 2244"/>
                <a:gd name="T26" fmla="*/ 3784 w 11649"/>
                <a:gd name="T27" fmla="*/ 1668 h 2244"/>
                <a:gd name="T28" fmla="*/ 3335 w 11649"/>
                <a:gd name="T29" fmla="*/ 1660 h 2244"/>
                <a:gd name="T30" fmla="*/ 2836 w 11649"/>
                <a:gd name="T31" fmla="*/ 1719 h 2244"/>
                <a:gd name="T32" fmla="*/ 2006 w 11649"/>
                <a:gd name="T33" fmla="*/ 1685 h 2244"/>
                <a:gd name="T34" fmla="*/ 1354 w 11649"/>
                <a:gd name="T35" fmla="*/ 1626 h 2244"/>
                <a:gd name="T36" fmla="*/ 846 w 11649"/>
                <a:gd name="T37" fmla="*/ 1660 h 2244"/>
                <a:gd name="T38" fmla="*/ 254 w 11649"/>
                <a:gd name="T39" fmla="*/ 1694 h 2244"/>
                <a:gd name="T40" fmla="*/ 0 w 11649"/>
                <a:gd name="T41" fmla="*/ 1456 h 2244"/>
                <a:gd name="T42" fmla="*/ 228 w 11649"/>
                <a:gd name="T43" fmla="*/ 1236 h 2244"/>
                <a:gd name="T44" fmla="*/ 1727 w 11649"/>
                <a:gd name="T45" fmla="*/ 1075 h 2244"/>
                <a:gd name="T46" fmla="*/ 2997 w 11649"/>
                <a:gd name="T47" fmla="*/ 1008 h 2244"/>
                <a:gd name="T48" fmla="*/ 3428 w 11649"/>
                <a:gd name="T49" fmla="*/ 1059 h 2244"/>
                <a:gd name="T50" fmla="*/ 4571 w 11649"/>
                <a:gd name="T51" fmla="*/ 1118 h 2244"/>
                <a:gd name="T52" fmla="*/ 4791 w 11649"/>
                <a:gd name="T53" fmla="*/ 1033 h 2244"/>
                <a:gd name="T54" fmla="*/ 4021 w 11649"/>
                <a:gd name="T55" fmla="*/ 889 h 2244"/>
                <a:gd name="T56" fmla="*/ 3488 w 11649"/>
                <a:gd name="T57" fmla="*/ 796 h 2244"/>
                <a:gd name="T58" fmla="*/ 2480 w 11649"/>
                <a:gd name="T59" fmla="*/ 534 h 2244"/>
                <a:gd name="T60" fmla="*/ 1887 w 11649"/>
                <a:gd name="T61" fmla="*/ 508 h 2244"/>
                <a:gd name="T62" fmla="*/ 1236 w 11649"/>
                <a:gd name="T63" fmla="*/ 398 h 2244"/>
                <a:gd name="T64" fmla="*/ 1109 w 11649"/>
                <a:gd name="T65" fmla="*/ 127 h 2244"/>
                <a:gd name="T66" fmla="*/ 1380 w 11649"/>
                <a:gd name="T67" fmla="*/ 9 h 2244"/>
                <a:gd name="T68" fmla="*/ 1854 w 11649"/>
                <a:gd name="T69" fmla="*/ 93 h 2244"/>
                <a:gd name="T70" fmla="*/ 2480 w 11649"/>
                <a:gd name="T71" fmla="*/ 330 h 2244"/>
                <a:gd name="T72" fmla="*/ 3191 w 11649"/>
                <a:gd name="T73" fmla="*/ 237 h 2244"/>
                <a:gd name="T74" fmla="*/ 3860 w 11649"/>
                <a:gd name="T75" fmla="*/ 330 h 2244"/>
                <a:gd name="T76" fmla="*/ 4317 w 11649"/>
                <a:gd name="T77" fmla="*/ 525 h 2244"/>
                <a:gd name="T78" fmla="*/ 5189 w 11649"/>
                <a:gd name="T79" fmla="*/ 593 h 2244"/>
                <a:gd name="T80" fmla="*/ 5782 w 11649"/>
                <a:gd name="T81" fmla="*/ 618 h 2244"/>
                <a:gd name="T82" fmla="*/ 6612 w 11649"/>
                <a:gd name="T83" fmla="*/ 635 h 2244"/>
                <a:gd name="T84" fmla="*/ 7560 w 11649"/>
                <a:gd name="T85" fmla="*/ 830 h 2244"/>
                <a:gd name="T86" fmla="*/ 8567 w 11649"/>
                <a:gd name="T87" fmla="*/ 1135 h 2244"/>
                <a:gd name="T88" fmla="*/ 9388 w 11649"/>
                <a:gd name="T89" fmla="*/ 1355 h 2244"/>
                <a:gd name="T90" fmla="*/ 9939 w 11649"/>
                <a:gd name="T91" fmla="*/ 1456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9" h="2244">
                  <a:moveTo>
                    <a:pt x="10328" y="1600"/>
                  </a:moveTo>
                  <a:lnTo>
                    <a:pt x="10599" y="1668"/>
                  </a:lnTo>
                  <a:lnTo>
                    <a:pt x="10760" y="1694"/>
                  </a:lnTo>
                  <a:lnTo>
                    <a:pt x="10955" y="1702"/>
                  </a:lnTo>
                  <a:lnTo>
                    <a:pt x="11073" y="1685"/>
                  </a:lnTo>
                  <a:lnTo>
                    <a:pt x="11353" y="1685"/>
                  </a:lnTo>
                  <a:lnTo>
                    <a:pt x="11471" y="1710"/>
                  </a:lnTo>
                  <a:lnTo>
                    <a:pt x="11547" y="1753"/>
                  </a:lnTo>
                  <a:lnTo>
                    <a:pt x="11649" y="1837"/>
                  </a:lnTo>
                  <a:lnTo>
                    <a:pt x="11649" y="1922"/>
                  </a:lnTo>
                  <a:lnTo>
                    <a:pt x="11623" y="1998"/>
                  </a:lnTo>
                  <a:lnTo>
                    <a:pt x="11590" y="2024"/>
                  </a:lnTo>
                  <a:lnTo>
                    <a:pt x="11480" y="2075"/>
                  </a:lnTo>
                  <a:lnTo>
                    <a:pt x="11276" y="2151"/>
                  </a:lnTo>
                  <a:lnTo>
                    <a:pt x="11065" y="2176"/>
                  </a:lnTo>
                  <a:lnTo>
                    <a:pt x="10650" y="2176"/>
                  </a:lnTo>
                  <a:lnTo>
                    <a:pt x="10387" y="2210"/>
                  </a:lnTo>
                  <a:lnTo>
                    <a:pt x="10294" y="2193"/>
                  </a:lnTo>
                  <a:lnTo>
                    <a:pt x="10116" y="2227"/>
                  </a:lnTo>
                  <a:lnTo>
                    <a:pt x="9287" y="2210"/>
                  </a:lnTo>
                  <a:lnTo>
                    <a:pt x="9143" y="2235"/>
                  </a:lnTo>
                  <a:lnTo>
                    <a:pt x="8483" y="2244"/>
                  </a:lnTo>
                  <a:lnTo>
                    <a:pt x="8245" y="2227"/>
                  </a:lnTo>
                  <a:lnTo>
                    <a:pt x="8186" y="2235"/>
                  </a:lnTo>
                  <a:lnTo>
                    <a:pt x="8068" y="2218"/>
                  </a:lnTo>
                  <a:lnTo>
                    <a:pt x="7992" y="2176"/>
                  </a:lnTo>
                  <a:lnTo>
                    <a:pt x="7941" y="2227"/>
                  </a:lnTo>
                  <a:lnTo>
                    <a:pt x="7695" y="2235"/>
                  </a:lnTo>
                  <a:lnTo>
                    <a:pt x="7399" y="2218"/>
                  </a:lnTo>
                  <a:lnTo>
                    <a:pt x="7196" y="2176"/>
                  </a:lnTo>
                  <a:lnTo>
                    <a:pt x="6925" y="2058"/>
                  </a:lnTo>
                  <a:lnTo>
                    <a:pt x="6603" y="1964"/>
                  </a:lnTo>
                  <a:lnTo>
                    <a:pt x="6510" y="1964"/>
                  </a:lnTo>
                  <a:lnTo>
                    <a:pt x="6332" y="1931"/>
                  </a:lnTo>
                  <a:lnTo>
                    <a:pt x="6095" y="1863"/>
                  </a:lnTo>
                  <a:lnTo>
                    <a:pt x="5562" y="1821"/>
                  </a:lnTo>
                  <a:lnTo>
                    <a:pt x="5325" y="1846"/>
                  </a:lnTo>
                  <a:lnTo>
                    <a:pt x="5206" y="1888"/>
                  </a:lnTo>
                  <a:lnTo>
                    <a:pt x="4757" y="1897"/>
                  </a:lnTo>
                  <a:lnTo>
                    <a:pt x="4520" y="1871"/>
                  </a:lnTo>
                  <a:lnTo>
                    <a:pt x="4021" y="1694"/>
                  </a:lnTo>
                  <a:lnTo>
                    <a:pt x="3784" y="1668"/>
                  </a:lnTo>
                  <a:lnTo>
                    <a:pt x="3725" y="1685"/>
                  </a:lnTo>
                  <a:lnTo>
                    <a:pt x="3547" y="1651"/>
                  </a:lnTo>
                  <a:lnTo>
                    <a:pt x="3335" y="1660"/>
                  </a:lnTo>
                  <a:lnTo>
                    <a:pt x="3073" y="1702"/>
                  </a:lnTo>
                  <a:lnTo>
                    <a:pt x="3013" y="1694"/>
                  </a:lnTo>
                  <a:lnTo>
                    <a:pt x="2836" y="1719"/>
                  </a:lnTo>
                  <a:lnTo>
                    <a:pt x="2446" y="1719"/>
                  </a:lnTo>
                  <a:lnTo>
                    <a:pt x="2125" y="1668"/>
                  </a:lnTo>
                  <a:lnTo>
                    <a:pt x="2006" y="1685"/>
                  </a:lnTo>
                  <a:lnTo>
                    <a:pt x="1676" y="1634"/>
                  </a:lnTo>
                  <a:lnTo>
                    <a:pt x="1439" y="1643"/>
                  </a:lnTo>
                  <a:lnTo>
                    <a:pt x="1354" y="1626"/>
                  </a:lnTo>
                  <a:lnTo>
                    <a:pt x="1176" y="1626"/>
                  </a:lnTo>
                  <a:lnTo>
                    <a:pt x="965" y="1660"/>
                  </a:lnTo>
                  <a:lnTo>
                    <a:pt x="846" y="1660"/>
                  </a:lnTo>
                  <a:lnTo>
                    <a:pt x="524" y="1727"/>
                  </a:lnTo>
                  <a:lnTo>
                    <a:pt x="372" y="1694"/>
                  </a:lnTo>
                  <a:lnTo>
                    <a:pt x="254" y="1694"/>
                  </a:lnTo>
                  <a:lnTo>
                    <a:pt x="194" y="1660"/>
                  </a:lnTo>
                  <a:lnTo>
                    <a:pt x="17" y="1490"/>
                  </a:lnTo>
                  <a:lnTo>
                    <a:pt x="0" y="1456"/>
                  </a:lnTo>
                  <a:lnTo>
                    <a:pt x="0" y="1406"/>
                  </a:lnTo>
                  <a:lnTo>
                    <a:pt x="50" y="1346"/>
                  </a:lnTo>
                  <a:lnTo>
                    <a:pt x="228" y="1236"/>
                  </a:lnTo>
                  <a:lnTo>
                    <a:pt x="618" y="1118"/>
                  </a:lnTo>
                  <a:lnTo>
                    <a:pt x="1371" y="1075"/>
                  </a:lnTo>
                  <a:lnTo>
                    <a:pt x="1727" y="1075"/>
                  </a:lnTo>
                  <a:lnTo>
                    <a:pt x="2040" y="1042"/>
                  </a:lnTo>
                  <a:lnTo>
                    <a:pt x="2793" y="1042"/>
                  </a:lnTo>
                  <a:lnTo>
                    <a:pt x="2997" y="1008"/>
                  </a:lnTo>
                  <a:lnTo>
                    <a:pt x="3234" y="1042"/>
                  </a:lnTo>
                  <a:lnTo>
                    <a:pt x="3267" y="1033"/>
                  </a:lnTo>
                  <a:lnTo>
                    <a:pt x="3428" y="1059"/>
                  </a:lnTo>
                  <a:lnTo>
                    <a:pt x="3860" y="1050"/>
                  </a:lnTo>
                  <a:lnTo>
                    <a:pt x="4258" y="1067"/>
                  </a:lnTo>
                  <a:lnTo>
                    <a:pt x="4571" y="1118"/>
                  </a:lnTo>
                  <a:lnTo>
                    <a:pt x="4774" y="1075"/>
                  </a:lnTo>
                  <a:lnTo>
                    <a:pt x="4791" y="1059"/>
                  </a:lnTo>
                  <a:lnTo>
                    <a:pt x="4791" y="1033"/>
                  </a:lnTo>
                  <a:lnTo>
                    <a:pt x="4749" y="948"/>
                  </a:lnTo>
                  <a:lnTo>
                    <a:pt x="4360" y="940"/>
                  </a:lnTo>
                  <a:lnTo>
                    <a:pt x="4021" y="889"/>
                  </a:lnTo>
                  <a:lnTo>
                    <a:pt x="3843" y="830"/>
                  </a:lnTo>
                  <a:lnTo>
                    <a:pt x="3631" y="838"/>
                  </a:lnTo>
                  <a:lnTo>
                    <a:pt x="3488" y="796"/>
                  </a:lnTo>
                  <a:lnTo>
                    <a:pt x="3191" y="661"/>
                  </a:lnTo>
                  <a:lnTo>
                    <a:pt x="2836" y="584"/>
                  </a:lnTo>
                  <a:lnTo>
                    <a:pt x="2480" y="534"/>
                  </a:lnTo>
                  <a:lnTo>
                    <a:pt x="2209" y="534"/>
                  </a:lnTo>
                  <a:lnTo>
                    <a:pt x="2006" y="508"/>
                  </a:lnTo>
                  <a:lnTo>
                    <a:pt x="1887" y="508"/>
                  </a:lnTo>
                  <a:lnTo>
                    <a:pt x="1769" y="474"/>
                  </a:lnTo>
                  <a:lnTo>
                    <a:pt x="1498" y="474"/>
                  </a:lnTo>
                  <a:lnTo>
                    <a:pt x="1236" y="398"/>
                  </a:lnTo>
                  <a:lnTo>
                    <a:pt x="1142" y="330"/>
                  </a:lnTo>
                  <a:lnTo>
                    <a:pt x="1109" y="263"/>
                  </a:lnTo>
                  <a:lnTo>
                    <a:pt x="1109" y="127"/>
                  </a:lnTo>
                  <a:lnTo>
                    <a:pt x="1176" y="85"/>
                  </a:lnTo>
                  <a:lnTo>
                    <a:pt x="1303" y="34"/>
                  </a:lnTo>
                  <a:lnTo>
                    <a:pt x="1380" y="9"/>
                  </a:lnTo>
                  <a:lnTo>
                    <a:pt x="1583" y="0"/>
                  </a:lnTo>
                  <a:lnTo>
                    <a:pt x="1659" y="43"/>
                  </a:lnTo>
                  <a:lnTo>
                    <a:pt x="1854" y="93"/>
                  </a:lnTo>
                  <a:lnTo>
                    <a:pt x="1964" y="161"/>
                  </a:lnTo>
                  <a:lnTo>
                    <a:pt x="2277" y="280"/>
                  </a:lnTo>
                  <a:lnTo>
                    <a:pt x="2480" y="330"/>
                  </a:lnTo>
                  <a:lnTo>
                    <a:pt x="2675" y="347"/>
                  </a:lnTo>
                  <a:lnTo>
                    <a:pt x="2912" y="305"/>
                  </a:lnTo>
                  <a:lnTo>
                    <a:pt x="3191" y="237"/>
                  </a:lnTo>
                  <a:lnTo>
                    <a:pt x="3505" y="229"/>
                  </a:lnTo>
                  <a:lnTo>
                    <a:pt x="3708" y="305"/>
                  </a:lnTo>
                  <a:lnTo>
                    <a:pt x="3860" y="330"/>
                  </a:lnTo>
                  <a:lnTo>
                    <a:pt x="4097" y="407"/>
                  </a:lnTo>
                  <a:lnTo>
                    <a:pt x="4182" y="440"/>
                  </a:lnTo>
                  <a:lnTo>
                    <a:pt x="4317" y="525"/>
                  </a:lnTo>
                  <a:lnTo>
                    <a:pt x="4478" y="576"/>
                  </a:lnTo>
                  <a:lnTo>
                    <a:pt x="5071" y="584"/>
                  </a:lnTo>
                  <a:lnTo>
                    <a:pt x="5189" y="593"/>
                  </a:lnTo>
                  <a:lnTo>
                    <a:pt x="5342" y="644"/>
                  </a:lnTo>
                  <a:lnTo>
                    <a:pt x="5697" y="601"/>
                  </a:lnTo>
                  <a:lnTo>
                    <a:pt x="5782" y="618"/>
                  </a:lnTo>
                  <a:lnTo>
                    <a:pt x="5977" y="584"/>
                  </a:lnTo>
                  <a:lnTo>
                    <a:pt x="6374" y="584"/>
                  </a:lnTo>
                  <a:lnTo>
                    <a:pt x="6612" y="635"/>
                  </a:lnTo>
                  <a:lnTo>
                    <a:pt x="6806" y="644"/>
                  </a:lnTo>
                  <a:lnTo>
                    <a:pt x="7280" y="779"/>
                  </a:lnTo>
                  <a:lnTo>
                    <a:pt x="7560" y="830"/>
                  </a:lnTo>
                  <a:lnTo>
                    <a:pt x="8406" y="1075"/>
                  </a:lnTo>
                  <a:lnTo>
                    <a:pt x="8449" y="1109"/>
                  </a:lnTo>
                  <a:lnTo>
                    <a:pt x="8567" y="1135"/>
                  </a:lnTo>
                  <a:lnTo>
                    <a:pt x="8677" y="1211"/>
                  </a:lnTo>
                  <a:lnTo>
                    <a:pt x="9067" y="1270"/>
                  </a:lnTo>
                  <a:lnTo>
                    <a:pt x="9388" y="1355"/>
                  </a:lnTo>
                  <a:lnTo>
                    <a:pt x="9541" y="1355"/>
                  </a:lnTo>
                  <a:lnTo>
                    <a:pt x="9659" y="1372"/>
                  </a:lnTo>
                  <a:lnTo>
                    <a:pt x="9939" y="1456"/>
                  </a:lnTo>
                  <a:lnTo>
                    <a:pt x="10286" y="1600"/>
                  </a:lnTo>
                  <a:lnTo>
                    <a:pt x="10328" y="1600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C41DEAC-CD8C-45DA-8631-B895DDA6C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102"/>
              <a:ext cx="607" cy="320"/>
            </a:xfrm>
            <a:custGeom>
              <a:avLst/>
              <a:gdLst>
                <a:gd name="T0" fmla="*/ 398 w 2676"/>
                <a:gd name="T1" fmla="*/ 144 h 1414"/>
                <a:gd name="T2" fmla="*/ 424 w 2676"/>
                <a:gd name="T3" fmla="*/ 127 h 1414"/>
                <a:gd name="T4" fmla="*/ 694 w 2676"/>
                <a:gd name="T5" fmla="*/ 42 h 1414"/>
                <a:gd name="T6" fmla="*/ 991 w 2676"/>
                <a:gd name="T7" fmla="*/ 0 h 1414"/>
                <a:gd name="T8" fmla="*/ 1228 w 2676"/>
                <a:gd name="T9" fmla="*/ 0 h 1414"/>
                <a:gd name="T10" fmla="*/ 1465 w 2676"/>
                <a:gd name="T11" fmla="*/ 42 h 1414"/>
                <a:gd name="T12" fmla="*/ 1761 w 2676"/>
                <a:gd name="T13" fmla="*/ 59 h 1414"/>
                <a:gd name="T14" fmla="*/ 2261 w 2676"/>
                <a:gd name="T15" fmla="*/ 245 h 1414"/>
                <a:gd name="T16" fmla="*/ 2540 w 2676"/>
                <a:gd name="T17" fmla="*/ 389 h 1414"/>
                <a:gd name="T18" fmla="*/ 2642 w 2676"/>
                <a:gd name="T19" fmla="*/ 508 h 1414"/>
                <a:gd name="T20" fmla="*/ 2659 w 2676"/>
                <a:gd name="T21" fmla="*/ 567 h 1414"/>
                <a:gd name="T22" fmla="*/ 2650 w 2676"/>
                <a:gd name="T23" fmla="*/ 652 h 1414"/>
                <a:gd name="T24" fmla="*/ 2676 w 2676"/>
                <a:gd name="T25" fmla="*/ 711 h 1414"/>
                <a:gd name="T26" fmla="*/ 2650 w 2676"/>
                <a:gd name="T27" fmla="*/ 829 h 1414"/>
                <a:gd name="T28" fmla="*/ 2599 w 2676"/>
                <a:gd name="T29" fmla="*/ 939 h 1414"/>
                <a:gd name="T30" fmla="*/ 2540 w 2676"/>
                <a:gd name="T31" fmla="*/ 1007 h 1414"/>
                <a:gd name="T32" fmla="*/ 2227 w 2676"/>
                <a:gd name="T33" fmla="*/ 1176 h 1414"/>
                <a:gd name="T34" fmla="*/ 1964 w 2676"/>
                <a:gd name="T35" fmla="*/ 1354 h 1414"/>
                <a:gd name="T36" fmla="*/ 1727 w 2676"/>
                <a:gd name="T37" fmla="*/ 1414 h 1414"/>
                <a:gd name="T38" fmla="*/ 1575 w 2676"/>
                <a:gd name="T39" fmla="*/ 1414 h 1414"/>
                <a:gd name="T40" fmla="*/ 1456 w 2676"/>
                <a:gd name="T41" fmla="*/ 1397 h 1414"/>
                <a:gd name="T42" fmla="*/ 1414 w 2676"/>
                <a:gd name="T43" fmla="*/ 1371 h 1414"/>
                <a:gd name="T44" fmla="*/ 1296 w 2676"/>
                <a:gd name="T45" fmla="*/ 1363 h 1414"/>
                <a:gd name="T46" fmla="*/ 669 w 2676"/>
                <a:gd name="T47" fmla="*/ 1151 h 1414"/>
                <a:gd name="T48" fmla="*/ 432 w 2676"/>
                <a:gd name="T49" fmla="*/ 1117 h 1414"/>
                <a:gd name="T50" fmla="*/ 305 w 2676"/>
                <a:gd name="T51" fmla="*/ 1066 h 1414"/>
                <a:gd name="T52" fmla="*/ 246 w 2676"/>
                <a:gd name="T53" fmla="*/ 999 h 1414"/>
                <a:gd name="T54" fmla="*/ 212 w 2676"/>
                <a:gd name="T55" fmla="*/ 982 h 1414"/>
                <a:gd name="T56" fmla="*/ 161 w 2676"/>
                <a:gd name="T57" fmla="*/ 863 h 1414"/>
                <a:gd name="T58" fmla="*/ 0 w 2676"/>
                <a:gd name="T59" fmla="*/ 584 h 1414"/>
                <a:gd name="T60" fmla="*/ 0 w 2676"/>
                <a:gd name="T61" fmla="*/ 423 h 1414"/>
                <a:gd name="T62" fmla="*/ 68 w 2676"/>
                <a:gd name="T63" fmla="*/ 321 h 1414"/>
                <a:gd name="T64" fmla="*/ 187 w 2676"/>
                <a:gd name="T65" fmla="*/ 220 h 1414"/>
                <a:gd name="T66" fmla="*/ 339 w 2676"/>
                <a:gd name="T67" fmla="*/ 152 h 1414"/>
                <a:gd name="T68" fmla="*/ 398 w 2676"/>
                <a:gd name="T69" fmla="*/ 14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6" h="1414">
                  <a:moveTo>
                    <a:pt x="398" y="144"/>
                  </a:moveTo>
                  <a:lnTo>
                    <a:pt x="424" y="127"/>
                  </a:lnTo>
                  <a:lnTo>
                    <a:pt x="694" y="42"/>
                  </a:lnTo>
                  <a:lnTo>
                    <a:pt x="991" y="0"/>
                  </a:lnTo>
                  <a:lnTo>
                    <a:pt x="1228" y="0"/>
                  </a:lnTo>
                  <a:lnTo>
                    <a:pt x="1465" y="42"/>
                  </a:lnTo>
                  <a:lnTo>
                    <a:pt x="1761" y="59"/>
                  </a:lnTo>
                  <a:lnTo>
                    <a:pt x="2261" y="245"/>
                  </a:lnTo>
                  <a:lnTo>
                    <a:pt x="2540" y="389"/>
                  </a:lnTo>
                  <a:lnTo>
                    <a:pt x="2642" y="508"/>
                  </a:lnTo>
                  <a:lnTo>
                    <a:pt x="2659" y="567"/>
                  </a:lnTo>
                  <a:lnTo>
                    <a:pt x="2650" y="652"/>
                  </a:lnTo>
                  <a:lnTo>
                    <a:pt x="2676" y="711"/>
                  </a:lnTo>
                  <a:lnTo>
                    <a:pt x="2650" y="829"/>
                  </a:lnTo>
                  <a:lnTo>
                    <a:pt x="2599" y="939"/>
                  </a:lnTo>
                  <a:lnTo>
                    <a:pt x="2540" y="1007"/>
                  </a:lnTo>
                  <a:lnTo>
                    <a:pt x="2227" y="1176"/>
                  </a:lnTo>
                  <a:lnTo>
                    <a:pt x="1964" y="1354"/>
                  </a:lnTo>
                  <a:lnTo>
                    <a:pt x="1727" y="1414"/>
                  </a:lnTo>
                  <a:lnTo>
                    <a:pt x="1575" y="1414"/>
                  </a:lnTo>
                  <a:lnTo>
                    <a:pt x="1456" y="1397"/>
                  </a:lnTo>
                  <a:lnTo>
                    <a:pt x="1414" y="1371"/>
                  </a:lnTo>
                  <a:lnTo>
                    <a:pt x="1296" y="1363"/>
                  </a:lnTo>
                  <a:lnTo>
                    <a:pt x="669" y="1151"/>
                  </a:lnTo>
                  <a:lnTo>
                    <a:pt x="432" y="1117"/>
                  </a:lnTo>
                  <a:lnTo>
                    <a:pt x="305" y="1066"/>
                  </a:lnTo>
                  <a:lnTo>
                    <a:pt x="246" y="999"/>
                  </a:lnTo>
                  <a:lnTo>
                    <a:pt x="212" y="982"/>
                  </a:lnTo>
                  <a:lnTo>
                    <a:pt x="161" y="863"/>
                  </a:lnTo>
                  <a:lnTo>
                    <a:pt x="0" y="584"/>
                  </a:lnTo>
                  <a:lnTo>
                    <a:pt x="0" y="423"/>
                  </a:lnTo>
                  <a:lnTo>
                    <a:pt x="68" y="321"/>
                  </a:lnTo>
                  <a:lnTo>
                    <a:pt x="187" y="220"/>
                  </a:lnTo>
                  <a:lnTo>
                    <a:pt x="339" y="152"/>
                  </a:lnTo>
                  <a:lnTo>
                    <a:pt x="398" y="144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74D8636-ED6E-459E-AD3A-A6D9E2664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3643"/>
              <a:ext cx="2334" cy="158"/>
            </a:xfrm>
            <a:custGeom>
              <a:avLst/>
              <a:gdLst>
                <a:gd name="T0" fmla="*/ 9338 w 10286"/>
                <a:gd name="T1" fmla="*/ 364 h 694"/>
                <a:gd name="T2" fmla="*/ 9727 w 10286"/>
                <a:gd name="T3" fmla="*/ 390 h 694"/>
                <a:gd name="T4" fmla="*/ 10269 w 10286"/>
                <a:gd name="T5" fmla="*/ 449 h 694"/>
                <a:gd name="T6" fmla="*/ 10015 w 10286"/>
                <a:gd name="T7" fmla="*/ 593 h 694"/>
                <a:gd name="T8" fmla="*/ 9541 w 10286"/>
                <a:gd name="T9" fmla="*/ 627 h 694"/>
                <a:gd name="T10" fmla="*/ 8948 w 10286"/>
                <a:gd name="T11" fmla="*/ 652 h 694"/>
                <a:gd name="T12" fmla="*/ 8178 w 10286"/>
                <a:gd name="T13" fmla="*/ 677 h 694"/>
                <a:gd name="T14" fmla="*/ 7399 w 10286"/>
                <a:gd name="T15" fmla="*/ 677 h 694"/>
                <a:gd name="T16" fmla="*/ 6366 w 10286"/>
                <a:gd name="T17" fmla="*/ 686 h 694"/>
                <a:gd name="T18" fmla="*/ 5291 w 10286"/>
                <a:gd name="T19" fmla="*/ 542 h 694"/>
                <a:gd name="T20" fmla="*/ 4707 w 10286"/>
                <a:gd name="T21" fmla="*/ 483 h 694"/>
                <a:gd name="T22" fmla="*/ 4055 w 10286"/>
                <a:gd name="T23" fmla="*/ 550 h 694"/>
                <a:gd name="T24" fmla="*/ 3454 w 10286"/>
                <a:gd name="T25" fmla="*/ 652 h 694"/>
                <a:gd name="T26" fmla="*/ 2692 w 10286"/>
                <a:gd name="T27" fmla="*/ 677 h 694"/>
                <a:gd name="T28" fmla="*/ 1972 w 10286"/>
                <a:gd name="T29" fmla="*/ 652 h 694"/>
                <a:gd name="T30" fmla="*/ 1346 w 10286"/>
                <a:gd name="T31" fmla="*/ 652 h 694"/>
                <a:gd name="T32" fmla="*/ 736 w 10286"/>
                <a:gd name="T33" fmla="*/ 550 h 694"/>
                <a:gd name="T34" fmla="*/ 431 w 10286"/>
                <a:gd name="T35" fmla="*/ 407 h 694"/>
                <a:gd name="T36" fmla="*/ 0 w 10286"/>
                <a:gd name="T37" fmla="*/ 246 h 694"/>
                <a:gd name="T38" fmla="*/ 25 w 10286"/>
                <a:gd name="T39" fmla="*/ 136 h 694"/>
                <a:gd name="T40" fmla="*/ 541 w 10286"/>
                <a:gd name="T41" fmla="*/ 0 h 694"/>
                <a:gd name="T42" fmla="*/ 1473 w 10286"/>
                <a:gd name="T43" fmla="*/ 34 h 694"/>
                <a:gd name="T44" fmla="*/ 2463 w 10286"/>
                <a:gd name="T45" fmla="*/ 110 h 694"/>
                <a:gd name="T46" fmla="*/ 3098 w 10286"/>
                <a:gd name="T47" fmla="*/ 144 h 694"/>
                <a:gd name="T48" fmla="*/ 3809 w 10286"/>
                <a:gd name="T49" fmla="*/ 195 h 694"/>
                <a:gd name="T50" fmla="*/ 4360 w 10286"/>
                <a:gd name="T51" fmla="*/ 220 h 694"/>
                <a:gd name="T52" fmla="*/ 5045 w 10286"/>
                <a:gd name="T53" fmla="*/ 263 h 694"/>
                <a:gd name="T54" fmla="*/ 5536 w 10286"/>
                <a:gd name="T55" fmla="*/ 263 h 694"/>
                <a:gd name="T56" fmla="*/ 6078 w 10286"/>
                <a:gd name="T57" fmla="*/ 313 h 694"/>
                <a:gd name="T58" fmla="*/ 6569 w 10286"/>
                <a:gd name="T59" fmla="*/ 347 h 694"/>
                <a:gd name="T60" fmla="*/ 7043 w 10286"/>
                <a:gd name="T61" fmla="*/ 398 h 694"/>
                <a:gd name="T62" fmla="*/ 7484 w 10286"/>
                <a:gd name="T63" fmla="*/ 423 h 694"/>
                <a:gd name="T64" fmla="*/ 8042 w 10286"/>
                <a:gd name="T65" fmla="*/ 407 h 694"/>
                <a:gd name="T66" fmla="*/ 8897 w 10286"/>
                <a:gd name="T67" fmla="*/ 373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86" h="694">
                  <a:moveTo>
                    <a:pt x="8897" y="373"/>
                  </a:moveTo>
                  <a:lnTo>
                    <a:pt x="9338" y="364"/>
                  </a:lnTo>
                  <a:lnTo>
                    <a:pt x="9507" y="373"/>
                  </a:lnTo>
                  <a:lnTo>
                    <a:pt x="9727" y="390"/>
                  </a:lnTo>
                  <a:lnTo>
                    <a:pt x="10057" y="398"/>
                  </a:lnTo>
                  <a:lnTo>
                    <a:pt x="10269" y="449"/>
                  </a:lnTo>
                  <a:lnTo>
                    <a:pt x="10286" y="542"/>
                  </a:lnTo>
                  <a:lnTo>
                    <a:pt x="10015" y="593"/>
                  </a:lnTo>
                  <a:lnTo>
                    <a:pt x="9736" y="618"/>
                  </a:lnTo>
                  <a:lnTo>
                    <a:pt x="9541" y="627"/>
                  </a:lnTo>
                  <a:lnTo>
                    <a:pt x="9219" y="635"/>
                  </a:lnTo>
                  <a:lnTo>
                    <a:pt x="8948" y="652"/>
                  </a:lnTo>
                  <a:lnTo>
                    <a:pt x="8677" y="627"/>
                  </a:lnTo>
                  <a:lnTo>
                    <a:pt x="8178" y="677"/>
                  </a:lnTo>
                  <a:lnTo>
                    <a:pt x="7661" y="661"/>
                  </a:lnTo>
                  <a:lnTo>
                    <a:pt x="7399" y="677"/>
                  </a:lnTo>
                  <a:lnTo>
                    <a:pt x="6781" y="686"/>
                  </a:lnTo>
                  <a:lnTo>
                    <a:pt x="6366" y="686"/>
                  </a:lnTo>
                  <a:lnTo>
                    <a:pt x="5858" y="601"/>
                  </a:lnTo>
                  <a:lnTo>
                    <a:pt x="5291" y="542"/>
                  </a:lnTo>
                  <a:lnTo>
                    <a:pt x="5020" y="508"/>
                  </a:lnTo>
                  <a:lnTo>
                    <a:pt x="4707" y="483"/>
                  </a:lnTo>
                  <a:lnTo>
                    <a:pt x="4512" y="534"/>
                  </a:lnTo>
                  <a:lnTo>
                    <a:pt x="4055" y="550"/>
                  </a:lnTo>
                  <a:lnTo>
                    <a:pt x="3742" y="618"/>
                  </a:lnTo>
                  <a:lnTo>
                    <a:pt x="3454" y="652"/>
                  </a:lnTo>
                  <a:lnTo>
                    <a:pt x="3183" y="635"/>
                  </a:lnTo>
                  <a:lnTo>
                    <a:pt x="2692" y="677"/>
                  </a:lnTo>
                  <a:lnTo>
                    <a:pt x="2387" y="694"/>
                  </a:lnTo>
                  <a:lnTo>
                    <a:pt x="1972" y="652"/>
                  </a:lnTo>
                  <a:lnTo>
                    <a:pt x="1744" y="661"/>
                  </a:lnTo>
                  <a:lnTo>
                    <a:pt x="1346" y="652"/>
                  </a:lnTo>
                  <a:lnTo>
                    <a:pt x="999" y="567"/>
                  </a:lnTo>
                  <a:lnTo>
                    <a:pt x="736" y="550"/>
                  </a:lnTo>
                  <a:lnTo>
                    <a:pt x="550" y="517"/>
                  </a:lnTo>
                  <a:lnTo>
                    <a:pt x="431" y="407"/>
                  </a:lnTo>
                  <a:lnTo>
                    <a:pt x="203" y="339"/>
                  </a:lnTo>
                  <a:lnTo>
                    <a:pt x="0" y="246"/>
                  </a:lnTo>
                  <a:lnTo>
                    <a:pt x="0" y="169"/>
                  </a:lnTo>
                  <a:lnTo>
                    <a:pt x="25" y="136"/>
                  </a:lnTo>
                  <a:lnTo>
                    <a:pt x="144" y="76"/>
                  </a:lnTo>
                  <a:lnTo>
                    <a:pt x="541" y="0"/>
                  </a:lnTo>
                  <a:lnTo>
                    <a:pt x="897" y="0"/>
                  </a:lnTo>
                  <a:lnTo>
                    <a:pt x="1473" y="34"/>
                  </a:lnTo>
                  <a:lnTo>
                    <a:pt x="1828" y="85"/>
                  </a:lnTo>
                  <a:lnTo>
                    <a:pt x="2463" y="110"/>
                  </a:lnTo>
                  <a:lnTo>
                    <a:pt x="2785" y="119"/>
                  </a:lnTo>
                  <a:lnTo>
                    <a:pt x="3098" y="144"/>
                  </a:lnTo>
                  <a:lnTo>
                    <a:pt x="3395" y="169"/>
                  </a:lnTo>
                  <a:lnTo>
                    <a:pt x="3809" y="195"/>
                  </a:lnTo>
                  <a:lnTo>
                    <a:pt x="4131" y="203"/>
                  </a:lnTo>
                  <a:lnTo>
                    <a:pt x="4360" y="220"/>
                  </a:lnTo>
                  <a:lnTo>
                    <a:pt x="4622" y="220"/>
                  </a:lnTo>
                  <a:lnTo>
                    <a:pt x="5045" y="263"/>
                  </a:lnTo>
                  <a:lnTo>
                    <a:pt x="5333" y="263"/>
                  </a:lnTo>
                  <a:lnTo>
                    <a:pt x="5536" y="263"/>
                  </a:lnTo>
                  <a:lnTo>
                    <a:pt x="5824" y="313"/>
                  </a:lnTo>
                  <a:lnTo>
                    <a:pt x="6078" y="313"/>
                  </a:lnTo>
                  <a:lnTo>
                    <a:pt x="6315" y="305"/>
                  </a:lnTo>
                  <a:lnTo>
                    <a:pt x="6569" y="347"/>
                  </a:lnTo>
                  <a:lnTo>
                    <a:pt x="6756" y="364"/>
                  </a:lnTo>
                  <a:lnTo>
                    <a:pt x="7043" y="398"/>
                  </a:lnTo>
                  <a:lnTo>
                    <a:pt x="7187" y="407"/>
                  </a:lnTo>
                  <a:lnTo>
                    <a:pt x="7484" y="423"/>
                  </a:lnTo>
                  <a:lnTo>
                    <a:pt x="7721" y="407"/>
                  </a:lnTo>
                  <a:lnTo>
                    <a:pt x="8042" y="407"/>
                  </a:lnTo>
                  <a:lnTo>
                    <a:pt x="8576" y="407"/>
                  </a:lnTo>
                  <a:lnTo>
                    <a:pt x="8897" y="373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7126D4A-5D1D-4363-8E5D-2F514C3A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132"/>
              <a:ext cx="2758" cy="521"/>
            </a:xfrm>
            <a:custGeom>
              <a:avLst/>
              <a:gdLst>
                <a:gd name="T0" fmla="*/ 8017 w 12157"/>
                <a:gd name="T1" fmla="*/ 2218 h 2294"/>
                <a:gd name="T2" fmla="*/ 7340 w 12157"/>
                <a:gd name="T3" fmla="*/ 2235 h 2294"/>
                <a:gd name="T4" fmla="*/ 6476 w 12157"/>
                <a:gd name="T5" fmla="*/ 2065 h 2294"/>
                <a:gd name="T6" fmla="*/ 6095 w 12157"/>
                <a:gd name="T7" fmla="*/ 1947 h 2294"/>
                <a:gd name="T8" fmla="*/ 5325 w 12157"/>
                <a:gd name="T9" fmla="*/ 1752 h 2294"/>
                <a:gd name="T10" fmla="*/ 4910 w 12157"/>
                <a:gd name="T11" fmla="*/ 1752 h 2294"/>
                <a:gd name="T12" fmla="*/ 3903 w 12157"/>
                <a:gd name="T13" fmla="*/ 1803 h 2294"/>
                <a:gd name="T14" fmla="*/ 2777 w 12157"/>
                <a:gd name="T15" fmla="*/ 1794 h 2294"/>
                <a:gd name="T16" fmla="*/ 2328 w 12157"/>
                <a:gd name="T17" fmla="*/ 1837 h 2294"/>
                <a:gd name="T18" fmla="*/ 1769 w 12157"/>
                <a:gd name="T19" fmla="*/ 1896 h 2294"/>
                <a:gd name="T20" fmla="*/ 1320 w 12157"/>
                <a:gd name="T21" fmla="*/ 1871 h 2294"/>
                <a:gd name="T22" fmla="*/ 609 w 12157"/>
                <a:gd name="T23" fmla="*/ 1811 h 2294"/>
                <a:gd name="T24" fmla="*/ 431 w 12157"/>
                <a:gd name="T25" fmla="*/ 1811 h 2294"/>
                <a:gd name="T26" fmla="*/ 135 w 12157"/>
                <a:gd name="T27" fmla="*/ 1693 h 2294"/>
                <a:gd name="T28" fmla="*/ 17 w 12157"/>
                <a:gd name="T29" fmla="*/ 1524 h 2294"/>
                <a:gd name="T30" fmla="*/ 0 w 12157"/>
                <a:gd name="T31" fmla="*/ 1380 h 2294"/>
                <a:gd name="T32" fmla="*/ 101 w 12157"/>
                <a:gd name="T33" fmla="*/ 1083 h 2294"/>
                <a:gd name="T34" fmla="*/ 296 w 12157"/>
                <a:gd name="T35" fmla="*/ 880 h 2294"/>
                <a:gd name="T36" fmla="*/ 728 w 12157"/>
                <a:gd name="T37" fmla="*/ 753 h 2294"/>
                <a:gd name="T38" fmla="*/ 1320 w 12157"/>
                <a:gd name="T39" fmla="*/ 525 h 2294"/>
                <a:gd name="T40" fmla="*/ 1718 w 12157"/>
                <a:gd name="T41" fmla="*/ 465 h 2294"/>
                <a:gd name="T42" fmla="*/ 2387 w 12157"/>
                <a:gd name="T43" fmla="*/ 448 h 2294"/>
                <a:gd name="T44" fmla="*/ 3691 w 12157"/>
                <a:gd name="T45" fmla="*/ 228 h 2294"/>
                <a:gd name="T46" fmla="*/ 5274 w 12157"/>
                <a:gd name="T47" fmla="*/ 144 h 2294"/>
                <a:gd name="T48" fmla="*/ 6104 w 12157"/>
                <a:gd name="T49" fmla="*/ 101 h 2294"/>
                <a:gd name="T50" fmla="*/ 6298 w 12157"/>
                <a:gd name="T51" fmla="*/ 76 h 2294"/>
                <a:gd name="T52" fmla="*/ 6696 w 12157"/>
                <a:gd name="T53" fmla="*/ 50 h 2294"/>
                <a:gd name="T54" fmla="*/ 7247 w 12157"/>
                <a:gd name="T55" fmla="*/ 0 h 2294"/>
                <a:gd name="T56" fmla="*/ 8000 w 12157"/>
                <a:gd name="T57" fmla="*/ 50 h 2294"/>
                <a:gd name="T58" fmla="*/ 8517 w 12157"/>
                <a:gd name="T59" fmla="*/ 59 h 2294"/>
                <a:gd name="T60" fmla="*/ 8991 w 12157"/>
                <a:gd name="T61" fmla="*/ 152 h 2294"/>
                <a:gd name="T62" fmla="*/ 9304 w 12157"/>
                <a:gd name="T63" fmla="*/ 203 h 2294"/>
                <a:gd name="T64" fmla="*/ 9702 w 12157"/>
                <a:gd name="T65" fmla="*/ 279 h 2294"/>
                <a:gd name="T66" fmla="*/ 10354 w 12157"/>
                <a:gd name="T67" fmla="*/ 381 h 2294"/>
                <a:gd name="T68" fmla="*/ 10752 w 12157"/>
                <a:gd name="T69" fmla="*/ 406 h 2294"/>
                <a:gd name="T70" fmla="*/ 11420 w 12157"/>
                <a:gd name="T71" fmla="*/ 508 h 2294"/>
                <a:gd name="T72" fmla="*/ 11852 w 12157"/>
                <a:gd name="T73" fmla="*/ 550 h 2294"/>
                <a:gd name="T74" fmla="*/ 12013 w 12157"/>
                <a:gd name="T75" fmla="*/ 643 h 2294"/>
                <a:gd name="T76" fmla="*/ 12132 w 12157"/>
                <a:gd name="T77" fmla="*/ 821 h 2294"/>
                <a:gd name="T78" fmla="*/ 12140 w 12157"/>
                <a:gd name="T79" fmla="*/ 1176 h 2294"/>
                <a:gd name="T80" fmla="*/ 12038 w 12157"/>
                <a:gd name="T81" fmla="*/ 1456 h 2294"/>
                <a:gd name="T82" fmla="*/ 11945 w 12157"/>
                <a:gd name="T83" fmla="*/ 1735 h 2294"/>
                <a:gd name="T84" fmla="*/ 11666 w 12157"/>
                <a:gd name="T85" fmla="*/ 1981 h 2294"/>
                <a:gd name="T86" fmla="*/ 11403 w 12157"/>
                <a:gd name="T87" fmla="*/ 2040 h 2294"/>
                <a:gd name="T88" fmla="*/ 11285 w 12157"/>
                <a:gd name="T89" fmla="*/ 2065 h 2294"/>
                <a:gd name="T90" fmla="*/ 11014 w 12157"/>
                <a:gd name="T91" fmla="*/ 2133 h 2294"/>
                <a:gd name="T92" fmla="*/ 10362 w 12157"/>
                <a:gd name="T93" fmla="*/ 2294 h 2294"/>
                <a:gd name="T94" fmla="*/ 9592 w 12157"/>
                <a:gd name="T95" fmla="*/ 2277 h 2294"/>
                <a:gd name="T96" fmla="*/ 9295 w 12157"/>
                <a:gd name="T97" fmla="*/ 2252 h 2294"/>
                <a:gd name="T98" fmla="*/ 8127 w 12157"/>
                <a:gd name="T99" fmla="*/ 2209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57" h="2294">
                  <a:moveTo>
                    <a:pt x="8110" y="2218"/>
                  </a:moveTo>
                  <a:lnTo>
                    <a:pt x="8017" y="2218"/>
                  </a:lnTo>
                  <a:lnTo>
                    <a:pt x="7899" y="2243"/>
                  </a:lnTo>
                  <a:lnTo>
                    <a:pt x="7340" y="2235"/>
                  </a:lnTo>
                  <a:lnTo>
                    <a:pt x="6950" y="2133"/>
                  </a:lnTo>
                  <a:lnTo>
                    <a:pt x="6476" y="2065"/>
                  </a:lnTo>
                  <a:lnTo>
                    <a:pt x="6214" y="1972"/>
                  </a:lnTo>
                  <a:lnTo>
                    <a:pt x="6095" y="1947"/>
                  </a:lnTo>
                  <a:lnTo>
                    <a:pt x="5740" y="1828"/>
                  </a:lnTo>
                  <a:lnTo>
                    <a:pt x="5325" y="1752"/>
                  </a:lnTo>
                  <a:lnTo>
                    <a:pt x="5088" y="1735"/>
                  </a:lnTo>
                  <a:lnTo>
                    <a:pt x="4910" y="1752"/>
                  </a:lnTo>
                  <a:lnTo>
                    <a:pt x="4224" y="1752"/>
                  </a:lnTo>
                  <a:lnTo>
                    <a:pt x="3903" y="1803"/>
                  </a:lnTo>
                  <a:lnTo>
                    <a:pt x="3454" y="1820"/>
                  </a:lnTo>
                  <a:lnTo>
                    <a:pt x="2777" y="1794"/>
                  </a:lnTo>
                  <a:lnTo>
                    <a:pt x="2480" y="1837"/>
                  </a:lnTo>
                  <a:lnTo>
                    <a:pt x="2328" y="1837"/>
                  </a:lnTo>
                  <a:lnTo>
                    <a:pt x="2032" y="1896"/>
                  </a:lnTo>
                  <a:lnTo>
                    <a:pt x="1769" y="1896"/>
                  </a:lnTo>
                  <a:lnTo>
                    <a:pt x="1676" y="1879"/>
                  </a:lnTo>
                  <a:lnTo>
                    <a:pt x="1320" y="1871"/>
                  </a:lnTo>
                  <a:lnTo>
                    <a:pt x="1024" y="1803"/>
                  </a:lnTo>
                  <a:lnTo>
                    <a:pt x="609" y="1811"/>
                  </a:lnTo>
                  <a:lnTo>
                    <a:pt x="457" y="1803"/>
                  </a:lnTo>
                  <a:lnTo>
                    <a:pt x="431" y="1811"/>
                  </a:lnTo>
                  <a:lnTo>
                    <a:pt x="254" y="1769"/>
                  </a:lnTo>
                  <a:lnTo>
                    <a:pt x="135" y="1693"/>
                  </a:lnTo>
                  <a:lnTo>
                    <a:pt x="59" y="1617"/>
                  </a:lnTo>
                  <a:lnTo>
                    <a:pt x="17" y="1524"/>
                  </a:lnTo>
                  <a:lnTo>
                    <a:pt x="0" y="1464"/>
                  </a:lnTo>
                  <a:lnTo>
                    <a:pt x="0" y="1380"/>
                  </a:lnTo>
                  <a:lnTo>
                    <a:pt x="17" y="1287"/>
                  </a:lnTo>
                  <a:lnTo>
                    <a:pt x="101" y="1083"/>
                  </a:lnTo>
                  <a:lnTo>
                    <a:pt x="177" y="990"/>
                  </a:lnTo>
                  <a:lnTo>
                    <a:pt x="296" y="880"/>
                  </a:lnTo>
                  <a:lnTo>
                    <a:pt x="372" y="829"/>
                  </a:lnTo>
                  <a:lnTo>
                    <a:pt x="728" y="753"/>
                  </a:lnTo>
                  <a:lnTo>
                    <a:pt x="1083" y="609"/>
                  </a:lnTo>
                  <a:lnTo>
                    <a:pt x="1320" y="525"/>
                  </a:lnTo>
                  <a:lnTo>
                    <a:pt x="1600" y="465"/>
                  </a:lnTo>
                  <a:lnTo>
                    <a:pt x="1718" y="465"/>
                  </a:lnTo>
                  <a:lnTo>
                    <a:pt x="1837" y="440"/>
                  </a:lnTo>
                  <a:lnTo>
                    <a:pt x="2387" y="448"/>
                  </a:lnTo>
                  <a:lnTo>
                    <a:pt x="3293" y="271"/>
                  </a:lnTo>
                  <a:lnTo>
                    <a:pt x="3691" y="228"/>
                  </a:lnTo>
                  <a:lnTo>
                    <a:pt x="4842" y="228"/>
                  </a:lnTo>
                  <a:lnTo>
                    <a:pt x="5274" y="144"/>
                  </a:lnTo>
                  <a:lnTo>
                    <a:pt x="5587" y="160"/>
                  </a:lnTo>
                  <a:lnTo>
                    <a:pt x="6104" y="101"/>
                  </a:lnTo>
                  <a:lnTo>
                    <a:pt x="6265" y="59"/>
                  </a:lnTo>
                  <a:lnTo>
                    <a:pt x="6298" y="76"/>
                  </a:lnTo>
                  <a:lnTo>
                    <a:pt x="6620" y="42"/>
                  </a:lnTo>
                  <a:lnTo>
                    <a:pt x="6696" y="50"/>
                  </a:lnTo>
                  <a:lnTo>
                    <a:pt x="6891" y="17"/>
                  </a:lnTo>
                  <a:lnTo>
                    <a:pt x="7247" y="0"/>
                  </a:lnTo>
                  <a:lnTo>
                    <a:pt x="7805" y="17"/>
                  </a:lnTo>
                  <a:lnTo>
                    <a:pt x="8000" y="50"/>
                  </a:lnTo>
                  <a:lnTo>
                    <a:pt x="8161" y="59"/>
                  </a:lnTo>
                  <a:lnTo>
                    <a:pt x="8517" y="59"/>
                  </a:lnTo>
                  <a:lnTo>
                    <a:pt x="8754" y="118"/>
                  </a:lnTo>
                  <a:lnTo>
                    <a:pt x="8991" y="152"/>
                  </a:lnTo>
                  <a:lnTo>
                    <a:pt x="9109" y="194"/>
                  </a:lnTo>
                  <a:lnTo>
                    <a:pt x="9304" y="203"/>
                  </a:lnTo>
                  <a:lnTo>
                    <a:pt x="9583" y="271"/>
                  </a:lnTo>
                  <a:lnTo>
                    <a:pt x="9702" y="279"/>
                  </a:lnTo>
                  <a:lnTo>
                    <a:pt x="10032" y="330"/>
                  </a:lnTo>
                  <a:lnTo>
                    <a:pt x="10354" y="381"/>
                  </a:lnTo>
                  <a:lnTo>
                    <a:pt x="10591" y="381"/>
                  </a:lnTo>
                  <a:lnTo>
                    <a:pt x="10752" y="406"/>
                  </a:lnTo>
                  <a:lnTo>
                    <a:pt x="11183" y="431"/>
                  </a:lnTo>
                  <a:lnTo>
                    <a:pt x="11420" y="508"/>
                  </a:lnTo>
                  <a:lnTo>
                    <a:pt x="11657" y="499"/>
                  </a:lnTo>
                  <a:lnTo>
                    <a:pt x="11852" y="550"/>
                  </a:lnTo>
                  <a:lnTo>
                    <a:pt x="11937" y="584"/>
                  </a:lnTo>
                  <a:lnTo>
                    <a:pt x="12013" y="643"/>
                  </a:lnTo>
                  <a:lnTo>
                    <a:pt x="12089" y="745"/>
                  </a:lnTo>
                  <a:lnTo>
                    <a:pt x="12132" y="821"/>
                  </a:lnTo>
                  <a:lnTo>
                    <a:pt x="12157" y="982"/>
                  </a:lnTo>
                  <a:lnTo>
                    <a:pt x="12140" y="1176"/>
                  </a:lnTo>
                  <a:lnTo>
                    <a:pt x="12081" y="1380"/>
                  </a:lnTo>
                  <a:lnTo>
                    <a:pt x="12038" y="1456"/>
                  </a:lnTo>
                  <a:lnTo>
                    <a:pt x="12005" y="1617"/>
                  </a:lnTo>
                  <a:lnTo>
                    <a:pt x="11945" y="1735"/>
                  </a:lnTo>
                  <a:lnTo>
                    <a:pt x="11861" y="1837"/>
                  </a:lnTo>
                  <a:lnTo>
                    <a:pt x="11666" y="1981"/>
                  </a:lnTo>
                  <a:lnTo>
                    <a:pt x="11522" y="2040"/>
                  </a:lnTo>
                  <a:lnTo>
                    <a:pt x="11403" y="2040"/>
                  </a:lnTo>
                  <a:lnTo>
                    <a:pt x="11370" y="2057"/>
                  </a:lnTo>
                  <a:lnTo>
                    <a:pt x="11285" y="2065"/>
                  </a:lnTo>
                  <a:lnTo>
                    <a:pt x="11107" y="2125"/>
                  </a:lnTo>
                  <a:lnTo>
                    <a:pt x="11014" y="2133"/>
                  </a:lnTo>
                  <a:lnTo>
                    <a:pt x="10895" y="2175"/>
                  </a:lnTo>
                  <a:lnTo>
                    <a:pt x="10362" y="2294"/>
                  </a:lnTo>
                  <a:lnTo>
                    <a:pt x="9676" y="2294"/>
                  </a:lnTo>
                  <a:lnTo>
                    <a:pt x="9592" y="2277"/>
                  </a:lnTo>
                  <a:lnTo>
                    <a:pt x="9414" y="2277"/>
                  </a:lnTo>
                  <a:lnTo>
                    <a:pt x="9295" y="2252"/>
                  </a:lnTo>
                  <a:lnTo>
                    <a:pt x="8364" y="2184"/>
                  </a:lnTo>
                  <a:lnTo>
                    <a:pt x="8127" y="2209"/>
                  </a:lnTo>
                  <a:lnTo>
                    <a:pt x="8110" y="221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620EB8-F7BA-4C3A-92BF-78DF42930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8" y="369"/>
              <a:ext cx="82" cy="104"/>
            </a:xfrm>
            <a:custGeom>
              <a:avLst/>
              <a:gdLst>
                <a:gd name="T0" fmla="*/ 144 w 364"/>
                <a:gd name="T1" fmla="*/ 415 h 458"/>
                <a:gd name="T2" fmla="*/ 136 w 364"/>
                <a:gd name="T3" fmla="*/ 390 h 458"/>
                <a:gd name="T4" fmla="*/ 127 w 364"/>
                <a:gd name="T5" fmla="*/ 331 h 458"/>
                <a:gd name="T6" fmla="*/ 110 w 364"/>
                <a:gd name="T7" fmla="*/ 288 h 458"/>
                <a:gd name="T8" fmla="*/ 68 w 364"/>
                <a:gd name="T9" fmla="*/ 263 h 458"/>
                <a:gd name="T10" fmla="*/ 25 w 364"/>
                <a:gd name="T11" fmla="*/ 271 h 458"/>
                <a:gd name="T12" fmla="*/ 0 w 364"/>
                <a:gd name="T13" fmla="*/ 314 h 458"/>
                <a:gd name="T14" fmla="*/ 9 w 364"/>
                <a:gd name="T15" fmla="*/ 356 h 458"/>
                <a:gd name="T16" fmla="*/ 42 w 364"/>
                <a:gd name="T17" fmla="*/ 356 h 458"/>
                <a:gd name="T18" fmla="*/ 25 w 364"/>
                <a:gd name="T19" fmla="*/ 331 h 458"/>
                <a:gd name="T20" fmla="*/ 25 w 364"/>
                <a:gd name="T21" fmla="*/ 305 h 458"/>
                <a:gd name="T22" fmla="*/ 51 w 364"/>
                <a:gd name="T23" fmla="*/ 288 h 458"/>
                <a:gd name="T24" fmla="*/ 76 w 364"/>
                <a:gd name="T25" fmla="*/ 288 h 458"/>
                <a:gd name="T26" fmla="*/ 93 w 364"/>
                <a:gd name="T27" fmla="*/ 314 h 458"/>
                <a:gd name="T28" fmla="*/ 110 w 364"/>
                <a:gd name="T29" fmla="*/ 373 h 458"/>
                <a:gd name="T30" fmla="*/ 119 w 364"/>
                <a:gd name="T31" fmla="*/ 424 h 458"/>
                <a:gd name="T32" fmla="*/ 144 w 364"/>
                <a:gd name="T33" fmla="*/ 458 h 458"/>
                <a:gd name="T34" fmla="*/ 195 w 364"/>
                <a:gd name="T35" fmla="*/ 331 h 458"/>
                <a:gd name="T36" fmla="*/ 203 w 364"/>
                <a:gd name="T37" fmla="*/ 305 h 458"/>
                <a:gd name="T38" fmla="*/ 246 w 364"/>
                <a:gd name="T39" fmla="*/ 297 h 458"/>
                <a:gd name="T40" fmla="*/ 271 w 364"/>
                <a:gd name="T41" fmla="*/ 246 h 458"/>
                <a:gd name="T42" fmla="*/ 263 w 364"/>
                <a:gd name="T43" fmla="*/ 195 h 458"/>
                <a:gd name="T44" fmla="*/ 212 w 364"/>
                <a:gd name="T45" fmla="*/ 170 h 458"/>
                <a:gd name="T46" fmla="*/ 169 w 364"/>
                <a:gd name="T47" fmla="*/ 178 h 458"/>
                <a:gd name="T48" fmla="*/ 144 w 364"/>
                <a:gd name="T49" fmla="*/ 221 h 458"/>
                <a:gd name="T50" fmla="*/ 102 w 364"/>
                <a:gd name="T51" fmla="*/ 204 h 458"/>
                <a:gd name="T52" fmla="*/ 127 w 364"/>
                <a:gd name="T53" fmla="*/ 119 h 458"/>
                <a:gd name="T54" fmla="*/ 152 w 364"/>
                <a:gd name="T55" fmla="*/ 271 h 458"/>
                <a:gd name="T56" fmla="*/ 161 w 364"/>
                <a:gd name="T57" fmla="*/ 238 h 458"/>
                <a:gd name="T58" fmla="*/ 178 w 364"/>
                <a:gd name="T59" fmla="*/ 204 h 458"/>
                <a:gd name="T60" fmla="*/ 212 w 364"/>
                <a:gd name="T61" fmla="*/ 195 h 458"/>
                <a:gd name="T62" fmla="*/ 246 w 364"/>
                <a:gd name="T63" fmla="*/ 221 h 458"/>
                <a:gd name="T64" fmla="*/ 254 w 364"/>
                <a:gd name="T65" fmla="*/ 254 h 458"/>
                <a:gd name="T66" fmla="*/ 237 w 364"/>
                <a:gd name="T67" fmla="*/ 280 h 458"/>
                <a:gd name="T68" fmla="*/ 212 w 364"/>
                <a:gd name="T69" fmla="*/ 280 h 458"/>
                <a:gd name="T70" fmla="*/ 178 w 364"/>
                <a:gd name="T71" fmla="*/ 305 h 458"/>
                <a:gd name="T72" fmla="*/ 254 w 364"/>
                <a:gd name="T73" fmla="*/ 153 h 458"/>
                <a:gd name="T74" fmla="*/ 296 w 364"/>
                <a:gd name="T75" fmla="*/ 170 h 458"/>
                <a:gd name="T76" fmla="*/ 339 w 364"/>
                <a:gd name="T77" fmla="*/ 161 h 458"/>
                <a:gd name="T78" fmla="*/ 364 w 364"/>
                <a:gd name="T79" fmla="*/ 119 h 458"/>
                <a:gd name="T80" fmla="*/ 356 w 364"/>
                <a:gd name="T81" fmla="*/ 85 h 458"/>
                <a:gd name="T82" fmla="*/ 330 w 364"/>
                <a:gd name="T83" fmla="*/ 51 h 458"/>
                <a:gd name="T84" fmla="*/ 279 w 364"/>
                <a:gd name="T85" fmla="*/ 17 h 458"/>
                <a:gd name="T86" fmla="*/ 229 w 364"/>
                <a:gd name="T87" fmla="*/ 0 h 458"/>
                <a:gd name="T88" fmla="*/ 178 w 364"/>
                <a:gd name="T89" fmla="*/ 34 h 458"/>
                <a:gd name="T90" fmla="*/ 169 w 364"/>
                <a:gd name="T91" fmla="*/ 68 h 458"/>
                <a:gd name="T92" fmla="*/ 186 w 364"/>
                <a:gd name="T93" fmla="*/ 102 h 458"/>
                <a:gd name="T94" fmla="*/ 229 w 364"/>
                <a:gd name="T95" fmla="*/ 144 h 458"/>
                <a:gd name="T96" fmla="*/ 212 w 364"/>
                <a:gd name="T97" fmla="*/ 94 h 458"/>
                <a:gd name="T98" fmla="*/ 195 w 364"/>
                <a:gd name="T99" fmla="*/ 60 h 458"/>
                <a:gd name="T100" fmla="*/ 212 w 364"/>
                <a:gd name="T101" fmla="*/ 34 h 458"/>
                <a:gd name="T102" fmla="*/ 254 w 364"/>
                <a:gd name="T103" fmla="*/ 34 h 458"/>
                <a:gd name="T104" fmla="*/ 305 w 364"/>
                <a:gd name="T105" fmla="*/ 68 h 458"/>
                <a:gd name="T106" fmla="*/ 330 w 364"/>
                <a:gd name="T107" fmla="*/ 85 h 458"/>
                <a:gd name="T108" fmla="*/ 339 w 364"/>
                <a:gd name="T109" fmla="*/ 111 h 458"/>
                <a:gd name="T110" fmla="*/ 322 w 364"/>
                <a:gd name="T111" fmla="*/ 144 h 458"/>
                <a:gd name="T112" fmla="*/ 279 w 364"/>
                <a:gd name="T113" fmla="*/ 13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4" h="458">
                  <a:moveTo>
                    <a:pt x="195" y="331"/>
                  </a:moveTo>
                  <a:lnTo>
                    <a:pt x="144" y="415"/>
                  </a:lnTo>
                  <a:lnTo>
                    <a:pt x="136" y="398"/>
                  </a:lnTo>
                  <a:lnTo>
                    <a:pt x="136" y="390"/>
                  </a:lnTo>
                  <a:lnTo>
                    <a:pt x="127" y="365"/>
                  </a:lnTo>
                  <a:lnTo>
                    <a:pt x="127" y="331"/>
                  </a:lnTo>
                  <a:lnTo>
                    <a:pt x="119" y="314"/>
                  </a:lnTo>
                  <a:lnTo>
                    <a:pt x="110" y="288"/>
                  </a:lnTo>
                  <a:lnTo>
                    <a:pt x="93" y="271"/>
                  </a:lnTo>
                  <a:lnTo>
                    <a:pt x="68" y="263"/>
                  </a:lnTo>
                  <a:lnTo>
                    <a:pt x="51" y="263"/>
                  </a:lnTo>
                  <a:lnTo>
                    <a:pt x="25" y="271"/>
                  </a:lnTo>
                  <a:lnTo>
                    <a:pt x="9" y="288"/>
                  </a:lnTo>
                  <a:lnTo>
                    <a:pt x="0" y="314"/>
                  </a:lnTo>
                  <a:lnTo>
                    <a:pt x="0" y="339"/>
                  </a:lnTo>
                  <a:lnTo>
                    <a:pt x="9" y="356"/>
                  </a:lnTo>
                  <a:lnTo>
                    <a:pt x="25" y="381"/>
                  </a:lnTo>
                  <a:lnTo>
                    <a:pt x="42" y="356"/>
                  </a:lnTo>
                  <a:lnTo>
                    <a:pt x="25" y="348"/>
                  </a:lnTo>
                  <a:lnTo>
                    <a:pt x="25" y="331"/>
                  </a:lnTo>
                  <a:lnTo>
                    <a:pt x="25" y="322"/>
                  </a:lnTo>
                  <a:lnTo>
                    <a:pt x="25" y="305"/>
                  </a:lnTo>
                  <a:lnTo>
                    <a:pt x="42" y="288"/>
                  </a:lnTo>
                  <a:lnTo>
                    <a:pt x="51" y="288"/>
                  </a:lnTo>
                  <a:lnTo>
                    <a:pt x="68" y="288"/>
                  </a:lnTo>
                  <a:lnTo>
                    <a:pt x="76" y="288"/>
                  </a:lnTo>
                  <a:lnTo>
                    <a:pt x="85" y="297"/>
                  </a:lnTo>
                  <a:lnTo>
                    <a:pt x="93" y="314"/>
                  </a:lnTo>
                  <a:lnTo>
                    <a:pt x="102" y="339"/>
                  </a:lnTo>
                  <a:lnTo>
                    <a:pt x="110" y="373"/>
                  </a:lnTo>
                  <a:lnTo>
                    <a:pt x="110" y="398"/>
                  </a:lnTo>
                  <a:lnTo>
                    <a:pt x="119" y="424"/>
                  </a:lnTo>
                  <a:lnTo>
                    <a:pt x="136" y="449"/>
                  </a:lnTo>
                  <a:lnTo>
                    <a:pt x="144" y="458"/>
                  </a:lnTo>
                  <a:lnTo>
                    <a:pt x="212" y="348"/>
                  </a:lnTo>
                  <a:lnTo>
                    <a:pt x="195" y="331"/>
                  </a:lnTo>
                  <a:close/>
                  <a:moveTo>
                    <a:pt x="178" y="305"/>
                  </a:moveTo>
                  <a:lnTo>
                    <a:pt x="203" y="305"/>
                  </a:lnTo>
                  <a:lnTo>
                    <a:pt x="229" y="305"/>
                  </a:lnTo>
                  <a:lnTo>
                    <a:pt x="246" y="297"/>
                  </a:lnTo>
                  <a:lnTo>
                    <a:pt x="263" y="280"/>
                  </a:lnTo>
                  <a:lnTo>
                    <a:pt x="271" y="246"/>
                  </a:lnTo>
                  <a:lnTo>
                    <a:pt x="271" y="221"/>
                  </a:lnTo>
                  <a:lnTo>
                    <a:pt x="263" y="195"/>
                  </a:lnTo>
                  <a:lnTo>
                    <a:pt x="237" y="178"/>
                  </a:lnTo>
                  <a:lnTo>
                    <a:pt x="212" y="170"/>
                  </a:lnTo>
                  <a:lnTo>
                    <a:pt x="195" y="170"/>
                  </a:lnTo>
                  <a:lnTo>
                    <a:pt x="169" y="178"/>
                  </a:lnTo>
                  <a:lnTo>
                    <a:pt x="152" y="195"/>
                  </a:lnTo>
                  <a:lnTo>
                    <a:pt x="144" y="221"/>
                  </a:lnTo>
                  <a:lnTo>
                    <a:pt x="144" y="238"/>
                  </a:lnTo>
                  <a:lnTo>
                    <a:pt x="102" y="204"/>
                  </a:lnTo>
                  <a:lnTo>
                    <a:pt x="144" y="136"/>
                  </a:lnTo>
                  <a:lnTo>
                    <a:pt x="127" y="119"/>
                  </a:lnTo>
                  <a:lnTo>
                    <a:pt x="68" y="204"/>
                  </a:lnTo>
                  <a:lnTo>
                    <a:pt x="152" y="271"/>
                  </a:lnTo>
                  <a:lnTo>
                    <a:pt x="161" y="254"/>
                  </a:lnTo>
                  <a:lnTo>
                    <a:pt x="161" y="238"/>
                  </a:lnTo>
                  <a:lnTo>
                    <a:pt x="169" y="212"/>
                  </a:lnTo>
                  <a:lnTo>
                    <a:pt x="178" y="204"/>
                  </a:lnTo>
                  <a:lnTo>
                    <a:pt x="195" y="195"/>
                  </a:lnTo>
                  <a:lnTo>
                    <a:pt x="212" y="195"/>
                  </a:lnTo>
                  <a:lnTo>
                    <a:pt x="229" y="204"/>
                  </a:lnTo>
                  <a:lnTo>
                    <a:pt x="246" y="221"/>
                  </a:lnTo>
                  <a:lnTo>
                    <a:pt x="254" y="238"/>
                  </a:lnTo>
                  <a:lnTo>
                    <a:pt x="254" y="254"/>
                  </a:lnTo>
                  <a:lnTo>
                    <a:pt x="246" y="263"/>
                  </a:lnTo>
                  <a:lnTo>
                    <a:pt x="237" y="280"/>
                  </a:lnTo>
                  <a:lnTo>
                    <a:pt x="229" y="280"/>
                  </a:lnTo>
                  <a:lnTo>
                    <a:pt x="212" y="280"/>
                  </a:lnTo>
                  <a:lnTo>
                    <a:pt x="195" y="280"/>
                  </a:lnTo>
                  <a:lnTo>
                    <a:pt x="178" y="305"/>
                  </a:lnTo>
                  <a:close/>
                  <a:moveTo>
                    <a:pt x="229" y="144"/>
                  </a:moveTo>
                  <a:lnTo>
                    <a:pt x="254" y="153"/>
                  </a:lnTo>
                  <a:lnTo>
                    <a:pt x="279" y="161"/>
                  </a:lnTo>
                  <a:lnTo>
                    <a:pt x="296" y="170"/>
                  </a:lnTo>
                  <a:lnTo>
                    <a:pt x="313" y="170"/>
                  </a:lnTo>
                  <a:lnTo>
                    <a:pt x="339" y="161"/>
                  </a:lnTo>
                  <a:lnTo>
                    <a:pt x="356" y="144"/>
                  </a:lnTo>
                  <a:lnTo>
                    <a:pt x="364" y="119"/>
                  </a:lnTo>
                  <a:lnTo>
                    <a:pt x="364" y="102"/>
                  </a:lnTo>
                  <a:lnTo>
                    <a:pt x="356" y="85"/>
                  </a:lnTo>
                  <a:lnTo>
                    <a:pt x="347" y="68"/>
                  </a:lnTo>
                  <a:lnTo>
                    <a:pt x="330" y="51"/>
                  </a:lnTo>
                  <a:lnTo>
                    <a:pt x="305" y="34"/>
                  </a:lnTo>
                  <a:lnTo>
                    <a:pt x="279" y="17"/>
                  </a:lnTo>
                  <a:lnTo>
                    <a:pt x="263" y="9"/>
                  </a:lnTo>
                  <a:lnTo>
                    <a:pt x="229" y="0"/>
                  </a:lnTo>
                  <a:lnTo>
                    <a:pt x="203" y="9"/>
                  </a:lnTo>
                  <a:lnTo>
                    <a:pt x="178" y="34"/>
                  </a:lnTo>
                  <a:lnTo>
                    <a:pt x="169" y="51"/>
                  </a:lnTo>
                  <a:lnTo>
                    <a:pt x="169" y="68"/>
                  </a:lnTo>
                  <a:lnTo>
                    <a:pt x="178" y="85"/>
                  </a:lnTo>
                  <a:lnTo>
                    <a:pt x="186" y="102"/>
                  </a:lnTo>
                  <a:lnTo>
                    <a:pt x="203" y="119"/>
                  </a:lnTo>
                  <a:lnTo>
                    <a:pt x="229" y="144"/>
                  </a:lnTo>
                  <a:close/>
                  <a:moveTo>
                    <a:pt x="246" y="119"/>
                  </a:moveTo>
                  <a:lnTo>
                    <a:pt x="212" y="94"/>
                  </a:lnTo>
                  <a:lnTo>
                    <a:pt x="195" y="77"/>
                  </a:lnTo>
                  <a:lnTo>
                    <a:pt x="195" y="60"/>
                  </a:lnTo>
                  <a:lnTo>
                    <a:pt x="195" y="43"/>
                  </a:lnTo>
                  <a:lnTo>
                    <a:pt x="212" y="34"/>
                  </a:lnTo>
                  <a:lnTo>
                    <a:pt x="229" y="26"/>
                  </a:lnTo>
                  <a:lnTo>
                    <a:pt x="254" y="34"/>
                  </a:lnTo>
                  <a:lnTo>
                    <a:pt x="288" y="51"/>
                  </a:lnTo>
                  <a:lnTo>
                    <a:pt x="305" y="68"/>
                  </a:lnTo>
                  <a:lnTo>
                    <a:pt x="322" y="77"/>
                  </a:lnTo>
                  <a:lnTo>
                    <a:pt x="330" y="85"/>
                  </a:lnTo>
                  <a:lnTo>
                    <a:pt x="339" y="94"/>
                  </a:lnTo>
                  <a:lnTo>
                    <a:pt x="339" y="111"/>
                  </a:lnTo>
                  <a:lnTo>
                    <a:pt x="339" y="127"/>
                  </a:lnTo>
                  <a:lnTo>
                    <a:pt x="322" y="144"/>
                  </a:lnTo>
                  <a:lnTo>
                    <a:pt x="305" y="144"/>
                  </a:lnTo>
                  <a:lnTo>
                    <a:pt x="279" y="136"/>
                  </a:lnTo>
                  <a:lnTo>
                    <a:pt x="246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F7D6C2F-B749-4AA4-9647-0CC5429A8F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725" y="39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E23C63-E52A-46AA-B25A-AD73F27D37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742" y="36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7CE655-D780-448E-B6CC-DDDE767CE4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759" y="331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085C079-4925-4A2C-A41D-1BC8FE988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" y="2535"/>
              <a:ext cx="100" cy="50"/>
            </a:xfrm>
            <a:custGeom>
              <a:avLst/>
              <a:gdLst>
                <a:gd name="T0" fmla="*/ 17 w 440"/>
                <a:gd name="T1" fmla="*/ 186 h 220"/>
                <a:gd name="T2" fmla="*/ 84 w 440"/>
                <a:gd name="T3" fmla="*/ 203 h 220"/>
                <a:gd name="T4" fmla="*/ 127 w 440"/>
                <a:gd name="T5" fmla="*/ 144 h 220"/>
                <a:gd name="T6" fmla="*/ 110 w 440"/>
                <a:gd name="T7" fmla="*/ 102 h 220"/>
                <a:gd name="T8" fmla="*/ 118 w 440"/>
                <a:gd name="T9" fmla="*/ 59 h 220"/>
                <a:gd name="T10" fmla="*/ 68 w 440"/>
                <a:gd name="T11" fmla="*/ 0 h 220"/>
                <a:gd name="T12" fmla="*/ 8 w 440"/>
                <a:gd name="T13" fmla="*/ 25 h 220"/>
                <a:gd name="T14" fmla="*/ 34 w 440"/>
                <a:gd name="T15" fmla="*/ 42 h 220"/>
                <a:gd name="T16" fmla="*/ 68 w 440"/>
                <a:gd name="T17" fmla="*/ 25 h 220"/>
                <a:gd name="T18" fmla="*/ 93 w 440"/>
                <a:gd name="T19" fmla="*/ 51 h 220"/>
                <a:gd name="T20" fmla="*/ 68 w 440"/>
                <a:gd name="T21" fmla="*/ 85 h 220"/>
                <a:gd name="T22" fmla="*/ 68 w 440"/>
                <a:gd name="T23" fmla="*/ 102 h 220"/>
                <a:gd name="T24" fmla="*/ 101 w 440"/>
                <a:gd name="T25" fmla="*/ 127 h 220"/>
                <a:gd name="T26" fmla="*/ 93 w 440"/>
                <a:gd name="T27" fmla="*/ 178 h 220"/>
                <a:gd name="T28" fmla="*/ 42 w 440"/>
                <a:gd name="T29" fmla="*/ 186 h 220"/>
                <a:gd name="T30" fmla="*/ 25 w 440"/>
                <a:gd name="T31" fmla="*/ 144 h 220"/>
                <a:gd name="T32" fmla="*/ 152 w 440"/>
                <a:gd name="T33" fmla="*/ 152 h 220"/>
                <a:gd name="T34" fmla="*/ 211 w 440"/>
                <a:gd name="T35" fmla="*/ 212 h 220"/>
                <a:gd name="T36" fmla="*/ 262 w 440"/>
                <a:gd name="T37" fmla="*/ 186 h 220"/>
                <a:gd name="T38" fmla="*/ 279 w 440"/>
                <a:gd name="T39" fmla="*/ 110 h 220"/>
                <a:gd name="T40" fmla="*/ 271 w 440"/>
                <a:gd name="T41" fmla="*/ 34 h 220"/>
                <a:gd name="T42" fmla="*/ 203 w 440"/>
                <a:gd name="T43" fmla="*/ 9 h 220"/>
                <a:gd name="T44" fmla="*/ 161 w 440"/>
                <a:gd name="T45" fmla="*/ 51 h 220"/>
                <a:gd name="T46" fmla="*/ 178 w 440"/>
                <a:gd name="T47" fmla="*/ 110 h 220"/>
                <a:gd name="T48" fmla="*/ 203 w 440"/>
                <a:gd name="T49" fmla="*/ 25 h 220"/>
                <a:gd name="T50" fmla="*/ 245 w 440"/>
                <a:gd name="T51" fmla="*/ 42 h 220"/>
                <a:gd name="T52" fmla="*/ 254 w 440"/>
                <a:gd name="T53" fmla="*/ 136 h 220"/>
                <a:gd name="T54" fmla="*/ 228 w 440"/>
                <a:gd name="T55" fmla="*/ 186 h 220"/>
                <a:gd name="T56" fmla="*/ 186 w 440"/>
                <a:gd name="T57" fmla="*/ 169 h 220"/>
                <a:gd name="T58" fmla="*/ 313 w 440"/>
                <a:gd name="T59" fmla="*/ 110 h 220"/>
                <a:gd name="T60" fmla="*/ 347 w 440"/>
                <a:gd name="T61" fmla="*/ 212 h 220"/>
                <a:gd name="T62" fmla="*/ 406 w 440"/>
                <a:gd name="T63" fmla="*/ 212 h 220"/>
                <a:gd name="T64" fmla="*/ 440 w 440"/>
                <a:gd name="T65" fmla="*/ 152 h 220"/>
                <a:gd name="T66" fmla="*/ 440 w 440"/>
                <a:gd name="T67" fmla="*/ 76 h 220"/>
                <a:gd name="T68" fmla="*/ 381 w 440"/>
                <a:gd name="T69" fmla="*/ 17 h 220"/>
                <a:gd name="T70" fmla="*/ 330 w 440"/>
                <a:gd name="T71" fmla="*/ 42 h 220"/>
                <a:gd name="T72" fmla="*/ 313 w 440"/>
                <a:gd name="T73" fmla="*/ 110 h 220"/>
                <a:gd name="T74" fmla="*/ 355 w 440"/>
                <a:gd name="T75" fmla="*/ 51 h 220"/>
                <a:gd name="T76" fmla="*/ 398 w 440"/>
                <a:gd name="T77" fmla="*/ 42 h 220"/>
                <a:gd name="T78" fmla="*/ 415 w 440"/>
                <a:gd name="T79" fmla="*/ 119 h 220"/>
                <a:gd name="T80" fmla="*/ 406 w 440"/>
                <a:gd name="T81" fmla="*/ 186 h 220"/>
                <a:gd name="T82" fmla="*/ 355 w 440"/>
                <a:gd name="T83" fmla="*/ 195 h 220"/>
                <a:gd name="T84" fmla="*/ 338 w 440"/>
                <a:gd name="T85" fmla="*/ 1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0" h="220">
                  <a:moveTo>
                    <a:pt x="0" y="144"/>
                  </a:moveTo>
                  <a:lnTo>
                    <a:pt x="0" y="169"/>
                  </a:lnTo>
                  <a:lnTo>
                    <a:pt x="17" y="186"/>
                  </a:lnTo>
                  <a:lnTo>
                    <a:pt x="34" y="203"/>
                  </a:lnTo>
                  <a:lnTo>
                    <a:pt x="59" y="203"/>
                  </a:lnTo>
                  <a:lnTo>
                    <a:pt x="84" y="203"/>
                  </a:lnTo>
                  <a:lnTo>
                    <a:pt x="110" y="186"/>
                  </a:lnTo>
                  <a:lnTo>
                    <a:pt x="118" y="169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0"/>
                  </a:lnTo>
                  <a:lnTo>
                    <a:pt x="110" y="102"/>
                  </a:lnTo>
                  <a:lnTo>
                    <a:pt x="93" y="93"/>
                  </a:lnTo>
                  <a:lnTo>
                    <a:pt x="110" y="76"/>
                  </a:lnTo>
                  <a:lnTo>
                    <a:pt x="118" y="59"/>
                  </a:lnTo>
                  <a:lnTo>
                    <a:pt x="118" y="34"/>
                  </a:lnTo>
                  <a:lnTo>
                    <a:pt x="93" y="9"/>
                  </a:lnTo>
                  <a:lnTo>
                    <a:pt x="68" y="0"/>
                  </a:lnTo>
                  <a:lnTo>
                    <a:pt x="42" y="0"/>
                  </a:lnTo>
                  <a:lnTo>
                    <a:pt x="25" y="17"/>
                  </a:lnTo>
                  <a:lnTo>
                    <a:pt x="8" y="25"/>
                  </a:lnTo>
                  <a:lnTo>
                    <a:pt x="0" y="51"/>
                  </a:lnTo>
                  <a:lnTo>
                    <a:pt x="25" y="59"/>
                  </a:lnTo>
                  <a:lnTo>
                    <a:pt x="34" y="42"/>
                  </a:lnTo>
                  <a:lnTo>
                    <a:pt x="42" y="34"/>
                  </a:lnTo>
                  <a:lnTo>
                    <a:pt x="51" y="25"/>
                  </a:lnTo>
                  <a:lnTo>
                    <a:pt x="68" y="25"/>
                  </a:lnTo>
                  <a:lnTo>
                    <a:pt x="84" y="34"/>
                  </a:lnTo>
                  <a:lnTo>
                    <a:pt x="93" y="42"/>
                  </a:lnTo>
                  <a:lnTo>
                    <a:pt x="93" y="51"/>
                  </a:lnTo>
                  <a:lnTo>
                    <a:pt x="93" y="68"/>
                  </a:lnTo>
                  <a:lnTo>
                    <a:pt x="84" y="76"/>
                  </a:lnTo>
                  <a:lnTo>
                    <a:pt x="68" y="85"/>
                  </a:lnTo>
                  <a:lnTo>
                    <a:pt x="51" y="85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76" y="110"/>
                  </a:lnTo>
                  <a:lnTo>
                    <a:pt x="93" y="119"/>
                  </a:lnTo>
                  <a:lnTo>
                    <a:pt x="101" y="127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93" y="178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42" y="186"/>
                  </a:lnTo>
                  <a:lnTo>
                    <a:pt x="34" y="178"/>
                  </a:lnTo>
                  <a:lnTo>
                    <a:pt x="25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02"/>
                  </a:moveTo>
                  <a:lnTo>
                    <a:pt x="152" y="152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1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1" y="169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79" y="85"/>
                  </a:lnTo>
                  <a:lnTo>
                    <a:pt x="279" y="68"/>
                  </a:lnTo>
                  <a:lnTo>
                    <a:pt x="271" y="34"/>
                  </a:lnTo>
                  <a:lnTo>
                    <a:pt x="245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69" y="34"/>
                  </a:lnTo>
                  <a:lnTo>
                    <a:pt x="161" y="51"/>
                  </a:lnTo>
                  <a:lnTo>
                    <a:pt x="152" y="76"/>
                  </a:lnTo>
                  <a:lnTo>
                    <a:pt x="152" y="102"/>
                  </a:lnTo>
                  <a:close/>
                  <a:moveTo>
                    <a:pt x="178" y="110"/>
                  </a:moveTo>
                  <a:lnTo>
                    <a:pt x="178" y="68"/>
                  </a:lnTo>
                  <a:lnTo>
                    <a:pt x="195" y="42"/>
                  </a:lnTo>
                  <a:lnTo>
                    <a:pt x="203" y="25"/>
                  </a:lnTo>
                  <a:lnTo>
                    <a:pt x="220" y="25"/>
                  </a:lnTo>
                  <a:lnTo>
                    <a:pt x="237" y="34"/>
                  </a:lnTo>
                  <a:lnTo>
                    <a:pt x="245" y="42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36"/>
                  </a:lnTo>
                  <a:lnTo>
                    <a:pt x="254" y="152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1" y="186"/>
                  </a:lnTo>
                  <a:lnTo>
                    <a:pt x="195" y="186"/>
                  </a:lnTo>
                  <a:lnTo>
                    <a:pt x="186" y="169"/>
                  </a:lnTo>
                  <a:lnTo>
                    <a:pt x="178" y="144"/>
                  </a:lnTo>
                  <a:lnTo>
                    <a:pt x="178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20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2" y="178"/>
                  </a:lnTo>
                  <a:lnTo>
                    <a:pt x="440" y="152"/>
                  </a:lnTo>
                  <a:lnTo>
                    <a:pt x="440" y="119"/>
                  </a:lnTo>
                  <a:lnTo>
                    <a:pt x="440" y="93"/>
                  </a:lnTo>
                  <a:lnTo>
                    <a:pt x="440" y="76"/>
                  </a:lnTo>
                  <a:lnTo>
                    <a:pt x="432" y="42"/>
                  </a:lnTo>
                  <a:lnTo>
                    <a:pt x="406" y="25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5"/>
                  </a:lnTo>
                  <a:lnTo>
                    <a:pt x="330" y="42"/>
                  </a:lnTo>
                  <a:lnTo>
                    <a:pt x="322" y="59"/>
                  </a:lnTo>
                  <a:lnTo>
                    <a:pt x="313" y="85"/>
                  </a:lnTo>
                  <a:lnTo>
                    <a:pt x="313" y="110"/>
                  </a:lnTo>
                  <a:close/>
                  <a:moveTo>
                    <a:pt x="338" y="119"/>
                  </a:moveTo>
                  <a:lnTo>
                    <a:pt x="338" y="76"/>
                  </a:lnTo>
                  <a:lnTo>
                    <a:pt x="355" y="51"/>
                  </a:lnTo>
                  <a:lnTo>
                    <a:pt x="364" y="34"/>
                  </a:lnTo>
                  <a:lnTo>
                    <a:pt x="381" y="34"/>
                  </a:lnTo>
                  <a:lnTo>
                    <a:pt x="398" y="42"/>
                  </a:lnTo>
                  <a:lnTo>
                    <a:pt x="406" y="51"/>
                  </a:lnTo>
                  <a:lnTo>
                    <a:pt x="415" y="76"/>
                  </a:lnTo>
                  <a:lnTo>
                    <a:pt x="415" y="119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52"/>
                  </a:lnTo>
                  <a:lnTo>
                    <a:pt x="338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A7F4E2-4239-4976-87F2-1C1AEBCF21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429" y="2512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F9D6E7-9CA3-47DB-A2A0-E1EE5E24C8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463" y="2512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B3F5BF0-9FF8-471B-86AD-59316F194E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498" y="251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934E600-427D-4FEC-8B4D-84EFE7D15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554"/>
              <a:ext cx="102" cy="69"/>
            </a:xfrm>
            <a:custGeom>
              <a:avLst/>
              <a:gdLst>
                <a:gd name="T0" fmla="*/ 0 w 449"/>
                <a:gd name="T1" fmla="*/ 144 h 305"/>
                <a:gd name="T2" fmla="*/ 25 w 449"/>
                <a:gd name="T3" fmla="*/ 187 h 305"/>
                <a:gd name="T4" fmla="*/ 68 w 449"/>
                <a:gd name="T5" fmla="*/ 203 h 305"/>
                <a:gd name="T6" fmla="*/ 119 w 449"/>
                <a:gd name="T7" fmla="*/ 187 h 305"/>
                <a:gd name="T8" fmla="*/ 136 w 449"/>
                <a:gd name="T9" fmla="*/ 144 h 305"/>
                <a:gd name="T10" fmla="*/ 119 w 449"/>
                <a:gd name="T11" fmla="*/ 119 h 305"/>
                <a:gd name="T12" fmla="*/ 136 w 449"/>
                <a:gd name="T13" fmla="*/ 93 h 305"/>
                <a:gd name="T14" fmla="*/ 152 w 449"/>
                <a:gd name="T15" fmla="*/ 51 h 305"/>
                <a:gd name="T16" fmla="*/ 110 w 449"/>
                <a:gd name="T17" fmla="*/ 9 h 305"/>
                <a:gd name="T18" fmla="*/ 68 w 449"/>
                <a:gd name="T19" fmla="*/ 9 h 305"/>
                <a:gd name="T20" fmla="*/ 34 w 449"/>
                <a:gd name="T21" fmla="*/ 34 h 305"/>
                <a:gd name="T22" fmla="*/ 68 w 449"/>
                <a:gd name="T23" fmla="*/ 34 h 305"/>
                <a:gd name="T24" fmla="*/ 93 w 449"/>
                <a:gd name="T25" fmla="*/ 26 h 305"/>
                <a:gd name="T26" fmla="*/ 119 w 449"/>
                <a:gd name="T27" fmla="*/ 34 h 305"/>
                <a:gd name="T28" fmla="*/ 127 w 449"/>
                <a:gd name="T29" fmla="*/ 51 h 305"/>
                <a:gd name="T30" fmla="*/ 119 w 449"/>
                <a:gd name="T31" fmla="*/ 76 h 305"/>
                <a:gd name="T32" fmla="*/ 93 w 449"/>
                <a:gd name="T33" fmla="*/ 85 h 305"/>
                <a:gd name="T34" fmla="*/ 59 w 449"/>
                <a:gd name="T35" fmla="*/ 102 h 305"/>
                <a:gd name="T36" fmla="*/ 93 w 449"/>
                <a:gd name="T37" fmla="*/ 110 h 305"/>
                <a:gd name="T38" fmla="*/ 110 w 449"/>
                <a:gd name="T39" fmla="*/ 136 h 305"/>
                <a:gd name="T40" fmla="*/ 93 w 449"/>
                <a:gd name="T41" fmla="*/ 170 h 305"/>
                <a:gd name="T42" fmla="*/ 68 w 449"/>
                <a:gd name="T43" fmla="*/ 178 h 305"/>
                <a:gd name="T44" fmla="*/ 34 w 449"/>
                <a:gd name="T45" fmla="*/ 161 h 305"/>
                <a:gd name="T46" fmla="*/ 25 w 449"/>
                <a:gd name="T47" fmla="*/ 127 h 305"/>
                <a:gd name="T48" fmla="*/ 144 w 449"/>
                <a:gd name="T49" fmla="*/ 178 h 305"/>
                <a:gd name="T50" fmla="*/ 152 w 449"/>
                <a:gd name="T51" fmla="*/ 220 h 305"/>
                <a:gd name="T52" fmla="*/ 186 w 449"/>
                <a:gd name="T53" fmla="*/ 246 h 305"/>
                <a:gd name="T54" fmla="*/ 246 w 449"/>
                <a:gd name="T55" fmla="*/ 246 h 305"/>
                <a:gd name="T56" fmla="*/ 279 w 449"/>
                <a:gd name="T57" fmla="*/ 203 h 305"/>
                <a:gd name="T58" fmla="*/ 279 w 449"/>
                <a:gd name="T59" fmla="*/ 153 h 305"/>
                <a:gd name="T60" fmla="*/ 237 w 449"/>
                <a:gd name="T61" fmla="*/ 127 h 305"/>
                <a:gd name="T62" fmla="*/ 203 w 449"/>
                <a:gd name="T63" fmla="*/ 119 h 305"/>
                <a:gd name="T64" fmla="*/ 305 w 449"/>
                <a:gd name="T65" fmla="*/ 102 h 305"/>
                <a:gd name="T66" fmla="*/ 220 w 449"/>
                <a:gd name="T67" fmla="*/ 51 h 305"/>
                <a:gd name="T68" fmla="*/ 186 w 449"/>
                <a:gd name="T69" fmla="*/ 144 h 305"/>
                <a:gd name="T70" fmla="*/ 229 w 449"/>
                <a:gd name="T71" fmla="*/ 144 h 305"/>
                <a:gd name="T72" fmla="*/ 254 w 449"/>
                <a:gd name="T73" fmla="*/ 161 h 305"/>
                <a:gd name="T74" fmla="*/ 254 w 449"/>
                <a:gd name="T75" fmla="*/ 195 h 305"/>
                <a:gd name="T76" fmla="*/ 229 w 449"/>
                <a:gd name="T77" fmla="*/ 229 h 305"/>
                <a:gd name="T78" fmla="*/ 195 w 449"/>
                <a:gd name="T79" fmla="*/ 229 h 305"/>
                <a:gd name="T80" fmla="*/ 169 w 449"/>
                <a:gd name="T81" fmla="*/ 195 h 305"/>
                <a:gd name="T82" fmla="*/ 144 w 449"/>
                <a:gd name="T83" fmla="*/ 178 h 305"/>
                <a:gd name="T84" fmla="*/ 305 w 449"/>
                <a:gd name="T85" fmla="*/ 237 h 305"/>
                <a:gd name="T86" fmla="*/ 322 w 449"/>
                <a:gd name="T87" fmla="*/ 288 h 305"/>
                <a:gd name="T88" fmla="*/ 364 w 449"/>
                <a:gd name="T89" fmla="*/ 305 h 305"/>
                <a:gd name="T90" fmla="*/ 398 w 449"/>
                <a:gd name="T91" fmla="*/ 297 h 305"/>
                <a:gd name="T92" fmla="*/ 423 w 449"/>
                <a:gd name="T93" fmla="*/ 263 h 305"/>
                <a:gd name="T94" fmla="*/ 449 w 449"/>
                <a:gd name="T95" fmla="*/ 203 h 305"/>
                <a:gd name="T96" fmla="*/ 449 w 449"/>
                <a:gd name="T97" fmla="*/ 153 h 305"/>
                <a:gd name="T98" fmla="*/ 406 w 449"/>
                <a:gd name="T99" fmla="*/ 110 h 305"/>
                <a:gd name="T100" fmla="*/ 373 w 449"/>
                <a:gd name="T101" fmla="*/ 110 h 305"/>
                <a:gd name="T102" fmla="*/ 339 w 449"/>
                <a:gd name="T103" fmla="*/ 136 h 305"/>
                <a:gd name="T104" fmla="*/ 313 w 449"/>
                <a:gd name="T105" fmla="*/ 187 h 305"/>
                <a:gd name="T106" fmla="*/ 356 w 449"/>
                <a:gd name="T107" fmla="*/ 161 h 305"/>
                <a:gd name="T108" fmla="*/ 390 w 449"/>
                <a:gd name="T109" fmla="*/ 127 h 305"/>
                <a:gd name="T110" fmla="*/ 415 w 449"/>
                <a:gd name="T111" fmla="*/ 144 h 305"/>
                <a:gd name="T112" fmla="*/ 423 w 449"/>
                <a:gd name="T113" fmla="*/ 187 h 305"/>
                <a:gd name="T114" fmla="*/ 406 w 449"/>
                <a:gd name="T115" fmla="*/ 246 h 305"/>
                <a:gd name="T116" fmla="*/ 390 w 449"/>
                <a:gd name="T117" fmla="*/ 271 h 305"/>
                <a:gd name="T118" fmla="*/ 364 w 449"/>
                <a:gd name="T119" fmla="*/ 288 h 305"/>
                <a:gd name="T120" fmla="*/ 339 w 449"/>
                <a:gd name="T121" fmla="*/ 280 h 305"/>
                <a:gd name="T122" fmla="*/ 330 w 449"/>
                <a:gd name="T123" fmla="*/ 23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9" h="305">
                  <a:moveTo>
                    <a:pt x="0" y="127"/>
                  </a:moveTo>
                  <a:lnTo>
                    <a:pt x="0" y="144"/>
                  </a:lnTo>
                  <a:lnTo>
                    <a:pt x="9" y="170"/>
                  </a:lnTo>
                  <a:lnTo>
                    <a:pt x="25" y="187"/>
                  </a:lnTo>
                  <a:lnTo>
                    <a:pt x="42" y="195"/>
                  </a:lnTo>
                  <a:lnTo>
                    <a:pt x="68" y="203"/>
                  </a:lnTo>
                  <a:lnTo>
                    <a:pt x="93" y="195"/>
                  </a:lnTo>
                  <a:lnTo>
                    <a:pt x="119" y="187"/>
                  </a:lnTo>
                  <a:lnTo>
                    <a:pt x="127" y="161"/>
                  </a:lnTo>
                  <a:lnTo>
                    <a:pt x="136" y="144"/>
                  </a:lnTo>
                  <a:lnTo>
                    <a:pt x="127" y="127"/>
                  </a:lnTo>
                  <a:lnTo>
                    <a:pt x="119" y="119"/>
                  </a:lnTo>
                  <a:lnTo>
                    <a:pt x="110" y="102"/>
                  </a:lnTo>
                  <a:lnTo>
                    <a:pt x="136" y="93"/>
                  </a:lnTo>
                  <a:lnTo>
                    <a:pt x="152" y="76"/>
                  </a:lnTo>
                  <a:lnTo>
                    <a:pt x="152" y="51"/>
                  </a:lnTo>
                  <a:lnTo>
                    <a:pt x="136" y="26"/>
                  </a:lnTo>
                  <a:lnTo>
                    <a:pt x="110" y="9"/>
                  </a:lnTo>
                  <a:lnTo>
                    <a:pt x="93" y="0"/>
                  </a:lnTo>
                  <a:lnTo>
                    <a:pt x="68" y="9"/>
                  </a:lnTo>
                  <a:lnTo>
                    <a:pt x="51" y="17"/>
                  </a:lnTo>
                  <a:lnTo>
                    <a:pt x="34" y="34"/>
                  </a:lnTo>
                  <a:lnTo>
                    <a:pt x="59" y="51"/>
                  </a:lnTo>
                  <a:lnTo>
                    <a:pt x="68" y="34"/>
                  </a:lnTo>
                  <a:lnTo>
                    <a:pt x="76" y="26"/>
                  </a:lnTo>
                  <a:lnTo>
                    <a:pt x="93" y="26"/>
                  </a:lnTo>
                  <a:lnTo>
                    <a:pt x="102" y="26"/>
                  </a:lnTo>
                  <a:lnTo>
                    <a:pt x="119" y="34"/>
                  </a:lnTo>
                  <a:lnTo>
                    <a:pt x="127" y="43"/>
                  </a:lnTo>
                  <a:lnTo>
                    <a:pt x="127" y="51"/>
                  </a:lnTo>
                  <a:lnTo>
                    <a:pt x="127" y="68"/>
                  </a:lnTo>
                  <a:lnTo>
                    <a:pt x="119" y="76"/>
                  </a:lnTo>
                  <a:lnTo>
                    <a:pt x="102" y="85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102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2" y="127"/>
                  </a:lnTo>
                  <a:lnTo>
                    <a:pt x="110" y="136"/>
                  </a:lnTo>
                  <a:lnTo>
                    <a:pt x="102" y="153"/>
                  </a:lnTo>
                  <a:lnTo>
                    <a:pt x="93" y="170"/>
                  </a:lnTo>
                  <a:lnTo>
                    <a:pt x="85" y="178"/>
                  </a:lnTo>
                  <a:lnTo>
                    <a:pt x="68" y="178"/>
                  </a:lnTo>
                  <a:lnTo>
                    <a:pt x="51" y="178"/>
                  </a:lnTo>
                  <a:lnTo>
                    <a:pt x="34" y="161"/>
                  </a:lnTo>
                  <a:lnTo>
                    <a:pt x="25" y="144"/>
                  </a:lnTo>
                  <a:lnTo>
                    <a:pt x="25" y="127"/>
                  </a:lnTo>
                  <a:lnTo>
                    <a:pt x="0" y="127"/>
                  </a:lnTo>
                  <a:close/>
                  <a:moveTo>
                    <a:pt x="144" y="178"/>
                  </a:moveTo>
                  <a:lnTo>
                    <a:pt x="144" y="195"/>
                  </a:lnTo>
                  <a:lnTo>
                    <a:pt x="152" y="220"/>
                  </a:lnTo>
                  <a:lnTo>
                    <a:pt x="169" y="237"/>
                  </a:lnTo>
                  <a:lnTo>
                    <a:pt x="186" y="246"/>
                  </a:lnTo>
                  <a:lnTo>
                    <a:pt x="220" y="254"/>
                  </a:lnTo>
                  <a:lnTo>
                    <a:pt x="246" y="246"/>
                  </a:lnTo>
                  <a:lnTo>
                    <a:pt x="263" y="229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9" y="153"/>
                  </a:lnTo>
                  <a:lnTo>
                    <a:pt x="263" y="136"/>
                  </a:lnTo>
                  <a:lnTo>
                    <a:pt x="237" y="127"/>
                  </a:lnTo>
                  <a:lnTo>
                    <a:pt x="220" y="119"/>
                  </a:lnTo>
                  <a:lnTo>
                    <a:pt x="203" y="119"/>
                  </a:lnTo>
                  <a:lnTo>
                    <a:pt x="229" y="76"/>
                  </a:lnTo>
                  <a:lnTo>
                    <a:pt x="305" y="102"/>
                  </a:lnTo>
                  <a:lnTo>
                    <a:pt x="313" y="76"/>
                  </a:lnTo>
                  <a:lnTo>
                    <a:pt x="220" y="51"/>
                  </a:lnTo>
                  <a:lnTo>
                    <a:pt x="169" y="136"/>
                  </a:lnTo>
                  <a:lnTo>
                    <a:pt x="186" y="144"/>
                  </a:lnTo>
                  <a:lnTo>
                    <a:pt x="203" y="136"/>
                  </a:lnTo>
                  <a:lnTo>
                    <a:pt x="229" y="144"/>
                  </a:lnTo>
                  <a:lnTo>
                    <a:pt x="246" y="153"/>
                  </a:lnTo>
                  <a:lnTo>
                    <a:pt x="254" y="161"/>
                  </a:lnTo>
                  <a:lnTo>
                    <a:pt x="254" y="178"/>
                  </a:lnTo>
                  <a:lnTo>
                    <a:pt x="254" y="195"/>
                  </a:lnTo>
                  <a:lnTo>
                    <a:pt x="246" y="220"/>
                  </a:lnTo>
                  <a:lnTo>
                    <a:pt x="229" y="229"/>
                  </a:lnTo>
                  <a:lnTo>
                    <a:pt x="212" y="229"/>
                  </a:lnTo>
                  <a:lnTo>
                    <a:pt x="195" y="229"/>
                  </a:lnTo>
                  <a:lnTo>
                    <a:pt x="178" y="212"/>
                  </a:lnTo>
                  <a:lnTo>
                    <a:pt x="169" y="195"/>
                  </a:lnTo>
                  <a:lnTo>
                    <a:pt x="169" y="178"/>
                  </a:lnTo>
                  <a:lnTo>
                    <a:pt x="144" y="178"/>
                  </a:lnTo>
                  <a:close/>
                  <a:moveTo>
                    <a:pt x="313" y="187"/>
                  </a:moveTo>
                  <a:lnTo>
                    <a:pt x="305" y="237"/>
                  </a:lnTo>
                  <a:lnTo>
                    <a:pt x="305" y="271"/>
                  </a:lnTo>
                  <a:lnTo>
                    <a:pt x="322" y="288"/>
                  </a:lnTo>
                  <a:lnTo>
                    <a:pt x="339" y="305"/>
                  </a:lnTo>
                  <a:lnTo>
                    <a:pt x="364" y="305"/>
                  </a:lnTo>
                  <a:lnTo>
                    <a:pt x="381" y="305"/>
                  </a:lnTo>
                  <a:lnTo>
                    <a:pt x="398" y="297"/>
                  </a:lnTo>
                  <a:lnTo>
                    <a:pt x="415" y="280"/>
                  </a:lnTo>
                  <a:lnTo>
                    <a:pt x="423" y="263"/>
                  </a:lnTo>
                  <a:lnTo>
                    <a:pt x="440" y="229"/>
                  </a:lnTo>
                  <a:lnTo>
                    <a:pt x="449" y="203"/>
                  </a:lnTo>
                  <a:lnTo>
                    <a:pt x="449" y="187"/>
                  </a:lnTo>
                  <a:lnTo>
                    <a:pt x="449" y="153"/>
                  </a:lnTo>
                  <a:lnTo>
                    <a:pt x="432" y="127"/>
                  </a:lnTo>
                  <a:lnTo>
                    <a:pt x="406" y="110"/>
                  </a:lnTo>
                  <a:lnTo>
                    <a:pt x="390" y="110"/>
                  </a:lnTo>
                  <a:lnTo>
                    <a:pt x="373" y="110"/>
                  </a:lnTo>
                  <a:lnTo>
                    <a:pt x="356" y="119"/>
                  </a:lnTo>
                  <a:lnTo>
                    <a:pt x="339" y="136"/>
                  </a:lnTo>
                  <a:lnTo>
                    <a:pt x="330" y="161"/>
                  </a:lnTo>
                  <a:lnTo>
                    <a:pt x="313" y="187"/>
                  </a:lnTo>
                  <a:close/>
                  <a:moveTo>
                    <a:pt x="339" y="195"/>
                  </a:moveTo>
                  <a:lnTo>
                    <a:pt x="356" y="161"/>
                  </a:lnTo>
                  <a:lnTo>
                    <a:pt x="373" y="136"/>
                  </a:lnTo>
                  <a:lnTo>
                    <a:pt x="390" y="127"/>
                  </a:lnTo>
                  <a:lnTo>
                    <a:pt x="406" y="136"/>
                  </a:lnTo>
                  <a:lnTo>
                    <a:pt x="415" y="144"/>
                  </a:lnTo>
                  <a:lnTo>
                    <a:pt x="423" y="153"/>
                  </a:lnTo>
                  <a:lnTo>
                    <a:pt x="423" y="187"/>
                  </a:lnTo>
                  <a:lnTo>
                    <a:pt x="415" y="220"/>
                  </a:lnTo>
                  <a:lnTo>
                    <a:pt x="406" y="246"/>
                  </a:lnTo>
                  <a:lnTo>
                    <a:pt x="398" y="263"/>
                  </a:lnTo>
                  <a:lnTo>
                    <a:pt x="390" y="271"/>
                  </a:lnTo>
                  <a:lnTo>
                    <a:pt x="381" y="280"/>
                  </a:lnTo>
                  <a:lnTo>
                    <a:pt x="364" y="288"/>
                  </a:lnTo>
                  <a:lnTo>
                    <a:pt x="347" y="288"/>
                  </a:lnTo>
                  <a:lnTo>
                    <a:pt x="339" y="280"/>
                  </a:lnTo>
                  <a:lnTo>
                    <a:pt x="330" y="263"/>
                  </a:lnTo>
                  <a:lnTo>
                    <a:pt x="330" y="237"/>
                  </a:lnTo>
                  <a:lnTo>
                    <a:pt x="339" y="195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04CB811-7129-47A2-9DAE-802E813C30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763" y="5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F9599B-F127-4789-94B3-F8DE4D07B1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797" y="54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84E073-678E-4D37-A475-77D5DE8D1B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31" y="55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0FEF8FF-BAAF-45F8-85CA-30B2ED829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6" y="3655"/>
              <a:ext cx="102" cy="50"/>
            </a:xfrm>
            <a:custGeom>
              <a:avLst/>
              <a:gdLst>
                <a:gd name="T0" fmla="*/ 110 w 448"/>
                <a:gd name="T1" fmla="*/ 203 h 220"/>
                <a:gd name="T2" fmla="*/ 135 w 448"/>
                <a:gd name="T3" fmla="*/ 152 h 220"/>
                <a:gd name="T4" fmla="*/ 110 w 448"/>
                <a:gd name="T5" fmla="*/ 127 h 220"/>
                <a:gd name="T6" fmla="*/ 93 w 448"/>
                <a:gd name="T7" fmla="*/ 0 h 220"/>
                <a:gd name="T8" fmla="*/ 0 w 448"/>
                <a:gd name="T9" fmla="*/ 144 h 220"/>
                <a:gd name="T10" fmla="*/ 84 w 448"/>
                <a:gd name="T11" fmla="*/ 203 h 220"/>
                <a:gd name="T12" fmla="*/ 25 w 448"/>
                <a:gd name="T13" fmla="*/ 127 h 220"/>
                <a:gd name="T14" fmla="*/ 84 w 448"/>
                <a:gd name="T15" fmla="*/ 127 h 220"/>
                <a:gd name="T16" fmla="*/ 161 w 448"/>
                <a:gd name="T17" fmla="*/ 152 h 220"/>
                <a:gd name="T18" fmla="*/ 195 w 448"/>
                <a:gd name="T19" fmla="*/ 203 h 220"/>
                <a:gd name="T20" fmla="*/ 237 w 448"/>
                <a:gd name="T21" fmla="*/ 212 h 220"/>
                <a:gd name="T22" fmla="*/ 271 w 448"/>
                <a:gd name="T23" fmla="*/ 186 h 220"/>
                <a:gd name="T24" fmla="*/ 288 w 448"/>
                <a:gd name="T25" fmla="*/ 144 h 220"/>
                <a:gd name="T26" fmla="*/ 288 w 448"/>
                <a:gd name="T27" fmla="*/ 85 h 220"/>
                <a:gd name="T28" fmla="*/ 279 w 448"/>
                <a:gd name="T29" fmla="*/ 34 h 220"/>
                <a:gd name="T30" fmla="*/ 228 w 448"/>
                <a:gd name="T31" fmla="*/ 8 h 220"/>
                <a:gd name="T32" fmla="*/ 195 w 448"/>
                <a:gd name="T33" fmla="*/ 17 h 220"/>
                <a:gd name="T34" fmla="*/ 169 w 448"/>
                <a:gd name="T35" fmla="*/ 51 h 220"/>
                <a:gd name="T36" fmla="*/ 161 w 448"/>
                <a:gd name="T37" fmla="*/ 102 h 220"/>
                <a:gd name="T38" fmla="*/ 195 w 448"/>
                <a:gd name="T39" fmla="*/ 68 h 220"/>
                <a:gd name="T40" fmla="*/ 211 w 448"/>
                <a:gd name="T41" fmla="*/ 34 h 220"/>
                <a:gd name="T42" fmla="*/ 245 w 448"/>
                <a:gd name="T43" fmla="*/ 34 h 220"/>
                <a:gd name="T44" fmla="*/ 262 w 448"/>
                <a:gd name="T45" fmla="*/ 68 h 220"/>
                <a:gd name="T46" fmla="*/ 262 w 448"/>
                <a:gd name="T47" fmla="*/ 135 h 220"/>
                <a:gd name="T48" fmla="*/ 254 w 448"/>
                <a:gd name="T49" fmla="*/ 169 h 220"/>
                <a:gd name="T50" fmla="*/ 237 w 448"/>
                <a:gd name="T51" fmla="*/ 186 h 220"/>
                <a:gd name="T52" fmla="*/ 203 w 448"/>
                <a:gd name="T53" fmla="*/ 186 h 220"/>
                <a:gd name="T54" fmla="*/ 186 w 448"/>
                <a:gd name="T55" fmla="*/ 152 h 220"/>
                <a:gd name="T56" fmla="*/ 321 w 448"/>
                <a:gd name="T57" fmla="*/ 110 h 220"/>
                <a:gd name="T58" fmla="*/ 338 w 448"/>
                <a:gd name="T59" fmla="*/ 195 h 220"/>
                <a:gd name="T60" fmla="*/ 381 w 448"/>
                <a:gd name="T61" fmla="*/ 220 h 220"/>
                <a:gd name="T62" fmla="*/ 415 w 448"/>
                <a:gd name="T63" fmla="*/ 212 h 220"/>
                <a:gd name="T64" fmla="*/ 440 w 448"/>
                <a:gd name="T65" fmla="*/ 178 h 220"/>
                <a:gd name="T66" fmla="*/ 448 w 448"/>
                <a:gd name="T67" fmla="*/ 118 h 220"/>
                <a:gd name="T68" fmla="*/ 448 w 448"/>
                <a:gd name="T69" fmla="*/ 76 h 220"/>
                <a:gd name="T70" fmla="*/ 423 w 448"/>
                <a:gd name="T71" fmla="*/ 25 h 220"/>
                <a:gd name="T72" fmla="*/ 372 w 448"/>
                <a:gd name="T73" fmla="*/ 17 h 220"/>
                <a:gd name="T74" fmla="*/ 338 w 448"/>
                <a:gd name="T75" fmla="*/ 42 h 220"/>
                <a:gd name="T76" fmla="*/ 321 w 448"/>
                <a:gd name="T77" fmla="*/ 85 h 220"/>
                <a:gd name="T78" fmla="*/ 347 w 448"/>
                <a:gd name="T79" fmla="*/ 118 h 220"/>
                <a:gd name="T80" fmla="*/ 364 w 448"/>
                <a:gd name="T81" fmla="*/ 51 h 220"/>
                <a:gd name="T82" fmla="*/ 389 w 448"/>
                <a:gd name="T83" fmla="*/ 34 h 220"/>
                <a:gd name="T84" fmla="*/ 415 w 448"/>
                <a:gd name="T85" fmla="*/ 51 h 220"/>
                <a:gd name="T86" fmla="*/ 423 w 448"/>
                <a:gd name="T87" fmla="*/ 118 h 220"/>
                <a:gd name="T88" fmla="*/ 423 w 448"/>
                <a:gd name="T89" fmla="*/ 161 h 220"/>
                <a:gd name="T90" fmla="*/ 415 w 448"/>
                <a:gd name="T91" fmla="*/ 186 h 220"/>
                <a:gd name="T92" fmla="*/ 381 w 448"/>
                <a:gd name="T93" fmla="*/ 203 h 220"/>
                <a:gd name="T94" fmla="*/ 355 w 448"/>
                <a:gd name="T95" fmla="*/ 178 h 220"/>
                <a:gd name="T96" fmla="*/ 347 w 448"/>
                <a:gd name="T97" fmla="*/ 1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8" h="220">
                  <a:moveTo>
                    <a:pt x="84" y="203"/>
                  </a:moveTo>
                  <a:lnTo>
                    <a:pt x="110" y="203"/>
                  </a:lnTo>
                  <a:lnTo>
                    <a:pt x="110" y="152"/>
                  </a:lnTo>
                  <a:lnTo>
                    <a:pt x="135" y="152"/>
                  </a:lnTo>
                  <a:lnTo>
                    <a:pt x="135" y="135"/>
                  </a:lnTo>
                  <a:lnTo>
                    <a:pt x="110" y="127"/>
                  </a:lnTo>
                  <a:lnTo>
                    <a:pt x="118" y="0"/>
                  </a:lnTo>
                  <a:lnTo>
                    <a:pt x="93" y="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84" y="152"/>
                  </a:lnTo>
                  <a:lnTo>
                    <a:pt x="84" y="203"/>
                  </a:lnTo>
                  <a:close/>
                  <a:moveTo>
                    <a:pt x="84" y="127"/>
                  </a:moveTo>
                  <a:lnTo>
                    <a:pt x="25" y="127"/>
                  </a:lnTo>
                  <a:lnTo>
                    <a:pt x="93" y="42"/>
                  </a:lnTo>
                  <a:lnTo>
                    <a:pt x="84" y="127"/>
                  </a:lnTo>
                  <a:close/>
                  <a:moveTo>
                    <a:pt x="161" y="102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12"/>
                  </a:lnTo>
                  <a:lnTo>
                    <a:pt x="237" y="212"/>
                  </a:lnTo>
                  <a:lnTo>
                    <a:pt x="254" y="203"/>
                  </a:lnTo>
                  <a:lnTo>
                    <a:pt x="271" y="186"/>
                  </a:lnTo>
                  <a:lnTo>
                    <a:pt x="279" y="169"/>
                  </a:lnTo>
                  <a:lnTo>
                    <a:pt x="288" y="144"/>
                  </a:lnTo>
                  <a:lnTo>
                    <a:pt x="288" y="110"/>
                  </a:lnTo>
                  <a:lnTo>
                    <a:pt x="288" y="85"/>
                  </a:lnTo>
                  <a:lnTo>
                    <a:pt x="288" y="68"/>
                  </a:lnTo>
                  <a:lnTo>
                    <a:pt x="279" y="34"/>
                  </a:lnTo>
                  <a:lnTo>
                    <a:pt x="262" y="17"/>
                  </a:lnTo>
                  <a:lnTo>
                    <a:pt x="228" y="8"/>
                  </a:lnTo>
                  <a:lnTo>
                    <a:pt x="211" y="8"/>
                  </a:lnTo>
                  <a:lnTo>
                    <a:pt x="195" y="17"/>
                  </a:lnTo>
                  <a:lnTo>
                    <a:pt x="178" y="34"/>
                  </a:lnTo>
                  <a:lnTo>
                    <a:pt x="169" y="51"/>
                  </a:lnTo>
                  <a:lnTo>
                    <a:pt x="161" y="76"/>
                  </a:lnTo>
                  <a:lnTo>
                    <a:pt x="161" y="102"/>
                  </a:lnTo>
                  <a:close/>
                  <a:moveTo>
                    <a:pt x="186" y="110"/>
                  </a:moveTo>
                  <a:lnTo>
                    <a:pt x="195" y="68"/>
                  </a:lnTo>
                  <a:lnTo>
                    <a:pt x="203" y="42"/>
                  </a:lnTo>
                  <a:lnTo>
                    <a:pt x="211" y="34"/>
                  </a:lnTo>
                  <a:lnTo>
                    <a:pt x="228" y="25"/>
                  </a:lnTo>
                  <a:lnTo>
                    <a:pt x="245" y="34"/>
                  </a:lnTo>
                  <a:lnTo>
                    <a:pt x="254" y="42"/>
                  </a:lnTo>
                  <a:lnTo>
                    <a:pt x="262" y="68"/>
                  </a:lnTo>
                  <a:lnTo>
                    <a:pt x="262" y="110"/>
                  </a:lnTo>
                  <a:lnTo>
                    <a:pt x="262" y="135"/>
                  </a:lnTo>
                  <a:lnTo>
                    <a:pt x="262" y="152"/>
                  </a:lnTo>
                  <a:lnTo>
                    <a:pt x="254" y="169"/>
                  </a:lnTo>
                  <a:lnTo>
                    <a:pt x="254" y="178"/>
                  </a:lnTo>
                  <a:lnTo>
                    <a:pt x="237" y="186"/>
                  </a:lnTo>
                  <a:lnTo>
                    <a:pt x="220" y="195"/>
                  </a:lnTo>
                  <a:lnTo>
                    <a:pt x="203" y="186"/>
                  </a:lnTo>
                  <a:lnTo>
                    <a:pt x="195" y="169"/>
                  </a:lnTo>
                  <a:lnTo>
                    <a:pt x="186" y="152"/>
                  </a:lnTo>
                  <a:lnTo>
                    <a:pt x="186" y="110"/>
                  </a:lnTo>
                  <a:close/>
                  <a:moveTo>
                    <a:pt x="321" y="110"/>
                  </a:moveTo>
                  <a:lnTo>
                    <a:pt x="321" y="161"/>
                  </a:lnTo>
                  <a:lnTo>
                    <a:pt x="338" y="195"/>
                  </a:lnTo>
                  <a:lnTo>
                    <a:pt x="355" y="212"/>
                  </a:lnTo>
                  <a:lnTo>
                    <a:pt x="381" y="220"/>
                  </a:lnTo>
                  <a:lnTo>
                    <a:pt x="398" y="220"/>
                  </a:lnTo>
                  <a:lnTo>
                    <a:pt x="415" y="212"/>
                  </a:lnTo>
                  <a:lnTo>
                    <a:pt x="432" y="195"/>
                  </a:lnTo>
                  <a:lnTo>
                    <a:pt x="440" y="178"/>
                  </a:lnTo>
                  <a:lnTo>
                    <a:pt x="448" y="152"/>
                  </a:lnTo>
                  <a:lnTo>
                    <a:pt x="448" y="118"/>
                  </a:lnTo>
                  <a:lnTo>
                    <a:pt x="448" y="93"/>
                  </a:lnTo>
                  <a:lnTo>
                    <a:pt x="448" y="76"/>
                  </a:lnTo>
                  <a:lnTo>
                    <a:pt x="440" y="42"/>
                  </a:lnTo>
                  <a:lnTo>
                    <a:pt x="423" y="25"/>
                  </a:lnTo>
                  <a:lnTo>
                    <a:pt x="389" y="17"/>
                  </a:lnTo>
                  <a:lnTo>
                    <a:pt x="372" y="17"/>
                  </a:lnTo>
                  <a:lnTo>
                    <a:pt x="355" y="25"/>
                  </a:lnTo>
                  <a:lnTo>
                    <a:pt x="338" y="42"/>
                  </a:lnTo>
                  <a:lnTo>
                    <a:pt x="330" y="59"/>
                  </a:lnTo>
                  <a:lnTo>
                    <a:pt x="321" y="85"/>
                  </a:lnTo>
                  <a:lnTo>
                    <a:pt x="321" y="110"/>
                  </a:lnTo>
                  <a:close/>
                  <a:moveTo>
                    <a:pt x="347" y="118"/>
                  </a:moveTo>
                  <a:lnTo>
                    <a:pt x="355" y="76"/>
                  </a:lnTo>
                  <a:lnTo>
                    <a:pt x="364" y="51"/>
                  </a:lnTo>
                  <a:lnTo>
                    <a:pt x="372" y="42"/>
                  </a:lnTo>
                  <a:lnTo>
                    <a:pt x="389" y="34"/>
                  </a:lnTo>
                  <a:lnTo>
                    <a:pt x="406" y="42"/>
                  </a:lnTo>
                  <a:lnTo>
                    <a:pt x="415" y="51"/>
                  </a:lnTo>
                  <a:lnTo>
                    <a:pt x="423" y="76"/>
                  </a:lnTo>
                  <a:lnTo>
                    <a:pt x="423" y="118"/>
                  </a:lnTo>
                  <a:lnTo>
                    <a:pt x="423" y="144"/>
                  </a:lnTo>
                  <a:lnTo>
                    <a:pt x="423" y="161"/>
                  </a:lnTo>
                  <a:lnTo>
                    <a:pt x="415" y="178"/>
                  </a:lnTo>
                  <a:lnTo>
                    <a:pt x="415" y="186"/>
                  </a:lnTo>
                  <a:lnTo>
                    <a:pt x="398" y="195"/>
                  </a:lnTo>
                  <a:lnTo>
                    <a:pt x="381" y="203"/>
                  </a:lnTo>
                  <a:lnTo>
                    <a:pt x="364" y="195"/>
                  </a:lnTo>
                  <a:lnTo>
                    <a:pt x="355" y="178"/>
                  </a:lnTo>
                  <a:lnTo>
                    <a:pt x="347" y="161"/>
                  </a:lnTo>
                  <a:lnTo>
                    <a:pt x="347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E18FE7A-4946-4027-984D-F612E53943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3057" y="363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F0DF25-53D9-44C7-A3F9-00809EDA8B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3091" y="36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4CA5C-3902-4C8E-A8E0-8B6F373BDC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3125" y="36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D1C98FB-E071-4426-9255-496E280314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" y="1484"/>
              <a:ext cx="100" cy="69"/>
            </a:xfrm>
            <a:custGeom>
              <a:avLst/>
              <a:gdLst>
                <a:gd name="T0" fmla="*/ 34 w 440"/>
                <a:gd name="T1" fmla="*/ 279 h 305"/>
                <a:gd name="T2" fmla="*/ 76 w 440"/>
                <a:gd name="T3" fmla="*/ 305 h 305"/>
                <a:gd name="T4" fmla="*/ 127 w 440"/>
                <a:gd name="T5" fmla="*/ 288 h 305"/>
                <a:gd name="T6" fmla="*/ 153 w 440"/>
                <a:gd name="T7" fmla="*/ 245 h 305"/>
                <a:gd name="T8" fmla="*/ 136 w 440"/>
                <a:gd name="T9" fmla="*/ 203 h 305"/>
                <a:gd name="T10" fmla="*/ 110 w 440"/>
                <a:gd name="T11" fmla="*/ 186 h 305"/>
                <a:gd name="T12" fmla="*/ 102 w 440"/>
                <a:gd name="T13" fmla="*/ 169 h 305"/>
                <a:gd name="T14" fmla="*/ 110 w 440"/>
                <a:gd name="T15" fmla="*/ 135 h 305"/>
                <a:gd name="T16" fmla="*/ 68 w 440"/>
                <a:gd name="T17" fmla="*/ 102 h 305"/>
                <a:gd name="T18" fmla="*/ 17 w 440"/>
                <a:gd name="T19" fmla="*/ 110 h 305"/>
                <a:gd name="T20" fmla="*/ 0 w 440"/>
                <a:gd name="T21" fmla="*/ 152 h 305"/>
                <a:gd name="T22" fmla="*/ 26 w 440"/>
                <a:gd name="T23" fmla="*/ 169 h 305"/>
                <a:gd name="T24" fmla="*/ 26 w 440"/>
                <a:gd name="T25" fmla="*/ 135 h 305"/>
                <a:gd name="T26" fmla="*/ 59 w 440"/>
                <a:gd name="T27" fmla="*/ 118 h 305"/>
                <a:gd name="T28" fmla="*/ 85 w 440"/>
                <a:gd name="T29" fmla="*/ 144 h 305"/>
                <a:gd name="T30" fmla="*/ 85 w 440"/>
                <a:gd name="T31" fmla="*/ 169 h 305"/>
                <a:gd name="T32" fmla="*/ 51 w 440"/>
                <a:gd name="T33" fmla="*/ 186 h 305"/>
                <a:gd name="T34" fmla="*/ 76 w 440"/>
                <a:gd name="T35" fmla="*/ 203 h 305"/>
                <a:gd name="T36" fmla="*/ 102 w 440"/>
                <a:gd name="T37" fmla="*/ 203 h 305"/>
                <a:gd name="T38" fmla="*/ 119 w 440"/>
                <a:gd name="T39" fmla="*/ 229 h 305"/>
                <a:gd name="T40" fmla="*/ 119 w 440"/>
                <a:gd name="T41" fmla="*/ 254 h 305"/>
                <a:gd name="T42" fmla="*/ 93 w 440"/>
                <a:gd name="T43" fmla="*/ 279 h 305"/>
                <a:gd name="T44" fmla="*/ 68 w 440"/>
                <a:gd name="T45" fmla="*/ 279 h 305"/>
                <a:gd name="T46" fmla="*/ 51 w 440"/>
                <a:gd name="T47" fmla="*/ 254 h 305"/>
                <a:gd name="T48" fmla="*/ 136 w 440"/>
                <a:gd name="T49" fmla="*/ 102 h 305"/>
                <a:gd name="T50" fmla="*/ 212 w 440"/>
                <a:gd name="T51" fmla="*/ 102 h 305"/>
                <a:gd name="T52" fmla="*/ 203 w 440"/>
                <a:gd name="T53" fmla="*/ 169 h 305"/>
                <a:gd name="T54" fmla="*/ 203 w 440"/>
                <a:gd name="T55" fmla="*/ 237 h 305"/>
                <a:gd name="T56" fmla="*/ 237 w 440"/>
                <a:gd name="T57" fmla="*/ 254 h 305"/>
                <a:gd name="T58" fmla="*/ 229 w 440"/>
                <a:gd name="T59" fmla="*/ 161 h 305"/>
                <a:gd name="T60" fmla="*/ 246 w 440"/>
                <a:gd name="T61" fmla="*/ 85 h 305"/>
                <a:gd name="T62" fmla="*/ 246 w 440"/>
                <a:gd name="T63" fmla="*/ 34 h 305"/>
                <a:gd name="T64" fmla="*/ 136 w 440"/>
                <a:gd name="T65" fmla="*/ 102 h 305"/>
                <a:gd name="T66" fmla="*/ 313 w 440"/>
                <a:gd name="T67" fmla="*/ 144 h 305"/>
                <a:gd name="T68" fmla="*/ 339 w 440"/>
                <a:gd name="T69" fmla="*/ 186 h 305"/>
                <a:gd name="T70" fmla="*/ 373 w 440"/>
                <a:gd name="T71" fmla="*/ 203 h 305"/>
                <a:gd name="T72" fmla="*/ 415 w 440"/>
                <a:gd name="T73" fmla="*/ 195 h 305"/>
                <a:gd name="T74" fmla="*/ 440 w 440"/>
                <a:gd name="T75" fmla="*/ 161 h 305"/>
                <a:gd name="T76" fmla="*/ 440 w 440"/>
                <a:gd name="T77" fmla="*/ 110 h 305"/>
                <a:gd name="T78" fmla="*/ 424 w 440"/>
                <a:gd name="T79" fmla="*/ 59 h 305"/>
                <a:gd name="T80" fmla="*/ 390 w 440"/>
                <a:gd name="T81" fmla="*/ 17 h 305"/>
                <a:gd name="T82" fmla="*/ 339 w 440"/>
                <a:gd name="T83" fmla="*/ 8 h 305"/>
                <a:gd name="T84" fmla="*/ 305 w 440"/>
                <a:gd name="T85" fmla="*/ 25 h 305"/>
                <a:gd name="T86" fmla="*/ 297 w 440"/>
                <a:gd name="T87" fmla="*/ 68 h 305"/>
                <a:gd name="T88" fmla="*/ 305 w 440"/>
                <a:gd name="T89" fmla="*/ 118 h 305"/>
                <a:gd name="T90" fmla="*/ 322 w 440"/>
                <a:gd name="T91" fmla="*/ 76 h 305"/>
                <a:gd name="T92" fmla="*/ 330 w 440"/>
                <a:gd name="T93" fmla="*/ 34 h 305"/>
                <a:gd name="T94" fmla="*/ 356 w 440"/>
                <a:gd name="T95" fmla="*/ 25 h 305"/>
                <a:gd name="T96" fmla="*/ 381 w 440"/>
                <a:gd name="T97" fmla="*/ 42 h 305"/>
                <a:gd name="T98" fmla="*/ 398 w 440"/>
                <a:gd name="T99" fmla="*/ 68 h 305"/>
                <a:gd name="T100" fmla="*/ 415 w 440"/>
                <a:gd name="T101" fmla="*/ 127 h 305"/>
                <a:gd name="T102" fmla="*/ 407 w 440"/>
                <a:gd name="T103" fmla="*/ 169 h 305"/>
                <a:gd name="T104" fmla="*/ 381 w 440"/>
                <a:gd name="T105" fmla="*/ 178 h 305"/>
                <a:gd name="T106" fmla="*/ 356 w 440"/>
                <a:gd name="T107" fmla="*/ 169 h 305"/>
                <a:gd name="T108" fmla="*/ 339 w 440"/>
                <a:gd name="T109" fmla="*/ 13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0" h="305">
                  <a:moveTo>
                    <a:pt x="26" y="262"/>
                  </a:moveTo>
                  <a:lnTo>
                    <a:pt x="34" y="279"/>
                  </a:lnTo>
                  <a:lnTo>
                    <a:pt x="59" y="296"/>
                  </a:lnTo>
                  <a:lnTo>
                    <a:pt x="76" y="305"/>
                  </a:lnTo>
                  <a:lnTo>
                    <a:pt x="102" y="296"/>
                  </a:lnTo>
                  <a:lnTo>
                    <a:pt x="127" y="288"/>
                  </a:lnTo>
                  <a:lnTo>
                    <a:pt x="144" y="262"/>
                  </a:lnTo>
                  <a:lnTo>
                    <a:pt x="153" y="245"/>
                  </a:lnTo>
                  <a:lnTo>
                    <a:pt x="144" y="220"/>
                  </a:lnTo>
                  <a:lnTo>
                    <a:pt x="136" y="203"/>
                  </a:lnTo>
                  <a:lnTo>
                    <a:pt x="127" y="186"/>
                  </a:lnTo>
                  <a:lnTo>
                    <a:pt x="110" y="186"/>
                  </a:lnTo>
                  <a:lnTo>
                    <a:pt x="93" y="178"/>
                  </a:lnTo>
                  <a:lnTo>
                    <a:pt x="102" y="169"/>
                  </a:lnTo>
                  <a:lnTo>
                    <a:pt x="110" y="161"/>
                  </a:lnTo>
                  <a:lnTo>
                    <a:pt x="110" y="135"/>
                  </a:lnTo>
                  <a:lnTo>
                    <a:pt x="93" y="110"/>
                  </a:lnTo>
                  <a:lnTo>
                    <a:pt x="68" y="102"/>
                  </a:lnTo>
                  <a:lnTo>
                    <a:pt x="34" y="102"/>
                  </a:lnTo>
                  <a:lnTo>
                    <a:pt x="17" y="110"/>
                  </a:lnTo>
                  <a:lnTo>
                    <a:pt x="0" y="127"/>
                  </a:lnTo>
                  <a:lnTo>
                    <a:pt x="0" y="152"/>
                  </a:lnTo>
                  <a:lnTo>
                    <a:pt x="0" y="169"/>
                  </a:lnTo>
                  <a:lnTo>
                    <a:pt x="26" y="169"/>
                  </a:lnTo>
                  <a:lnTo>
                    <a:pt x="17" y="152"/>
                  </a:lnTo>
                  <a:lnTo>
                    <a:pt x="26" y="135"/>
                  </a:lnTo>
                  <a:lnTo>
                    <a:pt x="43" y="118"/>
                  </a:lnTo>
                  <a:lnTo>
                    <a:pt x="59" y="118"/>
                  </a:lnTo>
                  <a:lnTo>
                    <a:pt x="68" y="127"/>
                  </a:lnTo>
                  <a:lnTo>
                    <a:pt x="85" y="144"/>
                  </a:lnTo>
                  <a:lnTo>
                    <a:pt x="85" y="161"/>
                  </a:lnTo>
                  <a:lnTo>
                    <a:pt x="85" y="169"/>
                  </a:lnTo>
                  <a:lnTo>
                    <a:pt x="59" y="186"/>
                  </a:lnTo>
                  <a:lnTo>
                    <a:pt x="51" y="186"/>
                  </a:lnTo>
                  <a:lnTo>
                    <a:pt x="59" y="212"/>
                  </a:lnTo>
                  <a:lnTo>
                    <a:pt x="76" y="203"/>
                  </a:lnTo>
                  <a:lnTo>
                    <a:pt x="85" y="195"/>
                  </a:lnTo>
                  <a:lnTo>
                    <a:pt x="102" y="203"/>
                  </a:lnTo>
                  <a:lnTo>
                    <a:pt x="119" y="212"/>
                  </a:lnTo>
                  <a:lnTo>
                    <a:pt x="119" y="229"/>
                  </a:lnTo>
                  <a:lnTo>
                    <a:pt x="127" y="245"/>
                  </a:lnTo>
                  <a:lnTo>
                    <a:pt x="119" y="254"/>
                  </a:lnTo>
                  <a:lnTo>
                    <a:pt x="110" y="271"/>
                  </a:lnTo>
                  <a:lnTo>
                    <a:pt x="93" y="279"/>
                  </a:lnTo>
                  <a:lnTo>
                    <a:pt x="85" y="279"/>
                  </a:lnTo>
                  <a:lnTo>
                    <a:pt x="68" y="279"/>
                  </a:lnTo>
                  <a:lnTo>
                    <a:pt x="59" y="271"/>
                  </a:lnTo>
                  <a:lnTo>
                    <a:pt x="51" y="254"/>
                  </a:lnTo>
                  <a:lnTo>
                    <a:pt x="26" y="262"/>
                  </a:lnTo>
                  <a:close/>
                  <a:moveTo>
                    <a:pt x="136" y="102"/>
                  </a:moveTo>
                  <a:lnTo>
                    <a:pt x="229" y="68"/>
                  </a:lnTo>
                  <a:lnTo>
                    <a:pt x="212" y="102"/>
                  </a:lnTo>
                  <a:lnTo>
                    <a:pt x="212" y="135"/>
                  </a:lnTo>
                  <a:lnTo>
                    <a:pt x="203" y="169"/>
                  </a:lnTo>
                  <a:lnTo>
                    <a:pt x="203" y="203"/>
                  </a:lnTo>
                  <a:lnTo>
                    <a:pt x="203" y="237"/>
                  </a:lnTo>
                  <a:lnTo>
                    <a:pt x="212" y="262"/>
                  </a:lnTo>
                  <a:lnTo>
                    <a:pt x="237" y="254"/>
                  </a:lnTo>
                  <a:lnTo>
                    <a:pt x="229" y="195"/>
                  </a:lnTo>
                  <a:lnTo>
                    <a:pt x="229" y="161"/>
                  </a:lnTo>
                  <a:lnTo>
                    <a:pt x="237" y="118"/>
                  </a:lnTo>
                  <a:lnTo>
                    <a:pt x="246" y="85"/>
                  </a:lnTo>
                  <a:lnTo>
                    <a:pt x="254" y="59"/>
                  </a:lnTo>
                  <a:lnTo>
                    <a:pt x="246" y="34"/>
                  </a:lnTo>
                  <a:lnTo>
                    <a:pt x="127" y="76"/>
                  </a:lnTo>
                  <a:lnTo>
                    <a:pt x="136" y="102"/>
                  </a:lnTo>
                  <a:close/>
                  <a:moveTo>
                    <a:pt x="305" y="118"/>
                  </a:moveTo>
                  <a:lnTo>
                    <a:pt x="313" y="144"/>
                  </a:lnTo>
                  <a:lnTo>
                    <a:pt x="330" y="169"/>
                  </a:lnTo>
                  <a:lnTo>
                    <a:pt x="339" y="186"/>
                  </a:lnTo>
                  <a:lnTo>
                    <a:pt x="347" y="195"/>
                  </a:lnTo>
                  <a:lnTo>
                    <a:pt x="373" y="203"/>
                  </a:lnTo>
                  <a:lnTo>
                    <a:pt x="398" y="203"/>
                  </a:lnTo>
                  <a:lnTo>
                    <a:pt x="415" y="195"/>
                  </a:lnTo>
                  <a:lnTo>
                    <a:pt x="432" y="178"/>
                  </a:lnTo>
                  <a:lnTo>
                    <a:pt x="440" y="161"/>
                  </a:lnTo>
                  <a:lnTo>
                    <a:pt x="440" y="135"/>
                  </a:lnTo>
                  <a:lnTo>
                    <a:pt x="440" y="110"/>
                  </a:lnTo>
                  <a:lnTo>
                    <a:pt x="432" y="85"/>
                  </a:lnTo>
                  <a:lnTo>
                    <a:pt x="424" y="59"/>
                  </a:lnTo>
                  <a:lnTo>
                    <a:pt x="415" y="42"/>
                  </a:lnTo>
                  <a:lnTo>
                    <a:pt x="390" y="17"/>
                  </a:lnTo>
                  <a:lnTo>
                    <a:pt x="364" y="0"/>
                  </a:lnTo>
                  <a:lnTo>
                    <a:pt x="339" y="8"/>
                  </a:lnTo>
                  <a:lnTo>
                    <a:pt x="322" y="17"/>
                  </a:lnTo>
                  <a:lnTo>
                    <a:pt x="305" y="25"/>
                  </a:lnTo>
                  <a:lnTo>
                    <a:pt x="297" y="42"/>
                  </a:lnTo>
                  <a:lnTo>
                    <a:pt x="297" y="68"/>
                  </a:lnTo>
                  <a:lnTo>
                    <a:pt x="297" y="93"/>
                  </a:lnTo>
                  <a:lnTo>
                    <a:pt x="305" y="118"/>
                  </a:lnTo>
                  <a:close/>
                  <a:moveTo>
                    <a:pt x="330" y="118"/>
                  </a:moveTo>
                  <a:lnTo>
                    <a:pt x="322" y="76"/>
                  </a:lnTo>
                  <a:lnTo>
                    <a:pt x="322" y="42"/>
                  </a:lnTo>
                  <a:lnTo>
                    <a:pt x="330" y="34"/>
                  </a:lnTo>
                  <a:lnTo>
                    <a:pt x="339" y="25"/>
                  </a:lnTo>
                  <a:lnTo>
                    <a:pt x="356" y="25"/>
                  </a:lnTo>
                  <a:lnTo>
                    <a:pt x="373" y="34"/>
                  </a:lnTo>
                  <a:lnTo>
                    <a:pt x="381" y="42"/>
                  </a:lnTo>
                  <a:lnTo>
                    <a:pt x="390" y="51"/>
                  </a:lnTo>
                  <a:lnTo>
                    <a:pt x="398" y="68"/>
                  </a:lnTo>
                  <a:lnTo>
                    <a:pt x="407" y="93"/>
                  </a:lnTo>
                  <a:lnTo>
                    <a:pt x="415" y="127"/>
                  </a:lnTo>
                  <a:lnTo>
                    <a:pt x="415" y="152"/>
                  </a:lnTo>
                  <a:lnTo>
                    <a:pt x="407" y="169"/>
                  </a:lnTo>
                  <a:lnTo>
                    <a:pt x="398" y="178"/>
                  </a:lnTo>
                  <a:lnTo>
                    <a:pt x="381" y="178"/>
                  </a:lnTo>
                  <a:lnTo>
                    <a:pt x="364" y="178"/>
                  </a:lnTo>
                  <a:lnTo>
                    <a:pt x="356" y="169"/>
                  </a:lnTo>
                  <a:lnTo>
                    <a:pt x="347" y="152"/>
                  </a:lnTo>
                  <a:lnTo>
                    <a:pt x="339" y="135"/>
                  </a:lnTo>
                  <a:lnTo>
                    <a:pt x="330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CF486A6-70CF-4397-BA5D-21DEDC9F8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0000">
              <a:off x="1391" y="148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FDCAFC-8883-459C-A164-DA691A361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0000">
              <a:off x="1421" y="14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150BF8-060D-47F0-81BE-548F03704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0000">
              <a:off x="1455" y="145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16EAA67-C81E-4FBB-8A32-561725846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" y="508"/>
              <a:ext cx="102" cy="49"/>
            </a:xfrm>
            <a:custGeom>
              <a:avLst/>
              <a:gdLst>
                <a:gd name="T0" fmla="*/ 17 w 448"/>
                <a:gd name="T1" fmla="*/ 186 h 220"/>
                <a:gd name="T2" fmla="*/ 93 w 448"/>
                <a:gd name="T3" fmla="*/ 203 h 220"/>
                <a:gd name="T4" fmla="*/ 135 w 448"/>
                <a:gd name="T5" fmla="*/ 144 h 220"/>
                <a:gd name="T6" fmla="*/ 118 w 448"/>
                <a:gd name="T7" fmla="*/ 102 h 220"/>
                <a:gd name="T8" fmla="*/ 127 w 448"/>
                <a:gd name="T9" fmla="*/ 51 h 220"/>
                <a:gd name="T10" fmla="*/ 76 w 448"/>
                <a:gd name="T11" fmla="*/ 0 h 220"/>
                <a:gd name="T12" fmla="*/ 17 w 448"/>
                <a:gd name="T13" fmla="*/ 25 h 220"/>
                <a:gd name="T14" fmla="*/ 42 w 448"/>
                <a:gd name="T15" fmla="*/ 34 h 220"/>
                <a:gd name="T16" fmla="*/ 76 w 448"/>
                <a:gd name="T17" fmla="*/ 17 h 220"/>
                <a:gd name="T18" fmla="*/ 101 w 448"/>
                <a:gd name="T19" fmla="*/ 51 h 220"/>
                <a:gd name="T20" fmla="*/ 76 w 448"/>
                <a:gd name="T21" fmla="*/ 85 h 220"/>
                <a:gd name="T22" fmla="*/ 67 w 448"/>
                <a:gd name="T23" fmla="*/ 102 h 220"/>
                <a:gd name="T24" fmla="*/ 101 w 448"/>
                <a:gd name="T25" fmla="*/ 127 h 220"/>
                <a:gd name="T26" fmla="*/ 93 w 448"/>
                <a:gd name="T27" fmla="*/ 169 h 220"/>
                <a:gd name="T28" fmla="*/ 50 w 448"/>
                <a:gd name="T29" fmla="*/ 178 h 220"/>
                <a:gd name="T30" fmla="*/ 25 w 448"/>
                <a:gd name="T31" fmla="*/ 144 h 220"/>
                <a:gd name="T32" fmla="*/ 152 w 448"/>
                <a:gd name="T33" fmla="*/ 152 h 220"/>
                <a:gd name="T34" fmla="*/ 211 w 448"/>
                <a:gd name="T35" fmla="*/ 212 h 220"/>
                <a:gd name="T36" fmla="*/ 262 w 448"/>
                <a:gd name="T37" fmla="*/ 186 h 220"/>
                <a:gd name="T38" fmla="*/ 279 w 448"/>
                <a:gd name="T39" fmla="*/ 110 h 220"/>
                <a:gd name="T40" fmla="*/ 271 w 448"/>
                <a:gd name="T41" fmla="*/ 34 h 220"/>
                <a:gd name="T42" fmla="*/ 203 w 448"/>
                <a:gd name="T43" fmla="*/ 9 h 220"/>
                <a:gd name="T44" fmla="*/ 161 w 448"/>
                <a:gd name="T45" fmla="*/ 51 h 220"/>
                <a:gd name="T46" fmla="*/ 177 w 448"/>
                <a:gd name="T47" fmla="*/ 110 h 220"/>
                <a:gd name="T48" fmla="*/ 203 w 448"/>
                <a:gd name="T49" fmla="*/ 34 h 220"/>
                <a:gd name="T50" fmla="*/ 254 w 448"/>
                <a:gd name="T51" fmla="*/ 42 h 220"/>
                <a:gd name="T52" fmla="*/ 254 w 448"/>
                <a:gd name="T53" fmla="*/ 152 h 220"/>
                <a:gd name="T54" fmla="*/ 228 w 448"/>
                <a:gd name="T55" fmla="*/ 186 h 220"/>
                <a:gd name="T56" fmla="*/ 186 w 448"/>
                <a:gd name="T57" fmla="*/ 169 h 220"/>
                <a:gd name="T58" fmla="*/ 313 w 448"/>
                <a:gd name="T59" fmla="*/ 110 h 220"/>
                <a:gd name="T60" fmla="*/ 347 w 448"/>
                <a:gd name="T61" fmla="*/ 212 h 220"/>
                <a:gd name="T62" fmla="*/ 406 w 448"/>
                <a:gd name="T63" fmla="*/ 212 h 220"/>
                <a:gd name="T64" fmla="*/ 440 w 448"/>
                <a:gd name="T65" fmla="*/ 152 h 220"/>
                <a:gd name="T66" fmla="*/ 440 w 448"/>
                <a:gd name="T67" fmla="*/ 76 h 220"/>
                <a:gd name="T68" fmla="*/ 381 w 448"/>
                <a:gd name="T69" fmla="*/ 17 h 220"/>
                <a:gd name="T70" fmla="*/ 338 w 448"/>
                <a:gd name="T71" fmla="*/ 42 h 220"/>
                <a:gd name="T72" fmla="*/ 313 w 448"/>
                <a:gd name="T73" fmla="*/ 110 h 220"/>
                <a:gd name="T74" fmla="*/ 355 w 448"/>
                <a:gd name="T75" fmla="*/ 51 h 220"/>
                <a:gd name="T76" fmla="*/ 398 w 448"/>
                <a:gd name="T77" fmla="*/ 42 h 220"/>
                <a:gd name="T78" fmla="*/ 414 w 448"/>
                <a:gd name="T79" fmla="*/ 119 h 220"/>
                <a:gd name="T80" fmla="*/ 406 w 448"/>
                <a:gd name="T81" fmla="*/ 186 h 220"/>
                <a:gd name="T82" fmla="*/ 355 w 448"/>
                <a:gd name="T83" fmla="*/ 195 h 220"/>
                <a:gd name="T84" fmla="*/ 338 w 448"/>
                <a:gd name="T85" fmla="*/ 1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8" h="220">
                  <a:moveTo>
                    <a:pt x="0" y="144"/>
                  </a:moveTo>
                  <a:lnTo>
                    <a:pt x="8" y="169"/>
                  </a:lnTo>
                  <a:lnTo>
                    <a:pt x="17" y="186"/>
                  </a:lnTo>
                  <a:lnTo>
                    <a:pt x="42" y="195"/>
                  </a:lnTo>
                  <a:lnTo>
                    <a:pt x="59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5" y="144"/>
                  </a:lnTo>
                  <a:lnTo>
                    <a:pt x="135" y="127"/>
                  </a:lnTo>
                  <a:lnTo>
                    <a:pt x="127" y="110"/>
                  </a:lnTo>
                  <a:lnTo>
                    <a:pt x="118" y="102"/>
                  </a:lnTo>
                  <a:lnTo>
                    <a:pt x="101" y="93"/>
                  </a:lnTo>
                  <a:lnTo>
                    <a:pt x="118" y="76"/>
                  </a:lnTo>
                  <a:lnTo>
                    <a:pt x="127" y="51"/>
                  </a:lnTo>
                  <a:lnTo>
                    <a:pt x="127" y="25"/>
                  </a:lnTo>
                  <a:lnTo>
                    <a:pt x="101" y="9"/>
                  </a:lnTo>
                  <a:lnTo>
                    <a:pt x="76" y="0"/>
                  </a:lnTo>
                  <a:lnTo>
                    <a:pt x="50" y="0"/>
                  </a:lnTo>
                  <a:lnTo>
                    <a:pt x="34" y="9"/>
                  </a:lnTo>
                  <a:lnTo>
                    <a:pt x="17" y="25"/>
                  </a:lnTo>
                  <a:lnTo>
                    <a:pt x="8" y="51"/>
                  </a:lnTo>
                  <a:lnTo>
                    <a:pt x="34" y="51"/>
                  </a:lnTo>
                  <a:lnTo>
                    <a:pt x="42" y="34"/>
                  </a:lnTo>
                  <a:lnTo>
                    <a:pt x="50" y="25"/>
                  </a:lnTo>
                  <a:lnTo>
                    <a:pt x="59" y="17"/>
                  </a:lnTo>
                  <a:lnTo>
                    <a:pt x="76" y="17"/>
                  </a:lnTo>
                  <a:lnTo>
                    <a:pt x="93" y="25"/>
                  </a:lnTo>
                  <a:lnTo>
                    <a:pt x="101" y="42"/>
                  </a:lnTo>
                  <a:lnTo>
                    <a:pt x="101" y="51"/>
                  </a:lnTo>
                  <a:lnTo>
                    <a:pt x="101" y="68"/>
                  </a:lnTo>
                  <a:lnTo>
                    <a:pt x="93" y="76"/>
                  </a:lnTo>
                  <a:lnTo>
                    <a:pt x="76" y="85"/>
                  </a:lnTo>
                  <a:lnTo>
                    <a:pt x="59" y="85"/>
                  </a:lnTo>
                  <a:lnTo>
                    <a:pt x="50" y="102"/>
                  </a:lnTo>
                  <a:lnTo>
                    <a:pt x="67" y="102"/>
                  </a:lnTo>
                  <a:lnTo>
                    <a:pt x="84" y="110"/>
                  </a:lnTo>
                  <a:lnTo>
                    <a:pt x="101" y="119"/>
                  </a:lnTo>
                  <a:lnTo>
                    <a:pt x="101" y="127"/>
                  </a:lnTo>
                  <a:lnTo>
                    <a:pt x="110" y="144"/>
                  </a:lnTo>
                  <a:lnTo>
                    <a:pt x="101" y="161"/>
                  </a:lnTo>
                  <a:lnTo>
                    <a:pt x="93" y="169"/>
                  </a:lnTo>
                  <a:lnTo>
                    <a:pt x="76" y="178"/>
                  </a:lnTo>
                  <a:lnTo>
                    <a:pt x="67" y="186"/>
                  </a:lnTo>
                  <a:lnTo>
                    <a:pt x="50" y="178"/>
                  </a:lnTo>
                  <a:lnTo>
                    <a:pt x="42" y="169"/>
                  </a:lnTo>
                  <a:lnTo>
                    <a:pt x="34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02"/>
                  </a:moveTo>
                  <a:lnTo>
                    <a:pt x="152" y="152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1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1" y="169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88" y="85"/>
                  </a:lnTo>
                  <a:lnTo>
                    <a:pt x="279" y="68"/>
                  </a:lnTo>
                  <a:lnTo>
                    <a:pt x="271" y="34"/>
                  </a:lnTo>
                  <a:lnTo>
                    <a:pt x="254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77" y="34"/>
                  </a:lnTo>
                  <a:lnTo>
                    <a:pt x="161" y="51"/>
                  </a:lnTo>
                  <a:lnTo>
                    <a:pt x="161" y="76"/>
                  </a:lnTo>
                  <a:lnTo>
                    <a:pt x="152" y="102"/>
                  </a:lnTo>
                  <a:close/>
                  <a:moveTo>
                    <a:pt x="177" y="110"/>
                  </a:moveTo>
                  <a:lnTo>
                    <a:pt x="186" y="68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34"/>
                  </a:lnTo>
                  <a:lnTo>
                    <a:pt x="254" y="42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1" y="195"/>
                  </a:lnTo>
                  <a:lnTo>
                    <a:pt x="194" y="186"/>
                  </a:lnTo>
                  <a:lnTo>
                    <a:pt x="186" y="169"/>
                  </a:lnTo>
                  <a:lnTo>
                    <a:pt x="177" y="152"/>
                  </a:lnTo>
                  <a:lnTo>
                    <a:pt x="177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20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1" y="178"/>
                  </a:lnTo>
                  <a:lnTo>
                    <a:pt x="440" y="152"/>
                  </a:lnTo>
                  <a:lnTo>
                    <a:pt x="440" y="119"/>
                  </a:lnTo>
                  <a:lnTo>
                    <a:pt x="448" y="93"/>
                  </a:lnTo>
                  <a:lnTo>
                    <a:pt x="440" y="76"/>
                  </a:lnTo>
                  <a:lnTo>
                    <a:pt x="431" y="42"/>
                  </a:lnTo>
                  <a:lnTo>
                    <a:pt x="414" y="25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5"/>
                  </a:lnTo>
                  <a:lnTo>
                    <a:pt x="338" y="42"/>
                  </a:lnTo>
                  <a:lnTo>
                    <a:pt x="321" y="59"/>
                  </a:lnTo>
                  <a:lnTo>
                    <a:pt x="321" y="85"/>
                  </a:lnTo>
                  <a:lnTo>
                    <a:pt x="313" y="110"/>
                  </a:lnTo>
                  <a:close/>
                  <a:moveTo>
                    <a:pt x="338" y="119"/>
                  </a:moveTo>
                  <a:lnTo>
                    <a:pt x="347" y="76"/>
                  </a:lnTo>
                  <a:lnTo>
                    <a:pt x="355" y="51"/>
                  </a:lnTo>
                  <a:lnTo>
                    <a:pt x="364" y="42"/>
                  </a:lnTo>
                  <a:lnTo>
                    <a:pt x="381" y="34"/>
                  </a:lnTo>
                  <a:lnTo>
                    <a:pt x="398" y="42"/>
                  </a:lnTo>
                  <a:lnTo>
                    <a:pt x="414" y="51"/>
                  </a:lnTo>
                  <a:lnTo>
                    <a:pt x="414" y="76"/>
                  </a:lnTo>
                  <a:lnTo>
                    <a:pt x="414" y="119"/>
                  </a:lnTo>
                  <a:lnTo>
                    <a:pt x="414" y="161"/>
                  </a:lnTo>
                  <a:lnTo>
                    <a:pt x="406" y="178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203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61"/>
                  </a:lnTo>
                  <a:lnTo>
                    <a:pt x="338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A75117E-C635-4FEB-B225-DD3765E3CD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819" y="48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A853B0-80CF-4907-BA1D-7EC332BFB5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853" y="48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8A65EB4-5FA2-4248-A52B-8DC8AAB783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887" y="49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EDE64AF-B86A-4DFE-94BA-313F52CF5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" y="3486"/>
              <a:ext cx="101" cy="54"/>
            </a:xfrm>
            <a:custGeom>
              <a:avLst/>
              <a:gdLst>
                <a:gd name="T0" fmla="*/ 34 w 449"/>
                <a:gd name="T1" fmla="*/ 178 h 237"/>
                <a:gd name="T2" fmla="*/ 51 w 449"/>
                <a:gd name="T3" fmla="*/ 152 h 237"/>
                <a:gd name="T4" fmla="*/ 102 w 449"/>
                <a:gd name="T5" fmla="*/ 118 h 237"/>
                <a:gd name="T6" fmla="*/ 136 w 449"/>
                <a:gd name="T7" fmla="*/ 85 h 237"/>
                <a:gd name="T8" fmla="*/ 136 w 449"/>
                <a:gd name="T9" fmla="*/ 42 h 237"/>
                <a:gd name="T10" fmla="*/ 110 w 449"/>
                <a:gd name="T11" fmla="*/ 8 h 237"/>
                <a:gd name="T12" fmla="*/ 59 w 449"/>
                <a:gd name="T13" fmla="*/ 0 h 237"/>
                <a:gd name="T14" fmla="*/ 26 w 449"/>
                <a:gd name="T15" fmla="*/ 25 h 237"/>
                <a:gd name="T16" fmla="*/ 34 w 449"/>
                <a:gd name="T17" fmla="*/ 59 h 237"/>
                <a:gd name="T18" fmla="*/ 51 w 449"/>
                <a:gd name="T19" fmla="*/ 25 h 237"/>
                <a:gd name="T20" fmla="*/ 85 w 449"/>
                <a:gd name="T21" fmla="*/ 25 h 237"/>
                <a:gd name="T22" fmla="*/ 110 w 449"/>
                <a:gd name="T23" fmla="*/ 34 h 237"/>
                <a:gd name="T24" fmla="*/ 119 w 449"/>
                <a:gd name="T25" fmla="*/ 59 h 237"/>
                <a:gd name="T26" fmla="*/ 102 w 449"/>
                <a:gd name="T27" fmla="*/ 85 h 237"/>
                <a:gd name="T28" fmla="*/ 51 w 449"/>
                <a:gd name="T29" fmla="*/ 127 h 237"/>
                <a:gd name="T30" fmla="*/ 17 w 449"/>
                <a:gd name="T31" fmla="*/ 152 h 237"/>
                <a:gd name="T32" fmla="*/ 0 w 449"/>
                <a:gd name="T33" fmla="*/ 195 h 237"/>
                <a:gd name="T34" fmla="*/ 127 w 449"/>
                <a:gd name="T35" fmla="*/ 186 h 237"/>
                <a:gd name="T36" fmla="*/ 161 w 449"/>
                <a:gd name="T37" fmla="*/ 178 h 237"/>
                <a:gd name="T38" fmla="*/ 195 w 449"/>
                <a:gd name="T39" fmla="*/ 212 h 237"/>
                <a:gd name="T40" fmla="*/ 246 w 449"/>
                <a:gd name="T41" fmla="*/ 212 h 237"/>
                <a:gd name="T42" fmla="*/ 288 w 449"/>
                <a:gd name="T43" fmla="*/ 178 h 237"/>
                <a:gd name="T44" fmla="*/ 288 w 449"/>
                <a:gd name="T45" fmla="*/ 127 h 237"/>
                <a:gd name="T46" fmla="*/ 254 w 449"/>
                <a:gd name="T47" fmla="*/ 93 h 237"/>
                <a:gd name="T48" fmla="*/ 212 w 449"/>
                <a:gd name="T49" fmla="*/ 85 h 237"/>
                <a:gd name="T50" fmla="*/ 212 w 449"/>
                <a:gd name="T51" fmla="*/ 42 h 237"/>
                <a:gd name="T52" fmla="*/ 288 w 449"/>
                <a:gd name="T53" fmla="*/ 25 h 237"/>
                <a:gd name="T54" fmla="*/ 161 w 449"/>
                <a:gd name="T55" fmla="*/ 118 h 237"/>
                <a:gd name="T56" fmla="*/ 203 w 449"/>
                <a:gd name="T57" fmla="*/ 110 h 237"/>
                <a:gd name="T58" fmla="*/ 246 w 449"/>
                <a:gd name="T59" fmla="*/ 110 h 237"/>
                <a:gd name="T60" fmla="*/ 263 w 449"/>
                <a:gd name="T61" fmla="*/ 135 h 237"/>
                <a:gd name="T62" fmla="*/ 263 w 449"/>
                <a:gd name="T63" fmla="*/ 169 h 237"/>
                <a:gd name="T64" fmla="*/ 237 w 449"/>
                <a:gd name="T65" fmla="*/ 195 h 237"/>
                <a:gd name="T66" fmla="*/ 203 w 449"/>
                <a:gd name="T67" fmla="*/ 195 h 237"/>
                <a:gd name="T68" fmla="*/ 186 w 449"/>
                <a:gd name="T69" fmla="*/ 178 h 237"/>
                <a:gd name="T70" fmla="*/ 153 w 449"/>
                <a:gd name="T71" fmla="*/ 152 h 237"/>
                <a:gd name="T72" fmla="*/ 322 w 449"/>
                <a:gd name="T73" fmla="*/ 178 h 237"/>
                <a:gd name="T74" fmla="*/ 356 w 449"/>
                <a:gd name="T75" fmla="*/ 229 h 237"/>
                <a:gd name="T76" fmla="*/ 398 w 449"/>
                <a:gd name="T77" fmla="*/ 237 h 237"/>
                <a:gd name="T78" fmla="*/ 432 w 449"/>
                <a:gd name="T79" fmla="*/ 212 h 237"/>
                <a:gd name="T80" fmla="*/ 449 w 449"/>
                <a:gd name="T81" fmla="*/ 169 h 237"/>
                <a:gd name="T82" fmla="*/ 449 w 449"/>
                <a:gd name="T83" fmla="*/ 110 h 237"/>
                <a:gd name="T84" fmla="*/ 440 w 449"/>
                <a:gd name="T85" fmla="*/ 59 h 237"/>
                <a:gd name="T86" fmla="*/ 398 w 449"/>
                <a:gd name="T87" fmla="*/ 34 h 237"/>
                <a:gd name="T88" fmla="*/ 356 w 449"/>
                <a:gd name="T89" fmla="*/ 42 h 237"/>
                <a:gd name="T90" fmla="*/ 330 w 449"/>
                <a:gd name="T91" fmla="*/ 68 h 237"/>
                <a:gd name="T92" fmla="*/ 322 w 449"/>
                <a:gd name="T93" fmla="*/ 127 h 237"/>
                <a:gd name="T94" fmla="*/ 356 w 449"/>
                <a:gd name="T95" fmla="*/ 85 h 237"/>
                <a:gd name="T96" fmla="*/ 381 w 449"/>
                <a:gd name="T97" fmla="*/ 51 h 237"/>
                <a:gd name="T98" fmla="*/ 407 w 449"/>
                <a:gd name="T99" fmla="*/ 59 h 237"/>
                <a:gd name="T100" fmla="*/ 423 w 449"/>
                <a:gd name="T101" fmla="*/ 93 h 237"/>
                <a:gd name="T102" fmla="*/ 423 w 449"/>
                <a:gd name="T103" fmla="*/ 161 h 237"/>
                <a:gd name="T104" fmla="*/ 415 w 449"/>
                <a:gd name="T105" fmla="*/ 195 h 237"/>
                <a:gd name="T106" fmla="*/ 398 w 449"/>
                <a:gd name="T107" fmla="*/ 212 h 237"/>
                <a:gd name="T108" fmla="*/ 364 w 449"/>
                <a:gd name="T109" fmla="*/ 212 h 237"/>
                <a:gd name="T110" fmla="*/ 347 w 449"/>
                <a:gd name="T111" fmla="*/ 16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237">
                  <a:moveTo>
                    <a:pt x="127" y="186"/>
                  </a:moveTo>
                  <a:lnTo>
                    <a:pt x="34" y="178"/>
                  </a:lnTo>
                  <a:lnTo>
                    <a:pt x="42" y="161"/>
                  </a:lnTo>
                  <a:lnTo>
                    <a:pt x="51" y="152"/>
                  </a:lnTo>
                  <a:lnTo>
                    <a:pt x="76" y="144"/>
                  </a:lnTo>
                  <a:lnTo>
                    <a:pt x="102" y="118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44" y="59"/>
                  </a:lnTo>
                  <a:lnTo>
                    <a:pt x="136" y="42"/>
                  </a:lnTo>
                  <a:lnTo>
                    <a:pt x="127" y="25"/>
                  </a:lnTo>
                  <a:lnTo>
                    <a:pt x="110" y="8"/>
                  </a:lnTo>
                  <a:lnTo>
                    <a:pt x="85" y="0"/>
                  </a:lnTo>
                  <a:lnTo>
                    <a:pt x="59" y="0"/>
                  </a:lnTo>
                  <a:lnTo>
                    <a:pt x="34" y="8"/>
                  </a:lnTo>
                  <a:lnTo>
                    <a:pt x="26" y="25"/>
                  </a:lnTo>
                  <a:lnTo>
                    <a:pt x="17" y="51"/>
                  </a:lnTo>
                  <a:lnTo>
                    <a:pt x="34" y="59"/>
                  </a:lnTo>
                  <a:lnTo>
                    <a:pt x="42" y="42"/>
                  </a:lnTo>
                  <a:lnTo>
                    <a:pt x="51" y="25"/>
                  </a:lnTo>
                  <a:lnTo>
                    <a:pt x="68" y="25"/>
                  </a:lnTo>
                  <a:lnTo>
                    <a:pt x="85" y="25"/>
                  </a:lnTo>
                  <a:lnTo>
                    <a:pt x="93" y="25"/>
                  </a:lnTo>
                  <a:lnTo>
                    <a:pt x="110" y="34"/>
                  </a:lnTo>
                  <a:lnTo>
                    <a:pt x="110" y="42"/>
                  </a:lnTo>
                  <a:lnTo>
                    <a:pt x="119" y="59"/>
                  </a:lnTo>
                  <a:lnTo>
                    <a:pt x="110" y="76"/>
                  </a:lnTo>
                  <a:lnTo>
                    <a:pt x="102" y="85"/>
                  </a:lnTo>
                  <a:lnTo>
                    <a:pt x="85" y="102"/>
                  </a:lnTo>
                  <a:lnTo>
                    <a:pt x="51" y="127"/>
                  </a:lnTo>
                  <a:lnTo>
                    <a:pt x="34" y="144"/>
                  </a:lnTo>
                  <a:lnTo>
                    <a:pt x="17" y="152"/>
                  </a:lnTo>
                  <a:lnTo>
                    <a:pt x="0" y="178"/>
                  </a:lnTo>
                  <a:lnTo>
                    <a:pt x="0" y="195"/>
                  </a:lnTo>
                  <a:lnTo>
                    <a:pt x="127" y="203"/>
                  </a:lnTo>
                  <a:lnTo>
                    <a:pt x="127" y="186"/>
                  </a:lnTo>
                  <a:close/>
                  <a:moveTo>
                    <a:pt x="153" y="152"/>
                  </a:moveTo>
                  <a:lnTo>
                    <a:pt x="161" y="178"/>
                  </a:lnTo>
                  <a:lnTo>
                    <a:pt x="169" y="195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46" y="212"/>
                  </a:lnTo>
                  <a:lnTo>
                    <a:pt x="271" y="195"/>
                  </a:lnTo>
                  <a:lnTo>
                    <a:pt x="288" y="178"/>
                  </a:lnTo>
                  <a:lnTo>
                    <a:pt x="288" y="152"/>
                  </a:lnTo>
                  <a:lnTo>
                    <a:pt x="288" y="127"/>
                  </a:lnTo>
                  <a:lnTo>
                    <a:pt x="280" y="102"/>
                  </a:lnTo>
                  <a:lnTo>
                    <a:pt x="254" y="93"/>
                  </a:lnTo>
                  <a:lnTo>
                    <a:pt x="237" y="85"/>
                  </a:lnTo>
                  <a:lnTo>
                    <a:pt x="212" y="85"/>
                  </a:lnTo>
                  <a:lnTo>
                    <a:pt x="195" y="93"/>
                  </a:lnTo>
                  <a:lnTo>
                    <a:pt x="212" y="42"/>
                  </a:lnTo>
                  <a:lnTo>
                    <a:pt x="288" y="42"/>
                  </a:lnTo>
                  <a:lnTo>
                    <a:pt x="288" y="25"/>
                  </a:lnTo>
                  <a:lnTo>
                    <a:pt x="195" y="17"/>
                  </a:lnTo>
                  <a:lnTo>
                    <a:pt x="161" y="118"/>
                  </a:lnTo>
                  <a:lnTo>
                    <a:pt x="186" y="118"/>
                  </a:lnTo>
                  <a:lnTo>
                    <a:pt x="203" y="110"/>
                  </a:lnTo>
                  <a:lnTo>
                    <a:pt x="229" y="102"/>
                  </a:lnTo>
                  <a:lnTo>
                    <a:pt x="246" y="110"/>
                  </a:lnTo>
                  <a:lnTo>
                    <a:pt x="254" y="118"/>
                  </a:lnTo>
                  <a:lnTo>
                    <a:pt x="263" y="135"/>
                  </a:lnTo>
                  <a:lnTo>
                    <a:pt x="263" y="152"/>
                  </a:lnTo>
                  <a:lnTo>
                    <a:pt x="263" y="169"/>
                  </a:lnTo>
                  <a:lnTo>
                    <a:pt x="246" y="186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03" y="195"/>
                  </a:lnTo>
                  <a:lnTo>
                    <a:pt x="195" y="186"/>
                  </a:lnTo>
                  <a:lnTo>
                    <a:pt x="186" y="178"/>
                  </a:lnTo>
                  <a:lnTo>
                    <a:pt x="178" y="152"/>
                  </a:lnTo>
                  <a:lnTo>
                    <a:pt x="153" y="152"/>
                  </a:lnTo>
                  <a:close/>
                  <a:moveTo>
                    <a:pt x="322" y="127"/>
                  </a:moveTo>
                  <a:lnTo>
                    <a:pt x="322" y="178"/>
                  </a:lnTo>
                  <a:lnTo>
                    <a:pt x="330" y="212"/>
                  </a:lnTo>
                  <a:lnTo>
                    <a:pt x="356" y="229"/>
                  </a:lnTo>
                  <a:lnTo>
                    <a:pt x="381" y="237"/>
                  </a:lnTo>
                  <a:lnTo>
                    <a:pt x="398" y="237"/>
                  </a:lnTo>
                  <a:lnTo>
                    <a:pt x="415" y="229"/>
                  </a:lnTo>
                  <a:lnTo>
                    <a:pt x="432" y="212"/>
                  </a:lnTo>
                  <a:lnTo>
                    <a:pt x="440" y="195"/>
                  </a:lnTo>
                  <a:lnTo>
                    <a:pt x="449" y="169"/>
                  </a:lnTo>
                  <a:lnTo>
                    <a:pt x="449" y="135"/>
                  </a:lnTo>
                  <a:lnTo>
                    <a:pt x="449" y="110"/>
                  </a:lnTo>
                  <a:lnTo>
                    <a:pt x="449" y="93"/>
                  </a:lnTo>
                  <a:lnTo>
                    <a:pt x="440" y="59"/>
                  </a:lnTo>
                  <a:lnTo>
                    <a:pt x="423" y="42"/>
                  </a:lnTo>
                  <a:lnTo>
                    <a:pt x="398" y="34"/>
                  </a:lnTo>
                  <a:lnTo>
                    <a:pt x="373" y="34"/>
                  </a:lnTo>
                  <a:lnTo>
                    <a:pt x="356" y="42"/>
                  </a:lnTo>
                  <a:lnTo>
                    <a:pt x="347" y="51"/>
                  </a:lnTo>
                  <a:lnTo>
                    <a:pt x="330" y="68"/>
                  </a:lnTo>
                  <a:lnTo>
                    <a:pt x="322" y="93"/>
                  </a:lnTo>
                  <a:lnTo>
                    <a:pt x="322" y="127"/>
                  </a:lnTo>
                  <a:close/>
                  <a:moveTo>
                    <a:pt x="347" y="127"/>
                  </a:moveTo>
                  <a:lnTo>
                    <a:pt x="356" y="85"/>
                  </a:lnTo>
                  <a:lnTo>
                    <a:pt x="364" y="59"/>
                  </a:lnTo>
                  <a:lnTo>
                    <a:pt x="381" y="51"/>
                  </a:lnTo>
                  <a:lnTo>
                    <a:pt x="390" y="51"/>
                  </a:lnTo>
                  <a:lnTo>
                    <a:pt x="407" y="59"/>
                  </a:lnTo>
                  <a:lnTo>
                    <a:pt x="423" y="68"/>
                  </a:lnTo>
                  <a:lnTo>
                    <a:pt x="423" y="93"/>
                  </a:lnTo>
                  <a:lnTo>
                    <a:pt x="423" y="135"/>
                  </a:lnTo>
                  <a:lnTo>
                    <a:pt x="423" y="161"/>
                  </a:lnTo>
                  <a:lnTo>
                    <a:pt x="423" y="178"/>
                  </a:lnTo>
                  <a:lnTo>
                    <a:pt x="415" y="195"/>
                  </a:lnTo>
                  <a:lnTo>
                    <a:pt x="407" y="203"/>
                  </a:lnTo>
                  <a:lnTo>
                    <a:pt x="398" y="212"/>
                  </a:lnTo>
                  <a:lnTo>
                    <a:pt x="381" y="212"/>
                  </a:lnTo>
                  <a:lnTo>
                    <a:pt x="364" y="212"/>
                  </a:lnTo>
                  <a:lnTo>
                    <a:pt x="356" y="195"/>
                  </a:lnTo>
                  <a:lnTo>
                    <a:pt x="347" y="169"/>
                  </a:lnTo>
                  <a:lnTo>
                    <a:pt x="347" y="127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BB4F696-43FC-4084-A12D-EBE5C7E833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3968" y="346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145AB1-BE9D-4FFD-BE0B-6A98E48BBD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4002" y="34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B3C3E2-6BC3-4242-9A1A-F9C1DBFF8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4040" y="34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986F7D-3BB6-43A9-B68D-A30445032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4" y="1326"/>
              <a:ext cx="102" cy="56"/>
            </a:xfrm>
            <a:custGeom>
              <a:avLst/>
              <a:gdLst>
                <a:gd name="T0" fmla="*/ 102 w 449"/>
                <a:gd name="T1" fmla="*/ 203 h 245"/>
                <a:gd name="T2" fmla="*/ 136 w 449"/>
                <a:gd name="T3" fmla="*/ 161 h 245"/>
                <a:gd name="T4" fmla="*/ 110 w 449"/>
                <a:gd name="T5" fmla="*/ 135 h 245"/>
                <a:gd name="T6" fmla="*/ 110 w 449"/>
                <a:gd name="T7" fmla="*/ 0 h 245"/>
                <a:gd name="T8" fmla="*/ 0 w 449"/>
                <a:gd name="T9" fmla="*/ 144 h 245"/>
                <a:gd name="T10" fmla="*/ 77 w 449"/>
                <a:gd name="T11" fmla="*/ 194 h 245"/>
                <a:gd name="T12" fmla="*/ 26 w 449"/>
                <a:gd name="T13" fmla="*/ 118 h 245"/>
                <a:gd name="T14" fmla="*/ 85 w 449"/>
                <a:gd name="T15" fmla="*/ 127 h 245"/>
                <a:gd name="T16" fmla="*/ 161 w 449"/>
                <a:gd name="T17" fmla="*/ 161 h 245"/>
                <a:gd name="T18" fmla="*/ 187 w 449"/>
                <a:gd name="T19" fmla="*/ 211 h 245"/>
                <a:gd name="T20" fmla="*/ 229 w 449"/>
                <a:gd name="T21" fmla="*/ 220 h 245"/>
                <a:gd name="T22" fmla="*/ 263 w 449"/>
                <a:gd name="T23" fmla="*/ 203 h 245"/>
                <a:gd name="T24" fmla="*/ 280 w 449"/>
                <a:gd name="T25" fmla="*/ 161 h 245"/>
                <a:gd name="T26" fmla="*/ 288 w 449"/>
                <a:gd name="T27" fmla="*/ 101 h 245"/>
                <a:gd name="T28" fmla="*/ 280 w 449"/>
                <a:gd name="T29" fmla="*/ 51 h 245"/>
                <a:gd name="T30" fmla="*/ 237 w 449"/>
                <a:gd name="T31" fmla="*/ 17 h 245"/>
                <a:gd name="T32" fmla="*/ 204 w 449"/>
                <a:gd name="T33" fmla="*/ 25 h 245"/>
                <a:gd name="T34" fmla="*/ 178 w 449"/>
                <a:gd name="T35" fmla="*/ 59 h 245"/>
                <a:gd name="T36" fmla="*/ 161 w 449"/>
                <a:gd name="T37" fmla="*/ 110 h 245"/>
                <a:gd name="T38" fmla="*/ 195 w 449"/>
                <a:gd name="T39" fmla="*/ 76 h 245"/>
                <a:gd name="T40" fmla="*/ 220 w 449"/>
                <a:gd name="T41" fmla="*/ 42 h 245"/>
                <a:gd name="T42" fmla="*/ 254 w 449"/>
                <a:gd name="T43" fmla="*/ 51 h 245"/>
                <a:gd name="T44" fmla="*/ 271 w 449"/>
                <a:gd name="T45" fmla="*/ 84 h 245"/>
                <a:gd name="T46" fmla="*/ 263 w 449"/>
                <a:gd name="T47" fmla="*/ 152 h 245"/>
                <a:gd name="T48" fmla="*/ 254 w 449"/>
                <a:gd name="T49" fmla="*/ 178 h 245"/>
                <a:gd name="T50" fmla="*/ 229 w 449"/>
                <a:gd name="T51" fmla="*/ 203 h 245"/>
                <a:gd name="T52" fmla="*/ 195 w 449"/>
                <a:gd name="T53" fmla="*/ 194 h 245"/>
                <a:gd name="T54" fmla="*/ 187 w 449"/>
                <a:gd name="T55" fmla="*/ 161 h 245"/>
                <a:gd name="T56" fmla="*/ 322 w 449"/>
                <a:gd name="T57" fmla="*/ 135 h 245"/>
                <a:gd name="T58" fmla="*/ 331 w 449"/>
                <a:gd name="T59" fmla="*/ 220 h 245"/>
                <a:gd name="T60" fmla="*/ 373 w 449"/>
                <a:gd name="T61" fmla="*/ 245 h 245"/>
                <a:gd name="T62" fmla="*/ 407 w 449"/>
                <a:gd name="T63" fmla="*/ 237 h 245"/>
                <a:gd name="T64" fmla="*/ 432 w 449"/>
                <a:gd name="T65" fmla="*/ 203 h 245"/>
                <a:gd name="T66" fmla="*/ 449 w 449"/>
                <a:gd name="T67" fmla="*/ 152 h 245"/>
                <a:gd name="T68" fmla="*/ 449 w 449"/>
                <a:gd name="T69" fmla="*/ 101 h 245"/>
                <a:gd name="T70" fmla="*/ 424 w 449"/>
                <a:gd name="T71" fmla="*/ 51 h 245"/>
                <a:gd name="T72" fmla="*/ 381 w 449"/>
                <a:gd name="T73" fmla="*/ 42 h 245"/>
                <a:gd name="T74" fmla="*/ 347 w 449"/>
                <a:gd name="T75" fmla="*/ 59 h 245"/>
                <a:gd name="T76" fmla="*/ 331 w 449"/>
                <a:gd name="T77" fmla="*/ 101 h 245"/>
                <a:gd name="T78" fmla="*/ 347 w 449"/>
                <a:gd name="T79" fmla="*/ 135 h 245"/>
                <a:gd name="T80" fmla="*/ 364 w 449"/>
                <a:gd name="T81" fmla="*/ 67 h 245"/>
                <a:gd name="T82" fmla="*/ 398 w 449"/>
                <a:gd name="T83" fmla="*/ 59 h 245"/>
                <a:gd name="T84" fmla="*/ 424 w 449"/>
                <a:gd name="T85" fmla="*/ 84 h 245"/>
                <a:gd name="T86" fmla="*/ 424 w 449"/>
                <a:gd name="T87" fmla="*/ 144 h 245"/>
                <a:gd name="T88" fmla="*/ 415 w 449"/>
                <a:gd name="T89" fmla="*/ 186 h 245"/>
                <a:gd name="T90" fmla="*/ 407 w 449"/>
                <a:gd name="T91" fmla="*/ 211 h 245"/>
                <a:gd name="T92" fmla="*/ 373 w 449"/>
                <a:gd name="T93" fmla="*/ 220 h 245"/>
                <a:gd name="T94" fmla="*/ 347 w 449"/>
                <a:gd name="T95" fmla="*/ 203 h 245"/>
                <a:gd name="T96" fmla="*/ 347 w 449"/>
                <a:gd name="T97" fmla="*/ 1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245">
                  <a:moveTo>
                    <a:pt x="77" y="194"/>
                  </a:moveTo>
                  <a:lnTo>
                    <a:pt x="102" y="203"/>
                  </a:lnTo>
                  <a:lnTo>
                    <a:pt x="110" y="152"/>
                  </a:lnTo>
                  <a:lnTo>
                    <a:pt x="136" y="161"/>
                  </a:lnTo>
                  <a:lnTo>
                    <a:pt x="136" y="135"/>
                  </a:lnTo>
                  <a:lnTo>
                    <a:pt x="110" y="135"/>
                  </a:lnTo>
                  <a:lnTo>
                    <a:pt x="127" y="8"/>
                  </a:lnTo>
                  <a:lnTo>
                    <a:pt x="110" y="0"/>
                  </a:lnTo>
                  <a:lnTo>
                    <a:pt x="0" y="118"/>
                  </a:lnTo>
                  <a:lnTo>
                    <a:pt x="0" y="144"/>
                  </a:lnTo>
                  <a:lnTo>
                    <a:pt x="85" y="152"/>
                  </a:lnTo>
                  <a:lnTo>
                    <a:pt x="77" y="194"/>
                  </a:lnTo>
                  <a:close/>
                  <a:moveTo>
                    <a:pt x="85" y="127"/>
                  </a:moveTo>
                  <a:lnTo>
                    <a:pt x="26" y="118"/>
                  </a:lnTo>
                  <a:lnTo>
                    <a:pt x="102" y="42"/>
                  </a:lnTo>
                  <a:lnTo>
                    <a:pt x="85" y="127"/>
                  </a:lnTo>
                  <a:close/>
                  <a:moveTo>
                    <a:pt x="161" y="110"/>
                  </a:moveTo>
                  <a:lnTo>
                    <a:pt x="161" y="161"/>
                  </a:lnTo>
                  <a:lnTo>
                    <a:pt x="170" y="194"/>
                  </a:lnTo>
                  <a:lnTo>
                    <a:pt x="187" y="211"/>
                  </a:lnTo>
                  <a:lnTo>
                    <a:pt x="212" y="220"/>
                  </a:lnTo>
                  <a:lnTo>
                    <a:pt x="229" y="220"/>
                  </a:lnTo>
                  <a:lnTo>
                    <a:pt x="246" y="211"/>
                  </a:lnTo>
                  <a:lnTo>
                    <a:pt x="263" y="203"/>
                  </a:lnTo>
                  <a:lnTo>
                    <a:pt x="271" y="186"/>
                  </a:lnTo>
                  <a:lnTo>
                    <a:pt x="280" y="161"/>
                  </a:lnTo>
                  <a:lnTo>
                    <a:pt x="288" y="127"/>
                  </a:lnTo>
                  <a:lnTo>
                    <a:pt x="288" y="101"/>
                  </a:lnTo>
                  <a:lnTo>
                    <a:pt x="288" y="84"/>
                  </a:lnTo>
                  <a:lnTo>
                    <a:pt x="280" y="51"/>
                  </a:lnTo>
                  <a:lnTo>
                    <a:pt x="263" y="34"/>
                  </a:lnTo>
                  <a:lnTo>
                    <a:pt x="237" y="17"/>
                  </a:lnTo>
                  <a:lnTo>
                    <a:pt x="220" y="17"/>
                  </a:lnTo>
                  <a:lnTo>
                    <a:pt x="204" y="25"/>
                  </a:lnTo>
                  <a:lnTo>
                    <a:pt x="187" y="42"/>
                  </a:lnTo>
                  <a:lnTo>
                    <a:pt x="178" y="59"/>
                  </a:lnTo>
                  <a:lnTo>
                    <a:pt x="170" y="84"/>
                  </a:lnTo>
                  <a:lnTo>
                    <a:pt x="161" y="110"/>
                  </a:lnTo>
                  <a:close/>
                  <a:moveTo>
                    <a:pt x="187" y="118"/>
                  </a:moveTo>
                  <a:lnTo>
                    <a:pt x="195" y="76"/>
                  </a:lnTo>
                  <a:lnTo>
                    <a:pt x="204" y="51"/>
                  </a:lnTo>
                  <a:lnTo>
                    <a:pt x="220" y="42"/>
                  </a:lnTo>
                  <a:lnTo>
                    <a:pt x="237" y="42"/>
                  </a:lnTo>
                  <a:lnTo>
                    <a:pt x="254" y="51"/>
                  </a:lnTo>
                  <a:lnTo>
                    <a:pt x="263" y="59"/>
                  </a:lnTo>
                  <a:lnTo>
                    <a:pt x="271" y="84"/>
                  </a:lnTo>
                  <a:lnTo>
                    <a:pt x="263" y="127"/>
                  </a:lnTo>
                  <a:lnTo>
                    <a:pt x="263" y="152"/>
                  </a:lnTo>
                  <a:lnTo>
                    <a:pt x="254" y="169"/>
                  </a:lnTo>
                  <a:lnTo>
                    <a:pt x="254" y="178"/>
                  </a:lnTo>
                  <a:lnTo>
                    <a:pt x="246" y="186"/>
                  </a:lnTo>
                  <a:lnTo>
                    <a:pt x="229" y="203"/>
                  </a:lnTo>
                  <a:lnTo>
                    <a:pt x="212" y="203"/>
                  </a:lnTo>
                  <a:lnTo>
                    <a:pt x="195" y="194"/>
                  </a:lnTo>
                  <a:lnTo>
                    <a:pt x="187" y="178"/>
                  </a:lnTo>
                  <a:lnTo>
                    <a:pt x="187" y="161"/>
                  </a:lnTo>
                  <a:lnTo>
                    <a:pt x="187" y="118"/>
                  </a:lnTo>
                  <a:close/>
                  <a:moveTo>
                    <a:pt x="322" y="135"/>
                  </a:moveTo>
                  <a:lnTo>
                    <a:pt x="322" y="178"/>
                  </a:lnTo>
                  <a:lnTo>
                    <a:pt x="331" y="220"/>
                  </a:lnTo>
                  <a:lnTo>
                    <a:pt x="347" y="237"/>
                  </a:lnTo>
                  <a:lnTo>
                    <a:pt x="373" y="245"/>
                  </a:lnTo>
                  <a:lnTo>
                    <a:pt x="390" y="245"/>
                  </a:lnTo>
                  <a:lnTo>
                    <a:pt x="407" y="237"/>
                  </a:lnTo>
                  <a:lnTo>
                    <a:pt x="424" y="220"/>
                  </a:lnTo>
                  <a:lnTo>
                    <a:pt x="432" y="203"/>
                  </a:lnTo>
                  <a:lnTo>
                    <a:pt x="441" y="186"/>
                  </a:lnTo>
                  <a:lnTo>
                    <a:pt x="449" y="152"/>
                  </a:lnTo>
                  <a:lnTo>
                    <a:pt x="449" y="127"/>
                  </a:lnTo>
                  <a:lnTo>
                    <a:pt x="449" y="101"/>
                  </a:lnTo>
                  <a:lnTo>
                    <a:pt x="441" y="76"/>
                  </a:lnTo>
                  <a:lnTo>
                    <a:pt x="424" y="51"/>
                  </a:lnTo>
                  <a:lnTo>
                    <a:pt x="398" y="42"/>
                  </a:lnTo>
                  <a:lnTo>
                    <a:pt x="381" y="42"/>
                  </a:lnTo>
                  <a:lnTo>
                    <a:pt x="364" y="51"/>
                  </a:lnTo>
                  <a:lnTo>
                    <a:pt x="347" y="59"/>
                  </a:lnTo>
                  <a:lnTo>
                    <a:pt x="339" y="76"/>
                  </a:lnTo>
                  <a:lnTo>
                    <a:pt x="331" y="101"/>
                  </a:lnTo>
                  <a:lnTo>
                    <a:pt x="322" y="135"/>
                  </a:lnTo>
                  <a:close/>
                  <a:moveTo>
                    <a:pt x="347" y="135"/>
                  </a:moveTo>
                  <a:lnTo>
                    <a:pt x="356" y="93"/>
                  </a:lnTo>
                  <a:lnTo>
                    <a:pt x="364" y="67"/>
                  </a:lnTo>
                  <a:lnTo>
                    <a:pt x="381" y="59"/>
                  </a:lnTo>
                  <a:lnTo>
                    <a:pt x="398" y="59"/>
                  </a:lnTo>
                  <a:lnTo>
                    <a:pt x="415" y="67"/>
                  </a:lnTo>
                  <a:lnTo>
                    <a:pt x="424" y="84"/>
                  </a:lnTo>
                  <a:lnTo>
                    <a:pt x="432" y="110"/>
                  </a:lnTo>
                  <a:lnTo>
                    <a:pt x="424" y="144"/>
                  </a:lnTo>
                  <a:lnTo>
                    <a:pt x="424" y="169"/>
                  </a:lnTo>
                  <a:lnTo>
                    <a:pt x="415" y="186"/>
                  </a:lnTo>
                  <a:lnTo>
                    <a:pt x="415" y="203"/>
                  </a:lnTo>
                  <a:lnTo>
                    <a:pt x="407" y="211"/>
                  </a:lnTo>
                  <a:lnTo>
                    <a:pt x="390" y="220"/>
                  </a:lnTo>
                  <a:lnTo>
                    <a:pt x="373" y="220"/>
                  </a:lnTo>
                  <a:lnTo>
                    <a:pt x="356" y="220"/>
                  </a:lnTo>
                  <a:lnTo>
                    <a:pt x="347" y="203"/>
                  </a:lnTo>
                  <a:lnTo>
                    <a:pt x="347" y="178"/>
                  </a:lnTo>
                  <a:lnTo>
                    <a:pt x="347" y="135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16FD32-3364-49D6-A521-159B9C31F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326" y="130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868D00-F54D-4DD9-9C5E-97C1F4750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360" y="130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CB8FB3-F8AC-4337-A3D2-1B815F259E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394" y="131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A8C97-54C7-4102-A9FC-7B9D3EC0D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7" y="1159"/>
              <a:ext cx="100" cy="50"/>
            </a:xfrm>
            <a:custGeom>
              <a:avLst/>
              <a:gdLst>
                <a:gd name="T0" fmla="*/ 8 w 440"/>
                <a:gd name="T1" fmla="*/ 186 h 220"/>
                <a:gd name="T2" fmla="*/ 42 w 440"/>
                <a:gd name="T3" fmla="*/ 212 h 220"/>
                <a:gd name="T4" fmla="*/ 93 w 440"/>
                <a:gd name="T5" fmla="*/ 212 h 220"/>
                <a:gd name="T6" fmla="*/ 127 w 440"/>
                <a:gd name="T7" fmla="*/ 178 h 220"/>
                <a:gd name="T8" fmla="*/ 127 w 440"/>
                <a:gd name="T9" fmla="*/ 136 h 220"/>
                <a:gd name="T10" fmla="*/ 110 w 440"/>
                <a:gd name="T11" fmla="*/ 110 h 220"/>
                <a:gd name="T12" fmla="*/ 110 w 440"/>
                <a:gd name="T13" fmla="*/ 85 h 220"/>
                <a:gd name="T14" fmla="*/ 110 w 440"/>
                <a:gd name="T15" fmla="*/ 34 h 220"/>
                <a:gd name="T16" fmla="*/ 59 w 440"/>
                <a:gd name="T17" fmla="*/ 9 h 220"/>
                <a:gd name="T18" fmla="*/ 17 w 440"/>
                <a:gd name="T19" fmla="*/ 26 h 220"/>
                <a:gd name="T20" fmla="*/ 0 w 440"/>
                <a:gd name="T21" fmla="*/ 68 h 220"/>
                <a:gd name="T22" fmla="*/ 25 w 440"/>
                <a:gd name="T23" fmla="*/ 51 h 220"/>
                <a:gd name="T24" fmla="*/ 51 w 440"/>
                <a:gd name="T25" fmla="*/ 34 h 220"/>
                <a:gd name="T26" fmla="*/ 76 w 440"/>
                <a:gd name="T27" fmla="*/ 34 h 220"/>
                <a:gd name="T28" fmla="*/ 93 w 440"/>
                <a:gd name="T29" fmla="*/ 51 h 220"/>
                <a:gd name="T30" fmla="*/ 93 w 440"/>
                <a:gd name="T31" fmla="*/ 76 h 220"/>
                <a:gd name="T32" fmla="*/ 68 w 440"/>
                <a:gd name="T33" fmla="*/ 93 h 220"/>
                <a:gd name="T34" fmla="*/ 51 w 440"/>
                <a:gd name="T35" fmla="*/ 119 h 220"/>
                <a:gd name="T36" fmla="*/ 84 w 440"/>
                <a:gd name="T37" fmla="*/ 119 h 220"/>
                <a:gd name="T38" fmla="*/ 101 w 440"/>
                <a:gd name="T39" fmla="*/ 136 h 220"/>
                <a:gd name="T40" fmla="*/ 101 w 440"/>
                <a:gd name="T41" fmla="*/ 169 h 220"/>
                <a:gd name="T42" fmla="*/ 84 w 440"/>
                <a:gd name="T43" fmla="*/ 195 h 220"/>
                <a:gd name="T44" fmla="*/ 51 w 440"/>
                <a:gd name="T45" fmla="*/ 195 h 220"/>
                <a:gd name="T46" fmla="*/ 34 w 440"/>
                <a:gd name="T47" fmla="*/ 178 h 220"/>
                <a:gd name="T48" fmla="*/ 0 w 440"/>
                <a:gd name="T49" fmla="*/ 161 h 220"/>
                <a:gd name="T50" fmla="*/ 161 w 440"/>
                <a:gd name="T51" fmla="*/ 178 h 220"/>
                <a:gd name="T52" fmla="*/ 194 w 440"/>
                <a:gd name="T53" fmla="*/ 212 h 220"/>
                <a:gd name="T54" fmla="*/ 245 w 440"/>
                <a:gd name="T55" fmla="*/ 203 h 220"/>
                <a:gd name="T56" fmla="*/ 279 w 440"/>
                <a:gd name="T57" fmla="*/ 161 h 220"/>
                <a:gd name="T58" fmla="*/ 279 w 440"/>
                <a:gd name="T59" fmla="*/ 110 h 220"/>
                <a:gd name="T60" fmla="*/ 245 w 440"/>
                <a:gd name="T61" fmla="*/ 76 h 220"/>
                <a:gd name="T62" fmla="*/ 203 w 440"/>
                <a:gd name="T63" fmla="*/ 85 h 220"/>
                <a:gd name="T64" fmla="*/ 194 w 440"/>
                <a:gd name="T65" fmla="*/ 34 h 220"/>
                <a:gd name="T66" fmla="*/ 271 w 440"/>
                <a:gd name="T67" fmla="*/ 9 h 220"/>
                <a:gd name="T68" fmla="*/ 152 w 440"/>
                <a:gd name="T69" fmla="*/ 119 h 220"/>
                <a:gd name="T70" fmla="*/ 194 w 440"/>
                <a:gd name="T71" fmla="*/ 102 h 220"/>
                <a:gd name="T72" fmla="*/ 237 w 440"/>
                <a:gd name="T73" fmla="*/ 102 h 220"/>
                <a:gd name="T74" fmla="*/ 254 w 440"/>
                <a:gd name="T75" fmla="*/ 127 h 220"/>
                <a:gd name="T76" fmla="*/ 254 w 440"/>
                <a:gd name="T77" fmla="*/ 161 h 220"/>
                <a:gd name="T78" fmla="*/ 237 w 440"/>
                <a:gd name="T79" fmla="*/ 186 h 220"/>
                <a:gd name="T80" fmla="*/ 203 w 440"/>
                <a:gd name="T81" fmla="*/ 195 h 220"/>
                <a:gd name="T82" fmla="*/ 186 w 440"/>
                <a:gd name="T83" fmla="*/ 169 h 220"/>
                <a:gd name="T84" fmla="*/ 152 w 440"/>
                <a:gd name="T85" fmla="*/ 161 h 220"/>
                <a:gd name="T86" fmla="*/ 321 w 440"/>
                <a:gd name="T87" fmla="*/ 153 h 220"/>
                <a:gd name="T88" fmla="*/ 355 w 440"/>
                <a:gd name="T89" fmla="*/ 203 h 220"/>
                <a:gd name="T90" fmla="*/ 398 w 440"/>
                <a:gd name="T91" fmla="*/ 203 h 220"/>
                <a:gd name="T92" fmla="*/ 432 w 440"/>
                <a:gd name="T93" fmla="*/ 178 h 220"/>
                <a:gd name="T94" fmla="*/ 440 w 440"/>
                <a:gd name="T95" fmla="*/ 136 h 220"/>
                <a:gd name="T96" fmla="*/ 440 w 440"/>
                <a:gd name="T97" fmla="*/ 76 h 220"/>
                <a:gd name="T98" fmla="*/ 423 w 440"/>
                <a:gd name="T99" fmla="*/ 26 h 220"/>
                <a:gd name="T100" fmla="*/ 372 w 440"/>
                <a:gd name="T101" fmla="*/ 0 h 220"/>
                <a:gd name="T102" fmla="*/ 338 w 440"/>
                <a:gd name="T103" fmla="*/ 17 h 220"/>
                <a:gd name="T104" fmla="*/ 321 w 440"/>
                <a:gd name="T105" fmla="*/ 51 h 220"/>
                <a:gd name="T106" fmla="*/ 313 w 440"/>
                <a:gd name="T107" fmla="*/ 102 h 220"/>
                <a:gd name="T108" fmla="*/ 338 w 440"/>
                <a:gd name="T109" fmla="*/ 59 h 220"/>
                <a:gd name="T110" fmla="*/ 355 w 440"/>
                <a:gd name="T111" fmla="*/ 26 h 220"/>
                <a:gd name="T112" fmla="*/ 389 w 440"/>
                <a:gd name="T113" fmla="*/ 26 h 220"/>
                <a:gd name="T114" fmla="*/ 415 w 440"/>
                <a:gd name="T115" fmla="*/ 59 h 220"/>
                <a:gd name="T116" fmla="*/ 415 w 440"/>
                <a:gd name="T117" fmla="*/ 144 h 220"/>
                <a:gd name="T118" fmla="*/ 398 w 440"/>
                <a:gd name="T119" fmla="*/ 178 h 220"/>
                <a:gd name="T120" fmla="*/ 364 w 440"/>
                <a:gd name="T121" fmla="*/ 178 h 220"/>
                <a:gd name="T122" fmla="*/ 338 w 440"/>
                <a:gd name="T123" fmla="*/ 144 h 220"/>
                <a:gd name="T124" fmla="*/ 338 w 440"/>
                <a:gd name="T125" fmla="*/ 10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0" h="220">
                  <a:moveTo>
                    <a:pt x="0" y="161"/>
                  </a:moveTo>
                  <a:lnTo>
                    <a:pt x="8" y="186"/>
                  </a:lnTo>
                  <a:lnTo>
                    <a:pt x="25" y="203"/>
                  </a:lnTo>
                  <a:lnTo>
                    <a:pt x="42" y="212"/>
                  </a:lnTo>
                  <a:lnTo>
                    <a:pt x="68" y="220"/>
                  </a:lnTo>
                  <a:lnTo>
                    <a:pt x="93" y="212"/>
                  </a:lnTo>
                  <a:lnTo>
                    <a:pt x="118" y="195"/>
                  </a:lnTo>
                  <a:lnTo>
                    <a:pt x="127" y="178"/>
                  </a:lnTo>
                  <a:lnTo>
                    <a:pt x="135" y="153"/>
                  </a:lnTo>
                  <a:lnTo>
                    <a:pt x="127" y="136"/>
                  </a:lnTo>
                  <a:lnTo>
                    <a:pt x="118" y="119"/>
                  </a:lnTo>
                  <a:lnTo>
                    <a:pt x="110" y="110"/>
                  </a:lnTo>
                  <a:lnTo>
                    <a:pt x="93" y="102"/>
                  </a:lnTo>
                  <a:lnTo>
                    <a:pt x="110" y="85"/>
                  </a:lnTo>
                  <a:lnTo>
                    <a:pt x="118" y="59"/>
                  </a:lnTo>
                  <a:lnTo>
                    <a:pt x="110" y="34"/>
                  </a:lnTo>
                  <a:lnTo>
                    <a:pt x="93" y="17"/>
                  </a:lnTo>
                  <a:lnTo>
                    <a:pt x="59" y="9"/>
                  </a:lnTo>
                  <a:lnTo>
                    <a:pt x="34" y="17"/>
                  </a:lnTo>
                  <a:lnTo>
                    <a:pt x="17" y="26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25" y="68"/>
                  </a:lnTo>
                  <a:lnTo>
                    <a:pt x="25" y="51"/>
                  </a:lnTo>
                  <a:lnTo>
                    <a:pt x="34" y="42"/>
                  </a:lnTo>
                  <a:lnTo>
                    <a:pt x="51" y="34"/>
                  </a:lnTo>
                  <a:lnTo>
                    <a:pt x="59" y="34"/>
                  </a:lnTo>
                  <a:lnTo>
                    <a:pt x="76" y="34"/>
                  </a:lnTo>
                  <a:lnTo>
                    <a:pt x="84" y="42"/>
                  </a:lnTo>
                  <a:lnTo>
                    <a:pt x="93" y="51"/>
                  </a:lnTo>
                  <a:lnTo>
                    <a:pt x="93" y="59"/>
                  </a:lnTo>
                  <a:lnTo>
                    <a:pt x="93" y="76"/>
                  </a:lnTo>
                  <a:lnTo>
                    <a:pt x="84" y="85"/>
                  </a:lnTo>
                  <a:lnTo>
                    <a:pt x="68" y="93"/>
                  </a:lnTo>
                  <a:lnTo>
                    <a:pt x="51" y="102"/>
                  </a:lnTo>
                  <a:lnTo>
                    <a:pt x="51" y="119"/>
                  </a:lnTo>
                  <a:lnTo>
                    <a:pt x="68" y="119"/>
                  </a:lnTo>
                  <a:lnTo>
                    <a:pt x="84" y="119"/>
                  </a:lnTo>
                  <a:lnTo>
                    <a:pt x="93" y="127"/>
                  </a:lnTo>
                  <a:lnTo>
                    <a:pt x="101" y="136"/>
                  </a:lnTo>
                  <a:lnTo>
                    <a:pt x="110" y="153"/>
                  </a:lnTo>
                  <a:lnTo>
                    <a:pt x="101" y="169"/>
                  </a:lnTo>
                  <a:lnTo>
                    <a:pt x="93" y="186"/>
                  </a:lnTo>
                  <a:lnTo>
                    <a:pt x="84" y="195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42" y="186"/>
                  </a:lnTo>
                  <a:lnTo>
                    <a:pt x="34" y="178"/>
                  </a:lnTo>
                  <a:lnTo>
                    <a:pt x="25" y="161"/>
                  </a:lnTo>
                  <a:lnTo>
                    <a:pt x="0" y="161"/>
                  </a:lnTo>
                  <a:close/>
                  <a:moveTo>
                    <a:pt x="152" y="161"/>
                  </a:moveTo>
                  <a:lnTo>
                    <a:pt x="161" y="178"/>
                  </a:lnTo>
                  <a:lnTo>
                    <a:pt x="178" y="203"/>
                  </a:lnTo>
                  <a:lnTo>
                    <a:pt x="194" y="212"/>
                  </a:lnTo>
                  <a:lnTo>
                    <a:pt x="220" y="212"/>
                  </a:lnTo>
                  <a:lnTo>
                    <a:pt x="245" y="203"/>
                  </a:lnTo>
                  <a:lnTo>
                    <a:pt x="271" y="186"/>
                  </a:lnTo>
                  <a:lnTo>
                    <a:pt x="279" y="161"/>
                  </a:lnTo>
                  <a:lnTo>
                    <a:pt x="288" y="136"/>
                  </a:lnTo>
                  <a:lnTo>
                    <a:pt x="279" y="110"/>
                  </a:lnTo>
                  <a:lnTo>
                    <a:pt x="262" y="93"/>
                  </a:lnTo>
                  <a:lnTo>
                    <a:pt x="245" y="76"/>
                  </a:lnTo>
                  <a:lnTo>
                    <a:pt x="220" y="76"/>
                  </a:lnTo>
                  <a:lnTo>
                    <a:pt x="203" y="85"/>
                  </a:lnTo>
                  <a:lnTo>
                    <a:pt x="186" y="93"/>
                  </a:lnTo>
                  <a:lnTo>
                    <a:pt x="194" y="34"/>
                  </a:lnTo>
                  <a:lnTo>
                    <a:pt x="271" y="34"/>
                  </a:lnTo>
                  <a:lnTo>
                    <a:pt x="271" y="9"/>
                  </a:lnTo>
                  <a:lnTo>
                    <a:pt x="169" y="17"/>
                  </a:lnTo>
                  <a:lnTo>
                    <a:pt x="152" y="119"/>
                  </a:lnTo>
                  <a:lnTo>
                    <a:pt x="178" y="119"/>
                  </a:lnTo>
                  <a:lnTo>
                    <a:pt x="194" y="102"/>
                  </a:lnTo>
                  <a:lnTo>
                    <a:pt x="211" y="102"/>
                  </a:lnTo>
                  <a:lnTo>
                    <a:pt x="237" y="102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62" y="144"/>
                  </a:lnTo>
                  <a:lnTo>
                    <a:pt x="254" y="161"/>
                  </a:lnTo>
                  <a:lnTo>
                    <a:pt x="245" y="178"/>
                  </a:lnTo>
                  <a:lnTo>
                    <a:pt x="237" y="186"/>
                  </a:lnTo>
                  <a:lnTo>
                    <a:pt x="220" y="195"/>
                  </a:lnTo>
                  <a:lnTo>
                    <a:pt x="203" y="195"/>
                  </a:lnTo>
                  <a:lnTo>
                    <a:pt x="194" y="186"/>
                  </a:lnTo>
                  <a:lnTo>
                    <a:pt x="186" y="169"/>
                  </a:lnTo>
                  <a:lnTo>
                    <a:pt x="178" y="153"/>
                  </a:lnTo>
                  <a:lnTo>
                    <a:pt x="152" y="161"/>
                  </a:lnTo>
                  <a:close/>
                  <a:moveTo>
                    <a:pt x="313" y="102"/>
                  </a:moveTo>
                  <a:lnTo>
                    <a:pt x="321" y="153"/>
                  </a:lnTo>
                  <a:lnTo>
                    <a:pt x="338" y="186"/>
                  </a:lnTo>
                  <a:lnTo>
                    <a:pt x="355" y="203"/>
                  </a:lnTo>
                  <a:lnTo>
                    <a:pt x="381" y="203"/>
                  </a:lnTo>
                  <a:lnTo>
                    <a:pt x="398" y="203"/>
                  </a:lnTo>
                  <a:lnTo>
                    <a:pt x="415" y="195"/>
                  </a:lnTo>
                  <a:lnTo>
                    <a:pt x="432" y="178"/>
                  </a:lnTo>
                  <a:lnTo>
                    <a:pt x="440" y="161"/>
                  </a:lnTo>
                  <a:lnTo>
                    <a:pt x="440" y="136"/>
                  </a:lnTo>
                  <a:lnTo>
                    <a:pt x="440" y="102"/>
                  </a:lnTo>
                  <a:lnTo>
                    <a:pt x="440" y="76"/>
                  </a:lnTo>
                  <a:lnTo>
                    <a:pt x="440" y="51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72" y="0"/>
                  </a:lnTo>
                  <a:lnTo>
                    <a:pt x="355" y="0"/>
                  </a:lnTo>
                  <a:lnTo>
                    <a:pt x="338" y="17"/>
                  </a:lnTo>
                  <a:lnTo>
                    <a:pt x="330" y="26"/>
                  </a:lnTo>
                  <a:lnTo>
                    <a:pt x="321" y="51"/>
                  </a:lnTo>
                  <a:lnTo>
                    <a:pt x="313" y="76"/>
                  </a:lnTo>
                  <a:lnTo>
                    <a:pt x="313" y="102"/>
                  </a:lnTo>
                  <a:close/>
                  <a:moveTo>
                    <a:pt x="338" y="102"/>
                  </a:moveTo>
                  <a:lnTo>
                    <a:pt x="338" y="59"/>
                  </a:lnTo>
                  <a:lnTo>
                    <a:pt x="347" y="34"/>
                  </a:lnTo>
                  <a:lnTo>
                    <a:pt x="355" y="26"/>
                  </a:lnTo>
                  <a:lnTo>
                    <a:pt x="372" y="17"/>
                  </a:lnTo>
                  <a:lnTo>
                    <a:pt x="389" y="26"/>
                  </a:lnTo>
                  <a:lnTo>
                    <a:pt x="406" y="34"/>
                  </a:lnTo>
                  <a:lnTo>
                    <a:pt x="415" y="59"/>
                  </a:lnTo>
                  <a:lnTo>
                    <a:pt x="415" y="102"/>
                  </a:lnTo>
                  <a:lnTo>
                    <a:pt x="415" y="144"/>
                  </a:lnTo>
                  <a:lnTo>
                    <a:pt x="406" y="169"/>
                  </a:lnTo>
                  <a:lnTo>
                    <a:pt x="398" y="178"/>
                  </a:lnTo>
                  <a:lnTo>
                    <a:pt x="381" y="186"/>
                  </a:lnTo>
                  <a:lnTo>
                    <a:pt x="364" y="178"/>
                  </a:lnTo>
                  <a:lnTo>
                    <a:pt x="355" y="169"/>
                  </a:lnTo>
                  <a:lnTo>
                    <a:pt x="338" y="144"/>
                  </a:lnTo>
                  <a:lnTo>
                    <a:pt x="338" y="127"/>
                  </a:lnTo>
                  <a:lnTo>
                    <a:pt x="338" y="10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89F33A-566A-44DA-A16F-35871407BD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705" y="113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C60C0D-A789-4131-BCAD-212DD6E332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739" y="113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EA8A79-CD2E-4DAA-AB48-B710125A7A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773" y="113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C7B4BC6-AC4D-411C-8088-E2A84B9EC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" y="2206"/>
              <a:ext cx="102" cy="64"/>
            </a:xfrm>
            <a:custGeom>
              <a:avLst/>
              <a:gdLst>
                <a:gd name="T0" fmla="*/ 8 w 449"/>
                <a:gd name="T1" fmla="*/ 178 h 280"/>
                <a:gd name="T2" fmla="*/ 76 w 449"/>
                <a:gd name="T3" fmla="*/ 204 h 280"/>
                <a:gd name="T4" fmla="*/ 135 w 449"/>
                <a:gd name="T5" fmla="*/ 161 h 280"/>
                <a:gd name="T6" fmla="*/ 119 w 449"/>
                <a:gd name="T7" fmla="*/ 110 h 280"/>
                <a:gd name="T8" fmla="*/ 144 w 449"/>
                <a:gd name="T9" fmla="*/ 68 h 280"/>
                <a:gd name="T10" fmla="*/ 102 w 449"/>
                <a:gd name="T11" fmla="*/ 0 h 280"/>
                <a:gd name="T12" fmla="*/ 42 w 449"/>
                <a:gd name="T13" fmla="*/ 17 h 280"/>
                <a:gd name="T14" fmla="*/ 59 w 449"/>
                <a:gd name="T15" fmla="*/ 34 h 280"/>
                <a:gd name="T16" fmla="*/ 93 w 449"/>
                <a:gd name="T17" fmla="*/ 26 h 280"/>
                <a:gd name="T18" fmla="*/ 119 w 449"/>
                <a:gd name="T19" fmla="*/ 60 h 280"/>
                <a:gd name="T20" fmla="*/ 85 w 449"/>
                <a:gd name="T21" fmla="*/ 85 h 280"/>
                <a:gd name="T22" fmla="*/ 59 w 449"/>
                <a:gd name="T23" fmla="*/ 102 h 280"/>
                <a:gd name="T24" fmla="*/ 102 w 449"/>
                <a:gd name="T25" fmla="*/ 119 h 280"/>
                <a:gd name="T26" fmla="*/ 102 w 449"/>
                <a:gd name="T27" fmla="*/ 170 h 280"/>
                <a:gd name="T28" fmla="*/ 59 w 449"/>
                <a:gd name="T29" fmla="*/ 178 h 280"/>
                <a:gd name="T30" fmla="*/ 25 w 449"/>
                <a:gd name="T31" fmla="*/ 153 h 280"/>
                <a:gd name="T32" fmla="*/ 161 w 449"/>
                <a:gd name="T33" fmla="*/ 127 h 280"/>
                <a:gd name="T34" fmla="*/ 169 w 449"/>
                <a:gd name="T35" fmla="*/ 229 h 280"/>
                <a:gd name="T36" fmla="*/ 237 w 449"/>
                <a:gd name="T37" fmla="*/ 237 h 280"/>
                <a:gd name="T38" fmla="*/ 279 w 449"/>
                <a:gd name="T39" fmla="*/ 187 h 280"/>
                <a:gd name="T40" fmla="*/ 296 w 449"/>
                <a:gd name="T41" fmla="*/ 110 h 280"/>
                <a:gd name="T42" fmla="*/ 246 w 449"/>
                <a:gd name="T43" fmla="*/ 43 h 280"/>
                <a:gd name="T44" fmla="*/ 195 w 449"/>
                <a:gd name="T45" fmla="*/ 51 h 280"/>
                <a:gd name="T46" fmla="*/ 161 w 449"/>
                <a:gd name="T47" fmla="*/ 127 h 280"/>
                <a:gd name="T48" fmla="*/ 212 w 449"/>
                <a:gd name="T49" fmla="*/ 68 h 280"/>
                <a:gd name="T50" fmla="*/ 254 w 449"/>
                <a:gd name="T51" fmla="*/ 68 h 280"/>
                <a:gd name="T52" fmla="*/ 262 w 449"/>
                <a:gd name="T53" fmla="*/ 153 h 280"/>
                <a:gd name="T54" fmla="*/ 237 w 449"/>
                <a:gd name="T55" fmla="*/ 204 h 280"/>
                <a:gd name="T56" fmla="*/ 203 w 449"/>
                <a:gd name="T57" fmla="*/ 220 h 280"/>
                <a:gd name="T58" fmla="*/ 178 w 449"/>
                <a:gd name="T59" fmla="*/ 170 h 280"/>
                <a:gd name="T60" fmla="*/ 305 w 449"/>
                <a:gd name="T61" fmla="*/ 212 h 280"/>
                <a:gd name="T62" fmla="*/ 356 w 449"/>
                <a:gd name="T63" fmla="*/ 280 h 280"/>
                <a:gd name="T64" fmla="*/ 406 w 449"/>
                <a:gd name="T65" fmla="*/ 271 h 280"/>
                <a:gd name="T66" fmla="*/ 440 w 449"/>
                <a:gd name="T67" fmla="*/ 195 h 280"/>
                <a:gd name="T68" fmla="*/ 449 w 449"/>
                <a:gd name="T69" fmla="*/ 119 h 280"/>
                <a:gd name="T70" fmla="*/ 381 w 449"/>
                <a:gd name="T71" fmla="*/ 85 h 280"/>
                <a:gd name="T72" fmla="*/ 339 w 449"/>
                <a:gd name="T73" fmla="*/ 110 h 280"/>
                <a:gd name="T74" fmla="*/ 339 w 449"/>
                <a:gd name="T75" fmla="*/ 170 h 280"/>
                <a:gd name="T76" fmla="*/ 381 w 449"/>
                <a:gd name="T77" fmla="*/ 102 h 280"/>
                <a:gd name="T78" fmla="*/ 423 w 449"/>
                <a:gd name="T79" fmla="*/ 127 h 280"/>
                <a:gd name="T80" fmla="*/ 415 w 449"/>
                <a:gd name="T81" fmla="*/ 212 h 280"/>
                <a:gd name="T82" fmla="*/ 389 w 449"/>
                <a:gd name="T83" fmla="*/ 254 h 280"/>
                <a:gd name="T84" fmla="*/ 347 w 449"/>
                <a:gd name="T85" fmla="*/ 254 h 280"/>
                <a:gd name="T86" fmla="*/ 339 w 449"/>
                <a:gd name="T87" fmla="*/ 17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280">
                  <a:moveTo>
                    <a:pt x="0" y="127"/>
                  </a:moveTo>
                  <a:lnTo>
                    <a:pt x="0" y="153"/>
                  </a:lnTo>
                  <a:lnTo>
                    <a:pt x="8" y="178"/>
                  </a:lnTo>
                  <a:lnTo>
                    <a:pt x="25" y="195"/>
                  </a:lnTo>
                  <a:lnTo>
                    <a:pt x="51" y="204"/>
                  </a:lnTo>
                  <a:lnTo>
                    <a:pt x="76" y="204"/>
                  </a:lnTo>
                  <a:lnTo>
                    <a:pt x="102" y="195"/>
                  </a:lnTo>
                  <a:lnTo>
                    <a:pt x="119" y="178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27" y="127"/>
                  </a:lnTo>
                  <a:lnTo>
                    <a:pt x="119" y="110"/>
                  </a:lnTo>
                  <a:lnTo>
                    <a:pt x="110" y="102"/>
                  </a:lnTo>
                  <a:lnTo>
                    <a:pt x="135" y="85"/>
                  </a:lnTo>
                  <a:lnTo>
                    <a:pt x="144" y="68"/>
                  </a:lnTo>
                  <a:lnTo>
                    <a:pt x="144" y="43"/>
                  </a:lnTo>
                  <a:lnTo>
                    <a:pt x="127" y="17"/>
                  </a:lnTo>
                  <a:lnTo>
                    <a:pt x="102" y="0"/>
                  </a:lnTo>
                  <a:lnTo>
                    <a:pt x="76" y="0"/>
                  </a:lnTo>
                  <a:lnTo>
                    <a:pt x="59" y="9"/>
                  </a:lnTo>
                  <a:lnTo>
                    <a:pt x="42" y="17"/>
                  </a:lnTo>
                  <a:lnTo>
                    <a:pt x="34" y="34"/>
                  </a:lnTo>
                  <a:lnTo>
                    <a:pt x="51" y="51"/>
                  </a:lnTo>
                  <a:lnTo>
                    <a:pt x="59" y="34"/>
                  </a:lnTo>
                  <a:lnTo>
                    <a:pt x="68" y="26"/>
                  </a:lnTo>
                  <a:lnTo>
                    <a:pt x="85" y="17"/>
                  </a:lnTo>
                  <a:lnTo>
                    <a:pt x="93" y="26"/>
                  </a:lnTo>
                  <a:lnTo>
                    <a:pt x="119" y="34"/>
                  </a:lnTo>
                  <a:lnTo>
                    <a:pt x="119" y="51"/>
                  </a:lnTo>
                  <a:lnTo>
                    <a:pt x="119" y="60"/>
                  </a:lnTo>
                  <a:lnTo>
                    <a:pt x="110" y="77"/>
                  </a:lnTo>
                  <a:lnTo>
                    <a:pt x="102" y="85"/>
                  </a:lnTo>
                  <a:lnTo>
                    <a:pt x="85" y="85"/>
                  </a:lnTo>
                  <a:lnTo>
                    <a:pt x="76" y="85"/>
                  </a:lnTo>
                  <a:lnTo>
                    <a:pt x="68" y="85"/>
                  </a:lnTo>
                  <a:lnTo>
                    <a:pt x="59" y="102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2" y="119"/>
                  </a:lnTo>
                  <a:lnTo>
                    <a:pt x="110" y="136"/>
                  </a:lnTo>
                  <a:lnTo>
                    <a:pt x="110" y="153"/>
                  </a:lnTo>
                  <a:lnTo>
                    <a:pt x="102" y="170"/>
                  </a:lnTo>
                  <a:lnTo>
                    <a:pt x="85" y="178"/>
                  </a:lnTo>
                  <a:lnTo>
                    <a:pt x="76" y="178"/>
                  </a:lnTo>
                  <a:lnTo>
                    <a:pt x="59" y="178"/>
                  </a:lnTo>
                  <a:lnTo>
                    <a:pt x="42" y="178"/>
                  </a:lnTo>
                  <a:lnTo>
                    <a:pt x="34" y="170"/>
                  </a:lnTo>
                  <a:lnTo>
                    <a:pt x="25" y="153"/>
                  </a:lnTo>
                  <a:lnTo>
                    <a:pt x="25" y="136"/>
                  </a:lnTo>
                  <a:lnTo>
                    <a:pt x="0" y="127"/>
                  </a:lnTo>
                  <a:close/>
                  <a:moveTo>
                    <a:pt x="161" y="127"/>
                  </a:moveTo>
                  <a:lnTo>
                    <a:pt x="152" y="170"/>
                  </a:lnTo>
                  <a:lnTo>
                    <a:pt x="161" y="204"/>
                  </a:lnTo>
                  <a:lnTo>
                    <a:pt x="169" y="229"/>
                  </a:lnTo>
                  <a:lnTo>
                    <a:pt x="195" y="237"/>
                  </a:lnTo>
                  <a:lnTo>
                    <a:pt x="220" y="237"/>
                  </a:lnTo>
                  <a:lnTo>
                    <a:pt x="237" y="237"/>
                  </a:lnTo>
                  <a:lnTo>
                    <a:pt x="254" y="229"/>
                  </a:lnTo>
                  <a:lnTo>
                    <a:pt x="262" y="212"/>
                  </a:lnTo>
                  <a:lnTo>
                    <a:pt x="279" y="187"/>
                  </a:lnTo>
                  <a:lnTo>
                    <a:pt x="288" y="153"/>
                  </a:lnTo>
                  <a:lnTo>
                    <a:pt x="288" y="127"/>
                  </a:lnTo>
                  <a:lnTo>
                    <a:pt x="296" y="110"/>
                  </a:lnTo>
                  <a:lnTo>
                    <a:pt x="288" y="77"/>
                  </a:lnTo>
                  <a:lnTo>
                    <a:pt x="271" y="51"/>
                  </a:lnTo>
                  <a:lnTo>
                    <a:pt x="246" y="43"/>
                  </a:lnTo>
                  <a:lnTo>
                    <a:pt x="229" y="43"/>
                  </a:lnTo>
                  <a:lnTo>
                    <a:pt x="212" y="43"/>
                  </a:lnTo>
                  <a:lnTo>
                    <a:pt x="195" y="51"/>
                  </a:lnTo>
                  <a:lnTo>
                    <a:pt x="178" y="68"/>
                  </a:lnTo>
                  <a:lnTo>
                    <a:pt x="169" y="93"/>
                  </a:lnTo>
                  <a:lnTo>
                    <a:pt x="161" y="127"/>
                  </a:lnTo>
                  <a:close/>
                  <a:moveTo>
                    <a:pt x="186" y="127"/>
                  </a:moveTo>
                  <a:lnTo>
                    <a:pt x="195" y="93"/>
                  </a:lnTo>
                  <a:lnTo>
                    <a:pt x="212" y="68"/>
                  </a:lnTo>
                  <a:lnTo>
                    <a:pt x="229" y="60"/>
                  </a:lnTo>
                  <a:lnTo>
                    <a:pt x="246" y="60"/>
                  </a:lnTo>
                  <a:lnTo>
                    <a:pt x="254" y="68"/>
                  </a:lnTo>
                  <a:lnTo>
                    <a:pt x="262" y="85"/>
                  </a:lnTo>
                  <a:lnTo>
                    <a:pt x="271" y="110"/>
                  </a:lnTo>
                  <a:lnTo>
                    <a:pt x="262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204"/>
                  </a:lnTo>
                  <a:lnTo>
                    <a:pt x="237" y="212"/>
                  </a:lnTo>
                  <a:lnTo>
                    <a:pt x="220" y="220"/>
                  </a:lnTo>
                  <a:lnTo>
                    <a:pt x="203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78" y="170"/>
                  </a:lnTo>
                  <a:lnTo>
                    <a:pt x="186" y="127"/>
                  </a:lnTo>
                  <a:close/>
                  <a:moveTo>
                    <a:pt x="313" y="170"/>
                  </a:moveTo>
                  <a:lnTo>
                    <a:pt x="305" y="212"/>
                  </a:lnTo>
                  <a:lnTo>
                    <a:pt x="313" y="246"/>
                  </a:lnTo>
                  <a:lnTo>
                    <a:pt x="330" y="271"/>
                  </a:lnTo>
                  <a:lnTo>
                    <a:pt x="356" y="280"/>
                  </a:lnTo>
                  <a:lnTo>
                    <a:pt x="373" y="280"/>
                  </a:lnTo>
                  <a:lnTo>
                    <a:pt x="389" y="280"/>
                  </a:lnTo>
                  <a:lnTo>
                    <a:pt x="406" y="271"/>
                  </a:lnTo>
                  <a:lnTo>
                    <a:pt x="423" y="254"/>
                  </a:lnTo>
                  <a:lnTo>
                    <a:pt x="432" y="229"/>
                  </a:lnTo>
                  <a:lnTo>
                    <a:pt x="440" y="195"/>
                  </a:lnTo>
                  <a:lnTo>
                    <a:pt x="449" y="170"/>
                  </a:lnTo>
                  <a:lnTo>
                    <a:pt x="449" y="153"/>
                  </a:lnTo>
                  <a:lnTo>
                    <a:pt x="449" y="119"/>
                  </a:lnTo>
                  <a:lnTo>
                    <a:pt x="432" y="93"/>
                  </a:lnTo>
                  <a:lnTo>
                    <a:pt x="406" y="85"/>
                  </a:lnTo>
                  <a:lnTo>
                    <a:pt x="381" y="85"/>
                  </a:lnTo>
                  <a:lnTo>
                    <a:pt x="364" y="85"/>
                  </a:lnTo>
                  <a:lnTo>
                    <a:pt x="347" y="93"/>
                  </a:lnTo>
                  <a:lnTo>
                    <a:pt x="339" y="110"/>
                  </a:lnTo>
                  <a:lnTo>
                    <a:pt x="322" y="136"/>
                  </a:lnTo>
                  <a:lnTo>
                    <a:pt x="313" y="170"/>
                  </a:lnTo>
                  <a:close/>
                  <a:moveTo>
                    <a:pt x="339" y="170"/>
                  </a:moveTo>
                  <a:lnTo>
                    <a:pt x="356" y="136"/>
                  </a:lnTo>
                  <a:lnTo>
                    <a:pt x="373" y="110"/>
                  </a:lnTo>
                  <a:lnTo>
                    <a:pt x="381" y="102"/>
                  </a:lnTo>
                  <a:lnTo>
                    <a:pt x="398" y="102"/>
                  </a:lnTo>
                  <a:lnTo>
                    <a:pt x="415" y="110"/>
                  </a:lnTo>
                  <a:lnTo>
                    <a:pt x="423" y="127"/>
                  </a:lnTo>
                  <a:lnTo>
                    <a:pt x="423" y="153"/>
                  </a:lnTo>
                  <a:lnTo>
                    <a:pt x="415" y="195"/>
                  </a:lnTo>
                  <a:lnTo>
                    <a:pt x="415" y="212"/>
                  </a:lnTo>
                  <a:lnTo>
                    <a:pt x="406" y="229"/>
                  </a:lnTo>
                  <a:lnTo>
                    <a:pt x="398" y="246"/>
                  </a:lnTo>
                  <a:lnTo>
                    <a:pt x="389" y="254"/>
                  </a:lnTo>
                  <a:lnTo>
                    <a:pt x="373" y="263"/>
                  </a:lnTo>
                  <a:lnTo>
                    <a:pt x="356" y="263"/>
                  </a:lnTo>
                  <a:lnTo>
                    <a:pt x="347" y="254"/>
                  </a:lnTo>
                  <a:lnTo>
                    <a:pt x="339" y="237"/>
                  </a:lnTo>
                  <a:lnTo>
                    <a:pt x="330" y="212"/>
                  </a:lnTo>
                  <a:lnTo>
                    <a:pt x="339" y="170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518A28-EE0A-4F27-AB28-2B96E80DE7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0000">
              <a:off x="1376" y="218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C7B8731-BCCD-4E10-995A-1B1352FC3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0000">
              <a:off x="1410" y="219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394E4DA-EDC8-4065-8954-2F4B2AD5EF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0000">
              <a:off x="1444" y="220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2711966-E617-40E6-BD2C-C48CAC033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" y="1466"/>
              <a:ext cx="100" cy="71"/>
            </a:xfrm>
            <a:custGeom>
              <a:avLst/>
              <a:gdLst>
                <a:gd name="T0" fmla="*/ 67 w 440"/>
                <a:gd name="T1" fmla="*/ 305 h 313"/>
                <a:gd name="T2" fmla="*/ 135 w 440"/>
                <a:gd name="T3" fmla="*/ 288 h 313"/>
                <a:gd name="T4" fmla="*/ 152 w 440"/>
                <a:gd name="T5" fmla="*/ 220 h 313"/>
                <a:gd name="T6" fmla="*/ 118 w 440"/>
                <a:gd name="T7" fmla="*/ 194 h 313"/>
                <a:gd name="T8" fmla="*/ 118 w 440"/>
                <a:gd name="T9" fmla="*/ 169 h 313"/>
                <a:gd name="T10" fmla="*/ 76 w 440"/>
                <a:gd name="T11" fmla="*/ 110 h 313"/>
                <a:gd name="T12" fmla="*/ 8 w 440"/>
                <a:gd name="T13" fmla="*/ 135 h 313"/>
                <a:gd name="T14" fmla="*/ 25 w 440"/>
                <a:gd name="T15" fmla="*/ 178 h 313"/>
                <a:gd name="T16" fmla="*/ 33 w 440"/>
                <a:gd name="T17" fmla="*/ 135 h 313"/>
                <a:gd name="T18" fmla="*/ 76 w 440"/>
                <a:gd name="T19" fmla="*/ 135 h 313"/>
                <a:gd name="T20" fmla="*/ 84 w 440"/>
                <a:gd name="T21" fmla="*/ 178 h 313"/>
                <a:gd name="T22" fmla="*/ 76 w 440"/>
                <a:gd name="T23" fmla="*/ 211 h 313"/>
                <a:gd name="T24" fmla="*/ 118 w 440"/>
                <a:gd name="T25" fmla="*/ 220 h 313"/>
                <a:gd name="T26" fmla="*/ 127 w 440"/>
                <a:gd name="T27" fmla="*/ 262 h 313"/>
                <a:gd name="T28" fmla="*/ 93 w 440"/>
                <a:gd name="T29" fmla="*/ 288 h 313"/>
                <a:gd name="T30" fmla="*/ 50 w 440"/>
                <a:gd name="T31" fmla="*/ 262 h 313"/>
                <a:gd name="T32" fmla="*/ 186 w 440"/>
                <a:gd name="T33" fmla="*/ 245 h 313"/>
                <a:gd name="T34" fmla="*/ 254 w 440"/>
                <a:gd name="T35" fmla="*/ 254 h 313"/>
                <a:gd name="T36" fmla="*/ 296 w 440"/>
                <a:gd name="T37" fmla="*/ 186 h 313"/>
                <a:gd name="T38" fmla="*/ 262 w 440"/>
                <a:gd name="T39" fmla="*/ 127 h 313"/>
                <a:gd name="T40" fmla="*/ 194 w 440"/>
                <a:gd name="T41" fmla="*/ 135 h 313"/>
                <a:gd name="T42" fmla="*/ 254 w 440"/>
                <a:gd name="T43" fmla="*/ 68 h 313"/>
                <a:gd name="T44" fmla="*/ 169 w 440"/>
                <a:gd name="T45" fmla="*/ 178 h 313"/>
                <a:gd name="T46" fmla="*/ 220 w 440"/>
                <a:gd name="T47" fmla="*/ 144 h 313"/>
                <a:gd name="T48" fmla="*/ 262 w 440"/>
                <a:gd name="T49" fmla="*/ 161 h 313"/>
                <a:gd name="T50" fmla="*/ 271 w 440"/>
                <a:gd name="T51" fmla="*/ 211 h 313"/>
                <a:gd name="T52" fmla="*/ 237 w 440"/>
                <a:gd name="T53" fmla="*/ 237 h 313"/>
                <a:gd name="T54" fmla="*/ 203 w 440"/>
                <a:gd name="T55" fmla="*/ 211 h 313"/>
                <a:gd name="T56" fmla="*/ 321 w 440"/>
                <a:gd name="T57" fmla="*/ 152 h 313"/>
                <a:gd name="T58" fmla="*/ 355 w 440"/>
                <a:gd name="T59" fmla="*/ 194 h 313"/>
                <a:gd name="T60" fmla="*/ 423 w 440"/>
                <a:gd name="T61" fmla="*/ 186 h 313"/>
                <a:gd name="T62" fmla="*/ 440 w 440"/>
                <a:gd name="T63" fmla="*/ 135 h 313"/>
                <a:gd name="T64" fmla="*/ 423 w 440"/>
                <a:gd name="T65" fmla="*/ 59 h 313"/>
                <a:gd name="T66" fmla="*/ 364 w 440"/>
                <a:gd name="T67" fmla="*/ 0 h 313"/>
                <a:gd name="T68" fmla="*/ 304 w 440"/>
                <a:gd name="T69" fmla="*/ 25 h 313"/>
                <a:gd name="T70" fmla="*/ 296 w 440"/>
                <a:gd name="T71" fmla="*/ 93 h 313"/>
                <a:gd name="T72" fmla="*/ 321 w 440"/>
                <a:gd name="T73" fmla="*/ 76 h 313"/>
                <a:gd name="T74" fmla="*/ 338 w 440"/>
                <a:gd name="T75" fmla="*/ 25 h 313"/>
                <a:gd name="T76" fmla="*/ 381 w 440"/>
                <a:gd name="T77" fmla="*/ 42 h 313"/>
                <a:gd name="T78" fmla="*/ 406 w 440"/>
                <a:gd name="T79" fmla="*/ 93 h 313"/>
                <a:gd name="T80" fmla="*/ 406 w 440"/>
                <a:gd name="T81" fmla="*/ 169 h 313"/>
                <a:gd name="T82" fmla="*/ 364 w 440"/>
                <a:gd name="T83" fmla="*/ 169 h 313"/>
                <a:gd name="T84" fmla="*/ 338 w 440"/>
                <a:gd name="T85" fmla="*/ 1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0" h="313">
                  <a:moveTo>
                    <a:pt x="33" y="271"/>
                  </a:moveTo>
                  <a:lnTo>
                    <a:pt x="42" y="296"/>
                  </a:lnTo>
                  <a:lnTo>
                    <a:pt x="67" y="305"/>
                  </a:lnTo>
                  <a:lnTo>
                    <a:pt x="84" y="313"/>
                  </a:lnTo>
                  <a:lnTo>
                    <a:pt x="110" y="305"/>
                  </a:lnTo>
                  <a:lnTo>
                    <a:pt x="135" y="288"/>
                  </a:lnTo>
                  <a:lnTo>
                    <a:pt x="152" y="271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4" y="211"/>
                  </a:lnTo>
                  <a:lnTo>
                    <a:pt x="135" y="194"/>
                  </a:lnTo>
                  <a:lnTo>
                    <a:pt x="118" y="194"/>
                  </a:lnTo>
                  <a:lnTo>
                    <a:pt x="101" y="186"/>
                  </a:lnTo>
                  <a:lnTo>
                    <a:pt x="110" y="178"/>
                  </a:lnTo>
                  <a:lnTo>
                    <a:pt x="118" y="169"/>
                  </a:lnTo>
                  <a:lnTo>
                    <a:pt x="110" y="144"/>
                  </a:lnTo>
                  <a:lnTo>
                    <a:pt x="101" y="118"/>
                  </a:lnTo>
                  <a:lnTo>
                    <a:pt x="76" y="110"/>
                  </a:lnTo>
                  <a:lnTo>
                    <a:pt x="42" y="110"/>
                  </a:lnTo>
                  <a:lnTo>
                    <a:pt x="25" y="127"/>
                  </a:lnTo>
                  <a:lnTo>
                    <a:pt x="8" y="135"/>
                  </a:lnTo>
                  <a:lnTo>
                    <a:pt x="0" y="161"/>
                  </a:lnTo>
                  <a:lnTo>
                    <a:pt x="0" y="178"/>
                  </a:lnTo>
                  <a:lnTo>
                    <a:pt x="25" y="178"/>
                  </a:lnTo>
                  <a:lnTo>
                    <a:pt x="25" y="161"/>
                  </a:lnTo>
                  <a:lnTo>
                    <a:pt x="33" y="152"/>
                  </a:lnTo>
                  <a:lnTo>
                    <a:pt x="33" y="135"/>
                  </a:lnTo>
                  <a:lnTo>
                    <a:pt x="50" y="135"/>
                  </a:lnTo>
                  <a:lnTo>
                    <a:pt x="59" y="127"/>
                  </a:lnTo>
                  <a:lnTo>
                    <a:pt x="76" y="135"/>
                  </a:lnTo>
                  <a:lnTo>
                    <a:pt x="93" y="152"/>
                  </a:lnTo>
                  <a:lnTo>
                    <a:pt x="93" y="169"/>
                  </a:lnTo>
                  <a:lnTo>
                    <a:pt x="84" y="178"/>
                  </a:lnTo>
                  <a:lnTo>
                    <a:pt x="59" y="194"/>
                  </a:lnTo>
                  <a:lnTo>
                    <a:pt x="59" y="220"/>
                  </a:lnTo>
                  <a:lnTo>
                    <a:pt x="76" y="211"/>
                  </a:lnTo>
                  <a:lnTo>
                    <a:pt x="93" y="203"/>
                  </a:lnTo>
                  <a:lnTo>
                    <a:pt x="110" y="211"/>
                  </a:lnTo>
                  <a:lnTo>
                    <a:pt x="118" y="220"/>
                  </a:lnTo>
                  <a:lnTo>
                    <a:pt x="127" y="237"/>
                  </a:lnTo>
                  <a:lnTo>
                    <a:pt x="127" y="245"/>
                  </a:lnTo>
                  <a:lnTo>
                    <a:pt x="127" y="262"/>
                  </a:lnTo>
                  <a:lnTo>
                    <a:pt x="118" y="279"/>
                  </a:lnTo>
                  <a:lnTo>
                    <a:pt x="101" y="288"/>
                  </a:lnTo>
                  <a:lnTo>
                    <a:pt x="93" y="288"/>
                  </a:lnTo>
                  <a:lnTo>
                    <a:pt x="76" y="288"/>
                  </a:lnTo>
                  <a:lnTo>
                    <a:pt x="67" y="279"/>
                  </a:lnTo>
                  <a:lnTo>
                    <a:pt x="50" y="262"/>
                  </a:lnTo>
                  <a:lnTo>
                    <a:pt x="33" y="271"/>
                  </a:lnTo>
                  <a:close/>
                  <a:moveTo>
                    <a:pt x="177" y="220"/>
                  </a:moveTo>
                  <a:lnTo>
                    <a:pt x="186" y="245"/>
                  </a:lnTo>
                  <a:lnTo>
                    <a:pt x="211" y="254"/>
                  </a:lnTo>
                  <a:lnTo>
                    <a:pt x="228" y="262"/>
                  </a:lnTo>
                  <a:lnTo>
                    <a:pt x="254" y="254"/>
                  </a:lnTo>
                  <a:lnTo>
                    <a:pt x="279" y="237"/>
                  </a:lnTo>
                  <a:lnTo>
                    <a:pt x="296" y="211"/>
                  </a:lnTo>
                  <a:lnTo>
                    <a:pt x="296" y="186"/>
                  </a:lnTo>
                  <a:lnTo>
                    <a:pt x="296" y="161"/>
                  </a:lnTo>
                  <a:lnTo>
                    <a:pt x="279" y="144"/>
                  </a:lnTo>
                  <a:lnTo>
                    <a:pt x="262" y="127"/>
                  </a:lnTo>
                  <a:lnTo>
                    <a:pt x="237" y="118"/>
                  </a:lnTo>
                  <a:lnTo>
                    <a:pt x="211" y="127"/>
                  </a:lnTo>
                  <a:lnTo>
                    <a:pt x="194" y="135"/>
                  </a:lnTo>
                  <a:lnTo>
                    <a:pt x="186" y="144"/>
                  </a:lnTo>
                  <a:lnTo>
                    <a:pt x="177" y="93"/>
                  </a:lnTo>
                  <a:lnTo>
                    <a:pt x="254" y="68"/>
                  </a:lnTo>
                  <a:lnTo>
                    <a:pt x="245" y="42"/>
                  </a:lnTo>
                  <a:lnTo>
                    <a:pt x="152" y="76"/>
                  </a:lnTo>
                  <a:lnTo>
                    <a:pt x="169" y="178"/>
                  </a:lnTo>
                  <a:lnTo>
                    <a:pt x="186" y="178"/>
                  </a:lnTo>
                  <a:lnTo>
                    <a:pt x="194" y="161"/>
                  </a:lnTo>
                  <a:lnTo>
                    <a:pt x="220" y="144"/>
                  </a:lnTo>
                  <a:lnTo>
                    <a:pt x="237" y="144"/>
                  </a:lnTo>
                  <a:lnTo>
                    <a:pt x="245" y="144"/>
                  </a:lnTo>
                  <a:lnTo>
                    <a:pt x="262" y="161"/>
                  </a:lnTo>
                  <a:lnTo>
                    <a:pt x="271" y="178"/>
                  </a:lnTo>
                  <a:lnTo>
                    <a:pt x="279" y="194"/>
                  </a:lnTo>
                  <a:lnTo>
                    <a:pt x="271" y="211"/>
                  </a:lnTo>
                  <a:lnTo>
                    <a:pt x="262" y="228"/>
                  </a:lnTo>
                  <a:lnTo>
                    <a:pt x="245" y="237"/>
                  </a:lnTo>
                  <a:lnTo>
                    <a:pt x="237" y="237"/>
                  </a:lnTo>
                  <a:lnTo>
                    <a:pt x="220" y="237"/>
                  </a:lnTo>
                  <a:lnTo>
                    <a:pt x="211" y="228"/>
                  </a:lnTo>
                  <a:lnTo>
                    <a:pt x="203" y="211"/>
                  </a:lnTo>
                  <a:lnTo>
                    <a:pt x="177" y="220"/>
                  </a:lnTo>
                  <a:close/>
                  <a:moveTo>
                    <a:pt x="304" y="127"/>
                  </a:moveTo>
                  <a:lnTo>
                    <a:pt x="321" y="152"/>
                  </a:lnTo>
                  <a:lnTo>
                    <a:pt x="330" y="169"/>
                  </a:lnTo>
                  <a:lnTo>
                    <a:pt x="338" y="186"/>
                  </a:lnTo>
                  <a:lnTo>
                    <a:pt x="355" y="194"/>
                  </a:lnTo>
                  <a:lnTo>
                    <a:pt x="381" y="203"/>
                  </a:lnTo>
                  <a:lnTo>
                    <a:pt x="406" y="194"/>
                  </a:lnTo>
                  <a:lnTo>
                    <a:pt x="423" y="186"/>
                  </a:lnTo>
                  <a:lnTo>
                    <a:pt x="431" y="178"/>
                  </a:lnTo>
                  <a:lnTo>
                    <a:pt x="440" y="161"/>
                  </a:lnTo>
                  <a:lnTo>
                    <a:pt x="440" y="135"/>
                  </a:lnTo>
                  <a:lnTo>
                    <a:pt x="440" y="110"/>
                  </a:lnTo>
                  <a:lnTo>
                    <a:pt x="431" y="84"/>
                  </a:lnTo>
                  <a:lnTo>
                    <a:pt x="423" y="59"/>
                  </a:lnTo>
                  <a:lnTo>
                    <a:pt x="414" y="42"/>
                  </a:lnTo>
                  <a:lnTo>
                    <a:pt x="389" y="17"/>
                  </a:lnTo>
                  <a:lnTo>
                    <a:pt x="364" y="0"/>
                  </a:lnTo>
                  <a:lnTo>
                    <a:pt x="338" y="8"/>
                  </a:lnTo>
                  <a:lnTo>
                    <a:pt x="321" y="17"/>
                  </a:lnTo>
                  <a:lnTo>
                    <a:pt x="304" y="25"/>
                  </a:lnTo>
                  <a:lnTo>
                    <a:pt x="296" y="51"/>
                  </a:lnTo>
                  <a:lnTo>
                    <a:pt x="296" y="68"/>
                  </a:lnTo>
                  <a:lnTo>
                    <a:pt x="296" y="93"/>
                  </a:lnTo>
                  <a:lnTo>
                    <a:pt x="304" y="127"/>
                  </a:lnTo>
                  <a:close/>
                  <a:moveTo>
                    <a:pt x="330" y="118"/>
                  </a:moveTo>
                  <a:lnTo>
                    <a:pt x="321" y="76"/>
                  </a:lnTo>
                  <a:lnTo>
                    <a:pt x="321" y="51"/>
                  </a:lnTo>
                  <a:lnTo>
                    <a:pt x="330" y="34"/>
                  </a:lnTo>
                  <a:lnTo>
                    <a:pt x="338" y="25"/>
                  </a:lnTo>
                  <a:lnTo>
                    <a:pt x="355" y="25"/>
                  </a:lnTo>
                  <a:lnTo>
                    <a:pt x="372" y="34"/>
                  </a:lnTo>
                  <a:lnTo>
                    <a:pt x="381" y="42"/>
                  </a:lnTo>
                  <a:lnTo>
                    <a:pt x="389" y="51"/>
                  </a:lnTo>
                  <a:lnTo>
                    <a:pt x="398" y="68"/>
                  </a:lnTo>
                  <a:lnTo>
                    <a:pt x="406" y="93"/>
                  </a:lnTo>
                  <a:lnTo>
                    <a:pt x="414" y="127"/>
                  </a:lnTo>
                  <a:lnTo>
                    <a:pt x="414" y="152"/>
                  </a:lnTo>
                  <a:lnTo>
                    <a:pt x="406" y="169"/>
                  </a:lnTo>
                  <a:lnTo>
                    <a:pt x="398" y="178"/>
                  </a:lnTo>
                  <a:lnTo>
                    <a:pt x="381" y="178"/>
                  </a:lnTo>
                  <a:lnTo>
                    <a:pt x="364" y="169"/>
                  </a:lnTo>
                  <a:lnTo>
                    <a:pt x="355" y="169"/>
                  </a:lnTo>
                  <a:lnTo>
                    <a:pt x="347" y="152"/>
                  </a:lnTo>
                  <a:lnTo>
                    <a:pt x="338" y="135"/>
                  </a:lnTo>
                  <a:lnTo>
                    <a:pt x="330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FD384B-0DCE-4E2B-BF0D-F384172FD6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1534" y="146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F18BC9D-C825-445D-98FE-E9C0C0FA1C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1568" y="145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94E6CF-7FFE-44AA-9A78-22820C4009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1603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6858646-F0B3-4E7D-87B5-39FFB4A1F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9" y="928"/>
              <a:ext cx="102" cy="50"/>
            </a:xfrm>
            <a:custGeom>
              <a:avLst/>
              <a:gdLst>
                <a:gd name="T0" fmla="*/ 17 w 449"/>
                <a:gd name="T1" fmla="*/ 186 h 220"/>
                <a:gd name="T2" fmla="*/ 93 w 449"/>
                <a:gd name="T3" fmla="*/ 203 h 220"/>
                <a:gd name="T4" fmla="*/ 135 w 449"/>
                <a:gd name="T5" fmla="*/ 144 h 220"/>
                <a:gd name="T6" fmla="*/ 118 w 449"/>
                <a:gd name="T7" fmla="*/ 102 h 220"/>
                <a:gd name="T8" fmla="*/ 127 w 449"/>
                <a:gd name="T9" fmla="*/ 51 h 220"/>
                <a:gd name="T10" fmla="*/ 76 w 449"/>
                <a:gd name="T11" fmla="*/ 0 h 220"/>
                <a:gd name="T12" fmla="*/ 17 w 449"/>
                <a:gd name="T13" fmla="*/ 26 h 220"/>
                <a:gd name="T14" fmla="*/ 42 w 449"/>
                <a:gd name="T15" fmla="*/ 34 h 220"/>
                <a:gd name="T16" fmla="*/ 76 w 449"/>
                <a:gd name="T17" fmla="*/ 17 h 220"/>
                <a:gd name="T18" fmla="*/ 101 w 449"/>
                <a:gd name="T19" fmla="*/ 51 h 220"/>
                <a:gd name="T20" fmla="*/ 76 w 449"/>
                <a:gd name="T21" fmla="*/ 85 h 220"/>
                <a:gd name="T22" fmla="*/ 68 w 449"/>
                <a:gd name="T23" fmla="*/ 102 h 220"/>
                <a:gd name="T24" fmla="*/ 101 w 449"/>
                <a:gd name="T25" fmla="*/ 127 h 220"/>
                <a:gd name="T26" fmla="*/ 93 w 449"/>
                <a:gd name="T27" fmla="*/ 170 h 220"/>
                <a:gd name="T28" fmla="*/ 51 w 449"/>
                <a:gd name="T29" fmla="*/ 178 h 220"/>
                <a:gd name="T30" fmla="*/ 25 w 449"/>
                <a:gd name="T31" fmla="*/ 144 h 220"/>
                <a:gd name="T32" fmla="*/ 152 w 449"/>
                <a:gd name="T33" fmla="*/ 153 h 220"/>
                <a:gd name="T34" fmla="*/ 212 w 449"/>
                <a:gd name="T35" fmla="*/ 212 h 220"/>
                <a:gd name="T36" fmla="*/ 262 w 449"/>
                <a:gd name="T37" fmla="*/ 186 h 220"/>
                <a:gd name="T38" fmla="*/ 279 w 449"/>
                <a:gd name="T39" fmla="*/ 110 h 220"/>
                <a:gd name="T40" fmla="*/ 271 w 449"/>
                <a:gd name="T41" fmla="*/ 34 h 220"/>
                <a:gd name="T42" fmla="*/ 203 w 449"/>
                <a:gd name="T43" fmla="*/ 9 h 220"/>
                <a:gd name="T44" fmla="*/ 161 w 449"/>
                <a:gd name="T45" fmla="*/ 51 h 220"/>
                <a:gd name="T46" fmla="*/ 178 w 449"/>
                <a:gd name="T47" fmla="*/ 110 h 220"/>
                <a:gd name="T48" fmla="*/ 203 w 449"/>
                <a:gd name="T49" fmla="*/ 34 h 220"/>
                <a:gd name="T50" fmla="*/ 254 w 449"/>
                <a:gd name="T51" fmla="*/ 43 h 220"/>
                <a:gd name="T52" fmla="*/ 254 w 449"/>
                <a:gd name="T53" fmla="*/ 153 h 220"/>
                <a:gd name="T54" fmla="*/ 228 w 449"/>
                <a:gd name="T55" fmla="*/ 186 h 220"/>
                <a:gd name="T56" fmla="*/ 186 w 449"/>
                <a:gd name="T57" fmla="*/ 170 h 220"/>
                <a:gd name="T58" fmla="*/ 313 w 449"/>
                <a:gd name="T59" fmla="*/ 110 h 220"/>
                <a:gd name="T60" fmla="*/ 347 w 449"/>
                <a:gd name="T61" fmla="*/ 212 h 220"/>
                <a:gd name="T62" fmla="*/ 406 w 449"/>
                <a:gd name="T63" fmla="*/ 212 h 220"/>
                <a:gd name="T64" fmla="*/ 440 w 449"/>
                <a:gd name="T65" fmla="*/ 153 h 220"/>
                <a:gd name="T66" fmla="*/ 440 w 449"/>
                <a:gd name="T67" fmla="*/ 76 h 220"/>
                <a:gd name="T68" fmla="*/ 381 w 449"/>
                <a:gd name="T69" fmla="*/ 17 h 220"/>
                <a:gd name="T70" fmla="*/ 338 w 449"/>
                <a:gd name="T71" fmla="*/ 43 h 220"/>
                <a:gd name="T72" fmla="*/ 313 w 449"/>
                <a:gd name="T73" fmla="*/ 110 h 220"/>
                <a:gd name="T74" fmla="*/ 355 w 449"/>
                <a:gd name="T75" fmla="*/ 51 h 220"/>
                <a:gd name="T76" fmla="*/ 398 w 449"/>
                <a:gd name="T77" fmla="*/ 43 h 220"/>
                <a:gd name="T78" fmla="*/ 415 w 449"/>
                <a:gd name="T79" fmla="*/ 119 h 220"/>
                <a:gd name="T80" fmla="*/ 406 w 449"/>
                <a:gd name="T81" fmla="*/ 186 h 220"/>
                <a:gd name="T82" fmla="*/ 355 w 449"/>
                <a:gd name="T83" fmla="*/ 195 h 220"/>
                <a:gd name="T84" fmla="*/ 338 w 449"/>
                <a:gd name="T85" fmla="*/ 1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9" h="220">
                  <a:moveTo>
                    <a:pt x="0" y="144"/>
                  </a:moveTo>
                  <a:lnTo>
                    <a:pt x="8" y="170"/>
                  </a:lnTo>
                  <a:lnTo>
                    <a:pt x="17" y="186"/>
                  </a:lnTo>
                  <a:lnTo>
                    <a:pt x="42" y="195"/>
                  </a:lnTo>
                  <a:lnTo>
                    <a:pt x="59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70"/>
                  </a:lnTo>
                  <a:lnTo>
                    <a:pt x="135" y="144"/>
                  </a:lnTo>
                  <a:lnTo>
                    <a:pt x="135" y="127"/>
                  </a:lnTo>
                  <a:lnTo>
                    <a:pt x="127" y="110"/>
                  </a:lnTo>
                  <a:lnTo>
                    <a:pt x="118" y="102"/>
                  </a:lnTo>
                  <a:lnTo>
                    <a:pt x="101" y="93"/>
                  </a:lnTo>
                  <a:lnTo>
                    <a:pt x="118" y="76"/>
                  </a:lnTo>
                  <a:lnTo>
                    <a:pt x="127" y="51"/>
                  </a:lnTo>
                  <a:lnTo>
                    <a:pt x="127" y="26"/>
                  </a:lnTo>
                  <a:lnTo>
                    <a:pt x="101" y="9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34" y="9"/>
                  </a:lnTo>
                  <a:lnTo>
                    <a:pt x="17" y="26"/>
                  </a:lnTo>
                  <a:lnTo>
                    <a:pt x="8" y="51"/>
                  </a:lnTo>
                  <a:lnTo>
                    <a:pt x="34" y="51"/>
                  </a:lnTo>
                  <a:lnTo>
                    <a:pt x="42" y="34"/>
                  </a:lnTo>
                  <a:lnTo>
                    <a:pt x="51" y="26"/>
                  </a:lnTo>
                  <a:lnTo>
                    <a:pt x="59" y="17"/>
                  </a:lnTo>
                  <a:lnTo>
                    <a:pt x="76" y="17"/>
                  </a:lnTo>
                  <a:lnTo>
                    <a:pt x="93" y="26"/>
                  </a:lnTo>
                  <a:lnTo>
                    <a:pt x="101" y="43"/>
                  </a:lnTo>
                  <a:lnTo>
                    <a:pt x="101" y="51"/>
                  </a:lnTo>
                  <a:lnTo>
                    <a:pt x="101" y="68"/>
                  </a:lnTo>
                  <a:lnTo>
                    <a:pt x="93" y="76"/>
                  </a:lnTo>
                  <a:lnTo>
                    <a:pt x="76" y="85"/>
                  </a:lnTo>
                  <a:lnTo>
                    <a:pt x="59" y="85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10"/>
                  </a:lnTo>
                  <a:lnTo>
                    <a:pt x="101" y="119"/>
                  </a:lnTo>
                  <a:lnTo>
                    <a:pt x="101" y="127"/>
                  </a:lnTo>
                  <a:lnTo>
                    <a:pt x="110" y="144"/>
                  </a:lnTo>
                  <a:lnTo>
                    <a:pt x="101" y="161"/>
                  </a:lnTo>
                  <a:lnTo>
                    <a:pt x="93" y="170"/>
                  </a:lnTo>
                  <a:lnTo>
                    <a:pt x="76" y="178"/>
                  </a:lnTo>
                  <a:lnTo>
                    <a:pt x="68" y="186"/>
                  </a:lnTo>
                  <a:lnTo>
                    <a:pt x="51" y="178"/>
                  </a:lnTo>
                  <a:lnTo>
                    <a:pt x="42" y="170"/>
                  </a:lnTo>
                  <a:lnTo>
                    <a:pt x="34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02"/>
                  </a:moveTo>
                  <a:lnTo>
                    <a:pt x="152" y="153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2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1" y="170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88" y="85"/>
                  </a:lnTo>
                  <a:lnTo>
                    <a:pt x="279" y="68"/>
                  </a:lnTo>
                  <a:lnTo>
                    <a:pt x="271" y="34"/>
                  </a:lnTo>
                  <a:lnTo>
                    <a:pt x="254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78" y="34"/>
                  </a:lnTo>
                  <a:lnTo>
                    <a:pt x="161" y="51"/>
                  </a:lnTo>
                  <a:lnTo>
                    <a:pt x="161" y="76"/>
                  </a:lnTo>
                  <a:lnTo>
                    <a:pt x="152" y="102"/>
                  </a:lnTo>
                  <a:close/>
                  <a:moveTo>
                    <a:pt x="178" y="110"/>
                  </a:moveTo>
                  <a:lnTo>
                    <a:pt x="186" y="68"/>
                  </a:lnTo>
                  <a:lnTo>
                    <a:pt x="195" y="43"/>
                  </a:lnTo>
                  <a:lnTo>
                    <a:pt x="203" y="34"/>
                  </a:lnTo>
                  <a:lnTo>
                    <a:pt x="220" y="26"/>
                  </a:lnTo>
                  <a:lnTo>
                    <a:pt x="237" y="34"/>
                  </a:lnTo>
                  <a:lnTo>
                    <a:pt x="254" y="43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53"/>
                  </a:lnTo>
                  <a:lnTo>
                    <a:pt x="245" y="170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2" y="195"/>
                  </a:lnTo>
                  <a:lnTo>
                    <a:pt x="195" y="186"/>
                  </a:lnTo>
                  <a:lnTo>
                    <a:pt x="186" y="170"/>
                  </a:lnTo>
                  <a:lnTo>
                    <a:pt x="178" y="153"/>
                  </a:lnTo>
                  <a:lnTo>
                    <a:pt x="178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20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0" y="119"/>
                  </a:lnTo>
                  <a:lnTo>
                    <a:pt x="449" y="93"/>
                  </a:lnTo>
                  <a:lnTo>
                    <a:pt x="440" y="76"/>
                  </a:lnTo>
                  <a:lnTo>
                    <a:pt x="432" y="43"/>
                  </a:lnTo>
                  <a:lnTo>
                    <a:pt x="415" y="26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6"/>
                  </a:lnTo>
                  <a:lnTo>
                    <a:pt x="338" y="43"/>
                  </a:lnTo>
                  <a:lnTo>
                    <a:pt x="322" y="59"/>
                  </a:lnTo>
                  <a:lnTo>
                    <a:pt x="322" y="85"/>
                  </a:lnTo>
                  <a:lnTo>
                    <a:pt x="313" y="110"/>
                  </a:lnTo>
                  <a:close/>
                  <a:moveTo>
                    <a:pt x="338" y="119"/>
                  </a:moveTo>
                  <a:lnTo>
                    <a:pt x="347" y="76"/>
                  </a:lnTo>
                  <a:lnTo>
                    <a:pt x="355" y="51"/>
                  </a:lnTo>
                  <a:lnTo>
                    <a:pt x="364" y="43"/>
                  </a:lnTo>
                  <a:lnTo>
                    <a:pt x="381" y="34"/>
                  </a:lnTo>
                  <a:lnTo>
                    <a:pt x="398" y="43"/>
                  </a:lnTo>
                  <a:lnTo>
                    <a:pt x="415" y="51"/>
                  </a:lnTo>
                  <a:lnTo>
                    <a:pt x="415" y="76"/>
                  </a:lnTo>
                  <a:lnTo>
                    <a:pt x="415" y="119"/>
                  </a:lnTo>
                  <a:lnTo>
                    <a:pt x="415" y="161"/>
                  </a:lnTo>
                  <a:lnTo>
                    <a:pt x="406" y="178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203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61"/>
                  </a:lnTo>
                  <a:lnTo>
                    <a:pt x="338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750284D-25D3-4CB5-AC15-4B23D0D301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636" y="90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9745F5-3D19-47E4-A809-EE63FCAE6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670" y="90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FC1200D-3EA1-45FC-B871-7D641E4438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708" y="911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B8C8578-2269-47CA-99C0-83DE8E141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1" y="1460"/>
              <a:ext cx="101" cy="47"/>
            </a:xfrm>
            <a:custGeom>
              <a:avLst/>
              <a:gdLst>
                <a:gd name="T0" fmla="*/ 110 w 449"/>
                <a:gd name="T1" fmla="*/ 195 h 204"/>
                <a:gd name="T2" fmla="*/ 136 w 449"/>
                <a:gd name="T3" fmla="*/ 153 h 204"/>
                <a:gd name="T4" fmla="*/ 110 w 449"/>
                <a:gd name="T5" fmla="*/ 127 h 204"/>
                <a:gd name="T6" fmla="*/ 93 w 449"/>
                <a:gd name="T7" fmla="*/ 0 h 204"/>
                <a:gd name="T8" fmla="*/ 0 w 449"/>
                <a:gd name="T9" fmla="*/ 153 h 204"/>
                <a:gd name="T10" fmla="*/ 85 w 449"/>
                <a:gd name="T11" fmla="*/ 195 h 204"/>
                <a:gd name="T12" fmla="*/ 26 w 449"/>
                <a:gd name="T13" fmla="*/ 127 h 204"/>
                <a:gd name="T14" fmla="*/ 85 w 449"/>
                <a:gd name="T15" fmla="*/ 127 h 204"/>
                <a:gd name="T16" fmla="*/ 161 w 449"/>
                <a:gd name="T17" fmla="*/ 153 h 204"/>
                <a:gd name="T18" fmla="*/ 203 w 449"/>
                <a:gd name="T19" fmla="*/ 195 h 204"/>
                <a:gd name="T20" fmla="*/ 246 w 449"/>
                <a:gd name="T21" fmla="*/ 204 h 204"/>
                <a:gd name="T22" fmla="*/ 271 w 449"/>
                <a:gd name="T23" fmla="*/ 178 h 204"/>
                <a:gd name="T24" fmla="*/ 288 w 449"/>
                <a:gd name="T25" fmla="*/ 136 h 204"/>
                <a:gd name="T26" fmla="*/ 288 w 449"/>
                <a:gd name="T27" fmla="*/ 77 h 204"/>
                <a:gd name="T28" fmla="*/ 271 w 449"/>
                <a:gd name="T29" fmla="*/ 26 h 204"/>
                <a:gd name="T30" fmla="*/ 220 w 449"/>
                <a:gd name="T31" fmla="*/ 0 h 204"/>
                <a:gd name="T32" fmla="*/ 186 w 449"/>
                <a:gd name="T33" fmla="*/ 9 h 204"/>
                <a:gd name="T34" fmla="*/ 170 w 449"/>
                <a:gd name="T35" fmla="*/ 43 h 204"/>
                <a:gd name="T36" fmla="*/ 161 w 449"/>
                <a:gd name="T37" fmla="*/ 102 h 204"/>
                <a:gd name="T38" fmla="*/ 186 w 449"/>
                <a:gd name="T39" fmla="*/ 60 h 204"/>
                <a:gd name="T40" fmla="*/ 212 w 449"/>
                <a:gd name="T41" fmla="*/ 26 h 204"/>
                <a:gd name="T42" fmla="*/ 237 w 449"/>
                <a:gd name="T43" fmla="*/ 26 h 204"/>
                <a:gd name="T44" fmla="*/ 263 w 449"/>
                <a:gd name="T45" fmla="*/ 60 h 204"/>
                <a:gd name="T46" fmla="*/ 263 w 449"/>
                <a:gd name="T47" fmla="*/ 144 h 204"/>
                <a:gd name="T48" fmla="*/ 237 w 449"/>
                <a:gd name="T49" fmla="*/ 178 h 204"/>
                <a:gd name="T50" fmla="*/ 212 w 449"/>
                <a:gd name="T51" fmla="*/ 178 h 204"/>
                <a:gd name="T52" fmla="*/ 195 w 449"/>
                <a:gd name="T53" fmla="*/ 153 h 204"/>
                <a:gd name="T54" fmla="*/ 186 w 449"/>
                <a:gd name="T55" fmla="*/ 102 h 204"/>
                <a:gd name="T56" fmla="*/ 322 w 449"/>
                <a:gd name="T57" fmla="*/ 153 h 204"/>
                <a:gd name="T58" fmla="*/ 364 w 449"/>
                <a:gd name="T59" fmla="*/ 195 h 204"/>
                <a:gd name="T60" fmla="*/ 407 w 449"/>
                <a:gd name="T61" fmla="*/ 204 h 204"/>
                <a:gd name="T62" fmla="*/ 432 w 449"/>
                <a:gd name="T63" fmla="*/ 178 h 204"/>
                <a:gd name="T64" fmla="*/ 449 w 449"/>
                <a:gd name="T65" fmla="*/ 136 h 204"/>
                <a:gd name="T66" fmla="*/ 449 w 449"/>
                <a:gd name="T67" fmla="*/ 77 h 204"/>
                <a:gd name="T68" fmla="*/ 432 w 449"/>
                <a:gd name="T69" fmla="*/ 26 h 204"/>
                <a:gd name="T70" fmla="*/ 381 w 449"/>
                <a:gd name="T71" fmla="*/ 0 h 204"/>
                <a:gd name="T72" fmla="*/ 347 w 449"/>
                <a:gd name="T73" fmla="*/ 9 h 204"/>
                <a:gd name="T74" fmla="*/ 330 w 449"/>
                <a:gd name="T75" fmla="*/ 43 h 204"/>
                <a:gd name="T76" fmla="*/ 322 w 449"/>
                <a:gd name="T77" fmla="*/ 102 h 204"/>
                <a:gd name="T78" fmla="*/ 347 w 449"/>
                <a:gd name="T79" fmla="*/ 60 h 204"/>
                <a:gd name="T80" fmla="*/ 373 w 449"/>
                <a:gd name="T81" fmla="*/ 26 h 204"/>
                <a:gd name="T82" fmla="*/ 398 w 449"/>
                <a:gd name="T83" fmla="*/ 26 h 204"/>
                <a:gd name="T84" fmla="*/ 423 w 449"/>
                <a:gd name="T85" fmla="*/ 60 h 204"/>
                <a:gd name="T86" fmla="*/ 423 w 449"/>
                <a:gd name="T87" fmla="*/ 144 h 204"/>
                <a:gd name="T88" fmla="*/ 398 w 449"/>
                <a:gd name="T89" fmla="*/ 178 h 204"/>
                <a:gd name="T90" fmla="*/ 373 w 449"/>
                <a:gd name="T91" fmla="*/ 178 h 204"/>
                <a:gd name="T92" fmla="*/ 356 w 449"/>
                <a:gd name="T93" fmla="*/ 153 h 204"/>
                <a:gd name="T94" fmla="*/ 347 w 449"/>
                <a:gd name="T9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9" h="204">
                  <a:moveTo>
                    <a:pt x="85" y="195"/>
                  </a:moveTo>
                  <a:lnTo>
                    <a:pt x="110" y="195"/>
                  </a:lnTo>
                  <a:lnTo>
                    <a:pt x="110" y="153"/>
                  </a:lnTo>
                  <a:lnTo>
                    <a:pt x="136" y="153"/>
                  </a:lnTo>
                  <a:lnTo>
                    <a:pt x="136" y="127"/>
                  </a:lnTo>
                  <a:lnTo>
                    <a:pt x="110" y="127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0" y="127"/>
                  </a:lnTo>
                  <a:lnTo>
                    <a:pt x="0" y="153"/>
                  </a:lnTo>
                  <a:lnTo>
                    <a:pt x="85" y="153"/>
                  </a:lnTo>
                  <a:lnTo>
                    <a:pt x="85" y="195"/>
                  </a:lnTo>
                  <a:close/>
                  <a:moveTo>
                    <a:pt x="85" y="127"/>
                  </a:moveTo>
                  <a:lnTo>
                    <a:pt x="26" y="127"/>
                  </a:lnTo>
                  <a:lnTo>
                    <a:pt x="85" y="43"/>
                  </a:lnTo>
                  <a:lnTo>
                    <a:pt x="85" y="127"/>
                  </a:lnTo>
                  <a:close/>
                  <a:moveTo>
                    <a:pt x="161" y="102"/>
                  </a:moveTo>
                  <a:lnTo>
                    <a:pt x="161" y="153"/>
                  </a:lnTo>
                  <a:lnTo>
                    <a:pt x="178" y="178"/>
                  </a:lnTo>
                  <a:lnTo>
                    <a:pt x="203" y="195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187"/>
                  </a:lnTo>
                  <a:lnTo>
                    <a:pt x="271" y="178"/>
                  </a:lnTo>
                  <a:lnTo>
                    <a:pt x="280" y="161"/>
                  </a:lnTo>
                  <a:lnTo>
                    <a:pt x="288" y="136"/>
                  </a:lnTo>
                  <a:lnTo>
                    <a:pt x="288" y="102"/>
                  </a:lnTo>
                  <a:lnTo>
                    <a:pt x="288" y="77"/>
                  </a:lnTo>
                  <a:lnTo>
                    <a:pt x="288" y="51"/>
                  </a:lnTo>
                  <a:lnTo>
                    <a:pt x="271" y="26"/>
                  </a:lnTo>
                  <a:lnTo>
                    <a:pt x="254" y="9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186" y="9"/>
                  </a:lnTo>
                  <a:lnTo>
                    <a:pt x="178" y="26"/>
                  </a:lnTo>
                  <a:lnTo>
                    <a:pt x="170" y="43"/>
                  </a:lnTo>
                  <a:lnTo>
                    <a:pt x="161" y="68"/>
                  </a:lnTo>
                  <a:lnTo>
                    <a:pt x="161" y="102"/>
                  </a:lnTo>
                  <a:close/>
                  <a:moveTo>
                    <a:pt x="186" y="102"/>
                  </a:moveTo>
                  <a:lnTo>
                    <a:pt x="186" y="60"/>
                  </a:lnTo>
                  <a:lnTo>
                    <a:pt x="195" y="34"/>
                  </a:lnTo>
                  <a:lnTo>
                    <a:pt x="212" y="26"/>
                  </a:lnTo>
                  <a:lnTo>
                    <a:pt x="220" y="17"/>
                  </a:lnTo>
                  <a:lnTo>
                    <a:pt x="237" y="26"/>
                  </a:lnTo>
                  <a:lnTo>
                    <a:pt x="254" y="34"/>
                  </a:lnTo>
                  <a:lnTo>
                    <a:pt x="263" y="60"/>
                  </a:lnTo>
                  <a:lnTo>
                    <a:pt x="263" y="102"/>
                  </a:lnTo>
                  <a:lnTo>
                    <a:pt x="263" y="144"/>
                  </a:lnTo>
                  <a:lnTo>
                    <a:pt x="254" y="170"/>
                  </a:lnTo>
                  <a:lnTo>
                    <a:pt x="237" y="178"/>
                  </a:lnTo>
                  <a:lnTo>
                    <a:pt x="229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95" y="153"/>
                  </a:lnTo>
                  <a:lnTo>
                    <a:pt x="186" y="144"/>
                  </a:lnTo>
                  <a:lnTo>
                    <a:pt x="186" y="102"/>
                  </a:lnTo>
                  <a:close/>
                  <a:moveTo>
                    <a:pt x="322" y="102"/>
                  </a:moveTo>
                  <a:lnTo>
                    <a:pt x="322" y="153"/>
                  </a:lnTo>
                  <a:lnTo>
                    <a:pt x="339" y="178"/>
                  </a:lnTo>
                  <a:lnTo>
                    <a:pt x="364" y="195"/>
                  </a:lnTo>
                  <a:lnTo>
                    <a:pt x="390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61"/>
                  </a:lnTo>
                  <a:lnTo>
                    <a:pt x="449" y="136"/>
                  </a:lnTo>
                  <a:lnTo>
                    <a:pt x="449" y="102"/>
                  </a:lnTo>
                  <a:lnTo>
                    <a:pt x="449" y="77"/>
                  </a:lnTo>
                  <a:lnTo>
                    <a:pt x="449" y="51"/>
                  </a:lnTo>
                  <a:lnTo>
                    <a:pt x="432" y="26"/>
                  </a:lnTo>
                  <a:lnTo>
                    <a:pt x="415" y="9"/>
                  </a:lnTo>
                  <a:lnTo>
                    <a:pt x="381" y="0"/>
                  </a:lnTo>
                  <a:lnTo>
                    <a:pt x="364" y="0"/>
                  </a:lnTo>
                  <a:lnTo>
                    <a:pt x="347" y="9"/>
                  </a:lnTo>
                  <a:lnTo>
                    <a:pt x="339" y="26"/>
                  </a:lnTo>
                  <a:lnTo>
                    <a:pt x="330" y="43"/>
                  </a:lnTo>
                  <a:lnTo>
                    <a:pt x="322" y="68"/>
                  </a:lnTo>
                  <a:lnTo>
                    <a:pt x="322" y="102"/>
                  </a:lnTo>
                  <a:close/>
                  <a:moveTo>
                    <a:pt x="347" y="102"/>
                  </a:moveTo>
                  <a:lnTo>
                    <a:pt x="347" y="60"/>
                  </a:lnTo>
                  <a:lnTo>
                    <a:pt x="356" y="34"/>
                  </a:lnTo>
                  <a:lnTo>
                    <a:pt x="373" y="26"/>
                  </a:lnTo>
                  <a:lnTo>
                    <a:pt x="381" y="17"/>
                  </a:lnTo>
                  <a:lnTo>
                    <a:pt x="398" y="26"/>
                  </a:lnTo>
                  <a:lnTo>
                    <a:pt x="415" y="34"/>
                  </a:lnTo>
                  <a:lnTo>
                    <a:pt x="423" y="60"/>
                  </a:lnTo>
                  <a:lnTo>
                    <a:pt x="423" y="102"/>
                  </a:lnTo>
                  <a:lnTo>
                    <a:pt x="423" y="144"/>
                  </a:lnTo>
                  <a:lnTo>
                    <a:pt x="415" y="170"/>
                  </a:lnTo>
                  <a:lnTo>
                    <a:pt x="398" y="178"/>
                  </a:lnTo>
                  <a:lnTo>
                    <a:pt x="390" y="178"/>
                  </a:lnTo>
                  <a:lnTo>
                    <a:pt x="373" y="178"/>
                  </a:lnTo>
                  <a:lnTo>
                    <a:pt x="356" y="170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47" y="10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2A71626-DB54-450F-BD56-A8C5BCB49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5858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032297D-CFD1-41E8-B7B8-D87D3C3F3B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5896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6C0EE61-C38B-4FAA-B0DF-65F0BB9127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5930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B2BB756-4212-4C55-A52A-A72F8B960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8" y="746"/>
              <a:ext cx="102" cy="65"/>
            </a:xfrm>
            <a:custGeom>
              <a:avLst/>
              <a:gdLst>
                <a:gd name="T0" fmla="*/ 8 w 449"/>
                <a:gd name="T1" fmla="*/ 169 h 288"/>
                <a:gd name="T2" fmla="*/ 76 w 449"/>
                <a:gd name="T3" fmla="*/ 203 h 288"/>
                <a:gd name="T4" fmla="*/ 127 w 449"/>
                <a:gd name="T5" fmla="*/ 161 h 288"/>
                <a:gd name="T6" fmla="*/ 119 w 449"/>
                <a:gd name="T7" fmla="*/ 110 h 288"/>
                <a:gd name="T8" fmla="*/ 144 w 449"/>
                <a:gd name="T9" fmla="*/ 68 h 288"/>
                <a:gd name="T10" fmla="*/ 102 w 449"/>
                <a:gd name="T11" fmla="*/ 0 h 288"/>
                <a:gd name="T12" fmla="*/ 42 w 449"/>
                <a:gd name="T13" fmla="*/ 17 h 288"/>
                <a:gd name="T14" fmla="*/ 59 w 449"/>
                <a:gd name="T15" fmla="*/ 34 h 288"/>
                <a:gd name="T16" fmla="*/ 93 w 449"/>
                <a:gd name="T17" fmla="*/ 25 h 288"/>
                <a:gd name="T18" fmla="*/ 119 w 449"/>
                <a:gd name="T19" fmla="*/ 59 h 288"/>
                <a:gd name="T20" fmla="*/ 85 w 449"/>
                <a:gd name="T21" fmla="*/ 85 h 288"/>
                <a:gd name="T22" fmla="*/ 59 w 449"/>
                <a:gd name="T23" fmla="*/ 101 h 288"/>
                <a:gd name="T24" fmla="*/ 102 w 449"/>
                <a:gd name="T25" fmla="*/ 118 h 288"/>
                <a:gd name="T26" fmla="*/ 93 w 449"/>
                <a:gd name="T27" fmla="*/ 169 h 288"/>
                <a:gd name="T28" fmla="*/ 51 w 449"/>
                <a:gd name="T29" fmla="*/ 178 h 288"/>
                <a:gd name="T30" fmla="*/ 25 w 449"/>
                <a:gd name="T31" fmla="*/ 152 h 288"/>
                <a:gd name="T32" fmla="*/ 161 w 449"/>
                <a:gd name="T33" fmla="*/ 127 h 288"/>
                <a:gd name="T34" fmla="*/ 169 w 449"/>
                <a:gd name="T35" fmla="*/ 228 h 288"/>
                <a:gd name="T36" fmla="*/ 229 w 449"/>
                <a:gd name="T37" fmla="*/ 237 h 288"/>
                <a:gd name="T38" fmla="*/ 271 w 449"/>
                <a:gd name="T39" fmla="*/ 195 h 288"/>
                <a:gd name="T40" fmla="*/ 288 w 449"/>
                <a:gd name="T41" fmla="*/ 118 h 288"/>
                <a:gd name="T42" fmla="*/ 246 w 449"/>
                <a:gd name="T43" fmla="*/ 42 h 288"/>
                <a:gd name="T44" fmla="*/ 195 w 449"/>
                <a:gd name="T45" fmla="*/ 59 h 288"/>
                <a:gd name="T46" fmla="*/ 161 w 449"/>
                <a:gd name="T47" fmla="*/ 127 h 288"/>
                <a:gd name="T48" fmla="*/ 212 w 449"/>
                <a:gd name="T49" fmla="*/ 68 h 288"/>
                <a:gd name="T50" fmla="*/ 254 w 449"/>
                <a:gd name="T51" fmla="*/ 76 h 288"/>
                <a:gd name="T52" fmla="*/ 254 w 449"/>
                <a:gd name="T53" fmla="*/ 152 h 288"/>
                <a:gd name="T54" fmla="*/ 237 w 449"/>
                <a:gd name="T55" fmla="*/ 203 h 288"/>
                <a:gd name="T56" fmla="*/ 195 w 449"/>
                <a:gd name="T57" fmla="*/ 220 h 288"/>
                <a:gd name="T58" fmla="*/ 169 w 449"/>
                <a:gd name="T59" fmla="*/ 169 h 288"/>
                <a:gd name="T60" fmla="*/ 305 w 449"/>
                <a:gd name="T61" fmla="*/ 212 h 288"/>
                <a:gd name="T62" fmla="*/ 347 w 449"/>
                <a:gd name="T63" fmla="*/ 279 h 288"/>
                <a:gd name="T64" fmla="*/ 398 w 449"/>
                <a:gd name="T65" fmla="*/ 271 h 288"/>
                <a:gd name="T66" fmla="*/ 440 w 449"/>
                <a:gd name="T67" fmla="*/ 203 h 288"/>
                <a:gd name="T68" fmla="*/ 440 w 449"/>
                <a:gd name="T69" fmla="*/ 127 h 288"/>
                <a:gd name="T70" fmla="*/ 381 w 449"/>
                <a:gd name="T71" fmla="*/ 85 h 288"/>
                <a:gd name="T72" fmla="*/ 339 w 449"/>
                <a:gd name="T73" fmla="*/ 118 h 288"/>
                <a:gd name="T74" fmla="*/ 339 w 449"/>
                <a:gd name="T75" fmla="*/ 178 h 288"/>
                <a:gd name="T76" fmla="*/ 381 w 449"/>
                <a:gd name="T77" fmla="*/ 110 h 288"/>
                <a:gd name="T78" fmla="*/ 423 w 449"/>
                <a:gd name="T79" fmla="*/ 127 h 288"/>
                <a:gd name="T80" fmla="*/ 406 w 449"/>
                <a:gd name="T81" fmla="*/ 220 h 288"/>
                <a:gd name="T82" fmla="*/ 381 w 449"/>
                <a:gd name="T83" fmla="*/ 254 h 288"/>
                <a:gd name="T84" fmla="*/ 339 w 449"/>
                <a:gd name="T85" fmla="*/ 254 h 288"/>
                <a:gd name="T86" fmla="*/ 339 w 449"/>
                <a:gd name="T87" fmla="*/ 17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288">
                  <a:moveTo>
                    <a:pt x="0" y="127"/>
                  </a:moveTo>
                  <a:lnTo>
                    <a:pt x="0" y="152"/>
                  </a:lnTo>
                  <a:lnTo>
                    <a:pt x="8" y="169"/>
                  </a:lnTo>
                  <a:lnTo>
                    <a:pt x="25" y="186"/>
                  </a:lnTo>
                  <a:lnTo>
                    <a:pt x="42" y="195"/>
                  </a:lnTo>
                  <a:lnTo>
                    <a:pt x="76" y="203"/>
                  </a:lnTo>
                  <a:lnTo>
                    <a:pt x="93" y="195"/>
                  </a:lnTo>
                  <a:lnTo>
                    <a:pt x="119" y="178"/>
                  </a:lnTo>
                  <a:lnTo>
                    <a:pt x="127" y="161"/>
                  </a:lnTo>
                  <a:lnTo>
                    <a:pt x="127" y="135"/>
                  </a:lnTo>
                  <a:lnTo>
                    <a:pt x="127" y="127"/>
                  </a:lnTo>
                  <a:lnTo>
                    <a:pt x="119" y="110"/>
                  </a:lnTo>
                  <a:lnTo>
                    <a:pt x="102" y="101"/>
                  </a:lnTo>
                  <a:lnTo>
                    <a:pt x="127" y="93"/>
                  </a:lnTo>
                  <a:lnTo>
                    <a:pt x="144" y="68"/>
                  </a:lnTo>
                  <a:lnTo>
                    <a:pt x="144" y="42"/>
                  </a:lnTo>
                  <a:lnTo>
                    <a:pt x="127" y="17"/>
                  </a:lnTo>
                  <a:lnTo>
                    <a:pt x="102" y="0"/>
                  </a:lnTo>
                  <a:lnTo>
                    <a:pt x="76" y="0"/>
                  </a:lnTo>
                  <a:lnTo>
                    <a:pt x="59" y="8"/>
                  </a:lnTo>
                  <a:lnTo>
                    <a:pt x="42" y="17"/>
                  </a:lnTo>
                  <a:lnTo>
                    <a:pt x="25" y="34"/>
                  </a:lnTo>
                  <a:lnTo>
                    <a:pt x="51" y="42"/>
                  </a:lnTo>
                  <a:lnTo>
                    <a:pt x="59" y="34"/>
                  </a:lnTo>
                  <a:lnTo>
                    <a:pt x="68" y="25"/>
                  </a:lnTo>
                  <a:lnTo>
                    <a:pt x="85" y="17"/>
                  </a:lnTo>
                  <a:lnTo>
                    <a:pt x="93" y="25"/>
                  </a:lnTo>
                  <a:lnTo>
                    <a:pt x="119" y="34"/>
                  </a:lnTo>
                  <a:lnTo>
                    <a:pt x="119" y="51"/>
                  </a:lnTo>
                  <a:lnTo>
                    <a:pt x="119" y="59"/>
                  </a:lnTo>
                  <a:lnTo>
                    <a:pt x="110" y="76"/>
                  </a:lnTo>
                  <a:lnTo>
                    <a:pt x="102" y="85"/>
                  </a:lnTo>
                  <a:lnTo>
                    <a:pt x="85" y="85"/>
                  </a:lnTo>
                  <a:lnTo>
                    <a:pt x="68" y="85"/>
                  </a:lnTo>
                  <a:lnTo>
                    <a:pt x="68" y="76"/>
                  </a:lnTo>
                  <a:lnTo>
                    <a:pt x="59" y="101"/>
                  </a:lnTo>
                  <a:lnTo>
                    <a:pt x="76" y="101"/>
                  </a:lnTo>
                  <a:lnTo>
                    <a:pt x="93" y="110"/>
                  </a:lnTo>
                  <a:lnTo>
                    <a:pt x="102" y="118"/>
                  </a:lnTo>
                  <a:lnTo>
                    <a:pt x="102" y="135"/>
                  </a:lnTo>
                  <a:lnTo>
                    <a:pt x="102" y="152"/>
                  </a:lnTo>
                  <a:lnTo>
                    <a:pt x="93" y="169"/>
                  </a:lnTo>
                  <a:lnTo>
                    <a:pt x="85" y="178"/>
                  </a:lnTo>
                  <a:lnTo>
                    <a:pt x="68" y="178"/>
                  </a:lnTo>
                  <a:lnTo>
                    <a:pt x="51" y="178"/>
                  </a:lnTo>
                  <a:lnTo>
                    <a:pt x="42" y="169"/>
                  </a:lnTo>
                  <a:lnTo>
                    <a:pt x="34" y="161"/>
                  </a:lnTo>
                  <a:lnTo>
                    <a:pt x="25" y="152"/>
                  </a:lnTo>
                  <a:lnTo>
                    <a:pt x="25" y="127"/>
                  </a:lnTo>
                  <a:lnTo>
                    <a:pt x="0" y="127"/>
                  </a:lnTo>
                  <a:close/>
                  <a:moveTo>
                    <a:pt x="161" y="127"/>
                  </a:moveTo>
                  <a:lnTo>
                    <a:pt x="152" y="169"/>
                  </a:lnTo>
                  <a:lnTo>
                    <a:pt x="152" y="212"/>
                  </a:lnTo>
                  <a:lnTo>
                    <a:pt x="169" y="228"/>
                  </a:lnTo>
                  <a:lnTo>
                    <a:pt x="195" y="237"/>
                  </a:lnTo>
                  <a:lnTo>
                    <a:pt x="212" y="245"/>
                  </a:lnTo>
                  <a:lnTo>
                    <a:pt x="229" y="237"/>
                  </a:lnTo>
                  <a:lnTo>
                    <a:pt x="246" y="228"/>
                  </a:lnTo>
                  <a:lnTo>
                    <a:pt x="262" y="212"/>
                  </a:lnTo>
                  <a:lnTo>
                    <a:pt x="271" y="195"/>
                  </a:lnTo>
                  <a:lnTo>
                    <a:pt x="279" y="161"/>
                  </a:lnTo>
                  <a:lnTo>
                    <a:pt x="288" y="135"/>
                  </a:lnTo>
                  <a:lnTo>
                    <a:pt x="288" y="118"/>
                  </a:lnTo>
                  <a:lnTo>
                    <a:pt x="288" y="85"/>
                  </a:lnTo>
                  <a:lnTo>
                    <a:pt x="271" y="59"/>
                  </a:lnTo>
                  <a:lnTo>
                    <a:pt x="246" y="42"/>
                  </a:lnTo>
                  <a:lnTo>
                    <a:pt x="229" y="42"/>
                  </a:lnTo>
                  <a:lnTo>
                    <a:pt x="212" y="51"/>
                  </a:lnTo>
                  <a:lnTo>
                    <a:pt x="195" y="59"/>
                  </a:lnTo>
                  <a:lnTo>
                    <a:pt x="178" y="76"/>
                  </a:lnTo>
                  <a:lnTo>
                    <a:pt x="169" y="93"/>
                  </a:lnTo>
                  <a:lnTo>
                    <a:pt x="161" y="127"/>
                  </a:lnTo>
                  <a:close/>
                  <a:moveTo>
                    <a:pt x="178" y="135"/>
                  </a:moveTo>
                  <a:lnTo>
                    <a:pt x="195" y="93"/>
                  </a:lnTo>
                  <a:lnTo>
                    <a:pt x="212" y="68"/>
                  </a:lnTo>
                  <a:lnTo>
                    <a:pt x="229" y="68"/>
                  </a:lnTo>
                  <a:lnTo>
                    <a:pt x="246" y="68"/>
                  </a:lnTo>
                  <a:lnTo>
                    <a:pt x="254" y="76"/>
                  </a:lnTo>
                  <a:lnTo>
                    <a:pt x="262" y="85"/>
                  </a:lnTo>
                  <a:lnTo>
                    <a:pt x="262" y="118"/>
                  </a:lnTo>
                  <a:lnTo>
                    <a:pt x="254" y="152"/>
                  </a:lnTo>
                  <a:lnTo>
                    <a:pt x="254" y="178"/>
                  </a:lnTo>
                  <a:lnTo>
                    <a:pt x="246" y="195"/>
                  </a:lnTo>
                  <a:lnTo>
                    <a:pt x="237" y="203"/>
                  </a:lnTo>
                  <a:lnTo>
                    <a:pt x="229" y="212"/>
                  </a:lnTo>
                  <a:lnTo>
                    <a:pt x="212" y="220"/>
                  </a:lnTo>
                  <a:lnTo>
                    <a:pt x="195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69" y="169"/>
                  </a:lnTo>
                  <a:lnTo>
                    <a:pt x="178" y="135"/>
                  </a:lnTo>
                  <a:close/>
                  <a:moveTo>
                    <a:pt x="313" y="169"/>
                  </a:moveTo>
                  <a:lnTo>
                    <a:pt x="305" y="212"/>
                  </a:lnTo>
                  <a:lnTo>
                    <a:pt x="313" y="254"/>
                  </a:lnTo>
                  <a:lnTo>
                    <a:pt x="322" y="271"/>
                  </a:lnTo>
                  <a:lnTo>
                    <a:pt x="347" y="279"/>
                  </a:lnTo>
                  <a:lnTo>
                    <a:pt x="364" y="288"/>
                  </a:lnTo>
                  <a:lnTo>
                    <a:pt x="389" y="279"/>
                  </a:lnTo>
                  <a:lnTo>
                    <a:pt x="398" y="271"/>
                  </a:lnTo>
                  <a:lnTo>
                    <a:pt x="415" y="254"/>
                  </a:lnTo>
                  <a:lnTo>
                    <a:pt x="432" y="237"/>
                  </a:lnTo>
                  <a:lnTo>
                    <a:pt x="440" y="203"/>
                  </a:lnTo>
                  <a:lnTo>
                    <a:pt x="440" y="178"/>
                  </a:lnTo>
                  <a:lnTo>
                    <a:pt x="449" y="161"/>
                  </a:lnTo>
                  <a:lnTo>
                    <a:pt x="440" y="127"/>
                  </a:lnTo>
                  <a:lnTo>
                    <a:pt x="432" y="101"/>
                  </a:lnTo>
                  <a:lnTo>
                    <a:pt x="406" y="85"/>
                  </a:lnTo>
                  <a:lnTo>
                    <a:pt x="381" y="85"/>
                  </a:lnTo>
                  <a:lnTo>
                    <a:pt x="364" y="93"/>
                  </a:lnTo>
                  <a:lnTo>
                    <a:pt x="347" y="101"/>
                  </a:lnTo>
                  <a:lnTo>
                    <a:pt x="339" y="118"/>
                  </a:lnTo>
                  <a:lnTo>
                    <a:pt x="322" y="135"/>
                  </a:lnTo>
                  <a:lnTo>
                    <a:pt x="313" y="169"/>
                  </a:lnTo>
                  <a:close/>
                  <a:moveTo>
                    <a:pt x="339" y="178"/>
                  </a:moveTo>
                  <a:lnTo>
                    <a:pt x="356" y="135"/>
                  </a:lnTo>
                  <a:lnTo>
                    <a:pt x="372" y="110"/>
                  </a:lnTo>
                  <a:lnTo>
                    <a:pt x="381" y="110"/>
                  </a:lnTo>
                  <a:lnTo>
                    <a:pt x="398" y="110"/>
                  </a:lnTo>
                  <a:lnTo>
                    <a:pt x="415" y="118"/>
                  </a:lnTo>
                  <a:lnTo>
                    <a:pt x="423" y="127"/>
                  </a:lnTo>
                  <a:lnTo>
                    <a:pt x="423" y="161"/>
                  </a:lnTo>
                  <a:lnTo>
                    <a:pt x="415" y="195"/>
                  </a:lnTo>
                  <a:lnTo>
                    <a:pt x="406" y="220"/>
                  </a:lnTo>
                  <a:lnTo>
                    <a:pt x="398" y="237"/>
                  </a:lnTo>
                  <a:lnTo>
                    <a:pt x="389" y="245"/>
                  </a:lnTo>
                  <a:lnTo>
                    <a:pt x="381" y="254"/>
                  </a:lnTo>
                  <a:lnTo>
                    <a:pt x="372" y="262"/>
                  </a:lnTo>
                  <a:lnTo>
                    <a:pt x="356" y="262"/>
                  </a:lnTo>
                  <a:lnTo>
                    <a:pt x="339" y="254"/>
                  </a:lnTo>
                  <a:lnTo>
                    <a:pt x="330" y="237"/>
                  </a:lnTo>
                  <a:lnTo>
                    <a:pt x="330" y="212"/>
                  </a:lnTo>
                  <a:lnTo>
                    <a:pt x="339" y="17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CF7106A-AAA7-4340-BA59-D8C0BEE621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4456" y="72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1A3EFC1-68B6-4C73-949A-0414C7FF72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4490" y="7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AF48F87-F164-43DE-97D0-618D838C0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4524" y="74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F4BA25B-0980-4077-8362-9AC21C4AB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" y="2698"/>
              <a:ext cx="104" cy="60"/>
            </a:xfrm>
            <a:custGeom>
              <a:avLst/>
              <a:gdLst>
                <a:gd name="T0" fmla="*/ 102 w 457"/>
                <a:gd name="T1" fmla="*/ 203 h 262"/>
                <a:gd name="T2" fmla="*/ 135 w 457"/>
                <a:gd name="T3" fmla="*/ 161 h 262"/>
                <a:gd name="T4" fmla="*/ 110 w 457"/>
                <a:gd name="T5" fmla="*/ 135 h 262"/>
                <a:gd name="T6" fmla="*/ 118 w 457"/>
                <a:gd name="T7" fmla="*/ 0 h 262"/>
                <a:gd name="T8" fmla="*/ 0 w 457"/>
                <a:gd name="T9" fmla="*/ 135 h 262"/>
                <a:gd name="T10" fmla="*/ 76 w 457"/>
                <a:gd name="T11" fmla="*/ 203 h 262"/>
                <a:gd name="T12" fmla="*/ 25 w 457"/>
                <a:gd name="T13" fmla="*/ 118 h 262"/>
                <a:gd name="T14" fmla="*/ 93 w 457"/>
                <a:gd name="T15" fmla="*/ 127 h 262"/>
                <a:gd name="T16" fmla="*/ 161 w 457"/>
                <a:gd name="T17" fmla="*/ 169 h 262"/>
                <a:gd name="T18" fmla="*/ 186 w 457"/>
                <a:gd name="T19" fmla="*/ 220 h 262"/>
                <a:gd name="T20" fmla="*/ 229 w 457"/>
                <a:gd name="T21" fmla="*/ 228 h 262"/>
                <a:gd name="T22" fmla="*/ 262 w 457"/>
                <a:gd name="T23" fmla="*/ 211 h 262"/>
                <a:gd name="T24" fmla="*/ 288 w 457"/>
                <a:gd name="T25" fmla="*/ 169 h 262"/>
                <a:gd name="T26" fmla="*/ 296 w 457"/>
                <a:gd name="T27" fmla="*/ 118 h 262"/>
                <a:gd name="T28" fmla="*/ 296 w 457"/>
                <a:gd name="T29" fmla="*/ 59 h 262"/>
                <a:gd name="T30" fmla="*/ 254 w 457"/>
                <a:gd name="T31" fmla="*/ 25 h 262"/>
                <a:gd name="T32" fmla="*/ 212 w 457"/>
                <a:gd name="T33" fmla="*/ 34 h 262"/>
                <a:gd name="T34" fmla="*/ 186 w 457"/>
                <a:gd name="T35" fmla="*/ 59 h 262"/>
                <a:gd name="T36" fmla="*/ 169 w 457"/>
                <a:gd name="T37" fmla="*/ 118 h 262"/>
                <a:gd name="T38" fmla="*/ 203 w 457"/>
                <a:gd name="T39" fmla="*/ 84 h 262"/>
                <a:gd name="T40" fmla="*/ 229 w 457"/>
                <a:gd name="T41" fmla="*/ 51 h 262"/>
                <a:gd name="T42" fmla="*/ 262 w 457"/>
                <a:gd name="T43" fmla="*/ 59 h 262"/>
                <a:gd name="T44" fmla="*/ 271 w 457"/>
                <a:gd name="T45" fmla="*/ 93 h 262"/>
                <a:gd name="T46" fmla="*/ 262 w 457"/>
                <a:gd name="T47" fmla="*/ 161 h 262"/>
                <a:gd name="T48" fmla="*/ 254 w 457"/>
                <a:gd name="T49" fmla="*/ 194 h 262"/>
                <a:gd name="T50" fmla="*/ 229 w 457"/>
                <a:gd name="T51" fmla="*/ 211 h 262"/>
                <a:gd name="T52" fmla="*/ 203 w 457"/>
                <a:gd name="T53" fmla="*/ 203 h 262"/>
                <a:gd name="T54" fmla="*/ 186 w 457"/>
                <a:gd name="T55" fmla="*/ 161 h 262"/>
                <a:gd name="T56" fmla="*/ 322 w 457"/>
                <a:gd name="T57" fmla="*/ 144 h 262"/>
                <a:gd name="T58" fmla="*/ 330 w 457"/>
                <a:gd name="T59" fmla="*/ 228 h 262"/>
                <a:gd name="T60" fmla="*/ 364 w 457"/>
                <a:gd name="T61" fmla="*/ 262 h 262"/>
                <a:gd name="T62" fmla="*/ 406 w 457"/>
                <a:gd name="T63" fmla="*/ 254 h 262"/>
                <a:gd name="T64" fmla="*/ 432 w 457"/>
                <a:gd name="T65" fmla="*/ 228 h 262"/>
                <a:gd name="T66" fmla="*/ 449 w 457"/>
                <a:gd name="T67" fmla="*/ 169 h 262"/>
                <a:gd name="T68" fmla="*/ 457 w 457"/>
                <a:gd name="T69" fmla="*/ 127 h 262"/>
                <a:gd name="T70" fmla="*/ 432 w 457"/>
                <a:gd name="T71" fmla="*/ 67 h 262"/>
                <a:gd name="T72" fmla="*/ 389 w 457"/>
                <a:gd name="T73" fmla="*/ 59 h 262"/>
                <a:gd name="T74" fmla="*/ 356 w 457"/>
                <a:gd name="T75" fmla="*/ 76 h 262"/>
                <a:gd name="T76" fmla="*/ 330 w 457"/>
                <a:gd name="T77" fmla="*/ 118 h 262"/>
                <a:gd name="T78" fmla="*/ 347 w 457"/>
                <a:gd name="T79" fmla="*/ 152 h 262"/>
                <a:gd name="T80" fmla="*/ 372 w 457"/>
                <a:gd name="T81" fmla="*/ 84 h 262"/>
                <a:gd name="T82" fmla="*/ 406 w 457"/>
                <a:gd name="T83" fmla="*/ 76 h 262"/>
                <a:gd name="T84" fmla="*/ 432 w 457"/>
                <a:gd name="T85" fmla="*/ 101 h 262"/>
                <a:gd name="T86" fmla="*/ 423 w 457"/>
                <a:gd name="T87" fmla="*/ 169 h 262"/>
                <a:gd name="T88" fmla="*/ 415 w 457"/>
                <a:gd name="T89" fmla="*/ 203 h 262"/>
                <a:gd name="T90" fmla="*/ 406 w 457"/>
                <a:gd name="T91" fmla="*/ 228 h 262"/>
                <a:gd name="T92" fmla="*/ 372 w 457"/>
                <a:gd name="T93" fmla="*/ 237 h 262"/>
                <a:gd name="T94" fmla="*/ 347 w 457"/>
                <a:gd name="T95" fmla="*/ 220 h 262"/>
                <a:gd name="T96" fmla="*/ 347 w 457"/>
                <a:gd name="T97" fmla="*/ 1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262">
                  <a:moveTo>
                    <a:pt x="76" y="203"/>
                  </a:moveTo>
                  <a:lnTo>
                    <a:pt x="102" y="203"/>
                  </a:lnTo>
                  <a:lnTo>
                    <a:pt x="110" y="161"/>
                  </a:lnTo>
                  <a:lnTo>
                    <a:pt x="135" y="161"/>
                  </a:lnTo>
                  <a:lnTo>
                    <a:pt x="144" y="144"/>
                  </a:lnTo>
                  <a:lnTo>
                    <a:pt x="110" y="135"/>
                  </a:lnTo>
                  <a:lnTo>
                    <a:pt x="135" y="8"/>
                  </a:lnTo>
                  <a:lnTo>
                    <a:pt x="118" y="0"/>
                  </a:lnTo>
                  <a:lnTo>
                    <a:pt x="8" y="110"/>
                  </a:lnTo>
                  <a:lnTo>
                    <a:pt x="0" y="135"/>
                  </a:lnTo>
                  <a:lnTo>
                    <a:pt x="85" y="152"/>
                  </a:lnTo>
                  <a:lnTo>
                    <a:pt x="76" y="203"/>
                  </a:lnTo>
                  <a:close/>
                  <a:moveTo>
                    <a:pt x="93" y="127"/>
                  </a:moveTo>
                  <a:lnTo>
                    <a:pt x="25" y="118"/>
                  </a:lnTo>
                  <a:lnTo>
                    <a:pt x="110" y="42"/>
                  </a:lnTo>
                  <a:lnTo>
                    <a:pt x="93" y="127"/>
                  </a:lnTo>
                  <a:close/>
                  <a:moveTo>
                    <a:pt x="169" y="118"/>
                  </a:moveTo>
                  <a:lnTo>
                    <a:pt x="161" y="169"/>
                  </a:lnTo>
                  <a:lnTo>
                    <a:pt x="169" y="203"/>
                  </a:lnTo>
                  <a:lnTo>
                    <a:pt x="186" y="220"/>
                  </a:lnTo>
                  <a:lnTo>
                    <a:pt x="212" y="228"/>
                  </a:lnTo>
                  <a:lnTo>
                    <a:pt x="229" y="228"/>
                  </a:lnTo>
                  <a:lnTo>
                    <a:pt x="245" y="228"/>
                  </a:lnTo>
                  <a:lnTo>
                    <a:pt x="262" y="211"/>
                  </a:lnTo>
                  <a:lnTo>
                    <a:pt x="279" y="194"/>
                  </a:lnTo>
                  <a:lnTo>
                    <a:pt x="288" y="169"/>
                  </a:lnTo>
                  <a:lnTo>
                    <a:pt x="296" y="144"/>
                  </a:lnTo>
                  <a:lnTo>
                    <a:pt x="296" y="118"/>
                  </a:lnTo>
                  <a:lnTo>
                    <a:pt x="296" y="93"/>
                  </a:lnTo>
                  <a:lnTo>
                    <a:pt x="296" y="59"/>
                  </a:lnTo>
                  <a:lnTo>
                    <a:pt x="279" y="42"/>
                  </a:lnTo>
                  <a:lnTo>
                    <a:pt x="254" y="25"/>
                  </a:lnTo>
                  <a:lnTo>
                    <a:pt x="229" y="25"/>
                  </a:lnTo>
                  <a:lnTo>
                    <a:pt x="212" y="34"/>
                  </a:lnTo>
                  <a:lnTo>
                    <a:pt x="195" y="42"/>
                  </a:lnTo>
                  <a:lnTo>
                    <a:pt x="186" y="59"/>
                  </a:lnTo>
                  <a:lnTo>
                    <a:pt x="178" y="84"/>
                  </a:lnTo>
                  <a:lnTo>
                    <a:pt x="169" y="118"/>
                  </a:lnTo>
                  <a:close/>
                  <a:moveTo>
                    <a:pt x="195" y="118"/>
                  </a:moveTo>
                  <a:lnTo>
                    <a:pt x="203" y="84"/>
                  </a:lnTo>
                  <a:lnTo>
                    <a:pt x="220" y="59"/>
                  </a:lnTo>
                  <a:lnTo>
                    <a:pt x="229" y="51"/>
                  </a:lnTo>
                  <a:lnTo>
                    <a:pt x="245" y="51"/>
                  </a:lnTo>
                  <a:lnTo>
                    <a:pt x="262" y="59"/>
                  </a:lnTo>
                  <a:lnTo>
                    <a:pt x="271" y="67"/>
                  </a:lnTo>
                  <a:lnTo>
                    <a:pt x="271" y="93"/>
                  </a:lnTo>
                  <a:lnTo>
                    <a:pt x="271" y="135"/>
                  </a:lnTo>
                  <a:lnTo>
                    <a:pt x="262" y="161"/>
                  </a:lnTo>
                  <a:lnTo>
                    <a:pt x="262" y="178"/>
                  </a:lnTo>
                  <a:lnTo>
                    <a:pt x="254" y="194"/>
                  </a:lnTo>
                  <a:lnTo>
                    <a:pt x="245" y="203"/>
                  </a:lnTo>
                  <a:lnTo>
                    <a:pt x="229" y="211"/>
                  </a:lnTo>
                  <a:lnTo>
                    <a:pt x="212" y="211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86" y="161"/>
                  </a:lnTo>
                  <a:lnTo>
                    <a:pt x="195" y="118"/>
                  </a:lnTo>
                  <a:close/>
                  <a:moveTo>
                    <a:pt x="322" y="144"/>
                  </a:moveTo>
                  <a:lnTo>
                    <a:pt x="322" y="194"/>
                  </a:lnTo>
                  <a:lnTo>
                    <a:pt x="330" y="228"/>
                  </a:lnTo>
                  <a:lnTo>
                    <a:pt x="339" y="245"/>
                  </a:lnTo>
                  <a:lnTo>
                    <a:pt x="364" y="262"/>
                  </a:lnTo>
                  <a:lnTo>
                    <a:pt x="389" y="262"/>
                  </a:lnTo>
                  <a:lnTo>
                    <a:pt x="406" y="254"/>
                  </a:lnTo>
                  <a:lnTo>
                    <a:pt x="423" y="245"/>
                  </a:lnTo>
                  <a:lnTo>
                    <a:pt x="432" y="228"/>
                  </a:lnTo>
                  <a:lnTo>
                    <a:pt x="440" y="203"/>
                  </a:lnTo>
                  <a:lnTo>
                    <a:pt x="449" y="169"/>
                  </a:lnTo>
                  <a:lnTo>
                    <a:pt x="457" y="144"/>
                  </a:lnTo>
                  <a:lnTo>
                    <a:pt x="457" y="127"/>
                  </a:lnTo>
                  <a:lnTo>
                    <a:pt x="449" y="93"/>
                  </a:lnTo>
                  <a:lnTo>
                    <a:pt x="432" y="67"/>
                  </a:lnTo>
                  <a:lnTo>
                    <a:pt x="406" y="59"/>
                  </a:lnTo>
                  <a:lnTo>
                    <a:pt x="389" y="59"/>
                  </a:lnTo>
                  <a:lnTo>
                    <a:pt x="372" y="59"/>
                  </a:lnTo>
                  <a:lnTo>
                    <a:pt x="356" y="76"/>
                  </a:lnTo>
                  <a:lnTo>
                    <a:pt x="339" y="93"/>
                  </a:lnTo>
                  <a:lnTo>
                    <a:pt x="330" y="118"/>
                  </a:lnTo>
                  <a:lnTo>
                    <a:pt x="322" y="144"/>
                  </a:lnTo>
                  <a:close/>
                  <a:moveTo>
                    <a:pt x="347" y="152"/>
                  </a:moveTo>
                  <a:lnTo>
                    <a:pt x="356" y="110"/>
                  </a:lnTo>
                  <a:lnTo>
                    <a:pt x="372" y="84"/>
                  </a:lnTo>
                  <a:lnTo>
                    <a:pt x="389" y="76"/>
                  </a:lnTo>
                  <a:lnTo>
                    <a:pt x="406" y="76"/>
                  </a:lnTo>
                  <a:lnTo>
                    <a:pt x="415" y="84"/>
                  </a:lnTo>
                  <a:lnTo>
                    <a:pt x="432" y="101"/>
                  </a:lnTo>
                  <a:lnTo>
                    <a:pt x="432" y="127"/>
                  </a:lnTo>
                  <a:lnTo>
                    <a:pt x="423" y="169"/>
                  </a:lnTo>
                  <a:lnTo>
                    <a:pt x="423" y="186"/>
                  </a:lnTo>
                  <a:lnTo>
                    <a:pt x="415" y="203"/>
                  </a:lnTo>
                  <a:lnTo>
                    <a:pt x="406" y="220"/>
                  </a:lnTo>
                  <a:lnTo>
                    <a:pt x="406" y="228"/>
                  </a:lnTo>
                  <a:lnTo>
                    <a:pt x="389" y="237"/>
                  </a:lnTo>
                  <a:lnTo>
                    <a:pt x="372" y="237"/>
                  </a:lnTo>
                  <a:lnTo>
                    <a:pt x="356" y="237"/>
                  </a:lnTo>
                  <a:lnTo>
                    <a:pt x="347" y="220"/>
                  </a:lnTo>
                  <a:lnTo>
                    <a:pt x="339" y="194"/>
                  </a:lnTo>
                  <a:lnTo>
                    <a:pt x="347" y="15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639641C-DA09-4A00-BA69-698BE0AE81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4434" y="267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1E07A61-CB4E-43C6-80CF-995485D7B0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4468" y="268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804111-E45A-48C0-8887-CF76FC7190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4502" y="268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D1DDF11-AC03-4FD7-AB53-440EF6261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" y="690"/>
              <a:ext cx="100" cy="69"/>
            </a:xfrm>
            <a:custGeom>
              <a:avLst/>
              <a:gdLst>
                <a:gd name="T0" fmla="*/ 8 w 440"/>
                <a:gd name="T1" fmla="*/ 170 h 305"/>
                <a:gd name="T2" fmla="*/ 67 w 440"/>
                <a:gd name="T3" fmla="*/ 204 h 305"/>
                <a:gd name="T4" fmla="*/ 127 w 440"/>
                <a:gd name="T5" fmla="*/ 161 h 305"/>
                <a:gd name="T6" fmla="*/ 118 w 440"/>
                <a:gd name="T7" fmla="*/ 119 h 305"/>
                <a:gd name="T8" fmla="*/ 144 w 440"/>
                <a:gd name="T9" fmla="*/ 77 h 305"/>
                <a:gd name="T10" fmla="*/ 135 w 440"/>
                <a:gd name="T11" fmla="*/ 26 h 305"/>
                <a:gd name="T12" fmla="*/ 59 w 440"/>
                <a:gd name="T13" fmla="*/ 9 h 305"/>
                <a:gd name="T14" fmla="*/ 50 w 440"/>
                <a:gd name="T15" fmla="*/ 51 h 305"/>
                <a:gd name="T16" fmla="*/ 84 w 440"/>
                <a:gd name="T17" fmla="*/ 26 h 305"/>
                <a:gd name="T18" fmla="*/ 118 w 440"/>
                <a:gd name="T19" fmla="*/ 43 h 305"/>
                <a:gd name="T20" fmla="*/ 110 w 440"/>
                <a:gd name="T21" fmla="*/ 77 h 305"/>
                <a:gd name="T22" fmla="*/ 67 w 440"/>
                <a:gd name="T23" fmla="*/ 85 h 305"/>
                <a:gd name="T24" fmla="*/ 93 w 440"/>
                <a:gd name="T25" fmla="*/ 110 h 305"/>
                <a:gd name="T26" fmla="*/ 101 w 440"/>
                <a:gd name="T27" fmla="*/ 153 h 305"/>
                <a:gd name="T28" fmla="*/ 67 w 440"/>
                <a:gd name="T29" fmla="*/ 187 h 305"/>
                <a:gd name="T30" fmla="*/ 25 w 440"/>
                <a:gd name="T31" fmla="*/ 170 h 305"/>
                <a:gd name="T32" fmla="*/ 0 w 440"/>
                <a:gd name="T33" fmla="*/ 127 h 305"/>
                <a:gd name="T34" fmla="*/ 152 w 440"/>
                <a:gd name="T35" fmla="*/ 212 h 305"/>
                <a:gd name="T36" fmla="*/ 203 w 440"/>
                <a:gd name="T37" fmla="*/ 254 h 305"/>
                <a:gd name="T38" fmla="*/ 254 w 440"/>
                <a:gd name="T39" fmla="*/ 220 h 305"/>
                <a:gd name="T40" fmla="*/ 288 w 440"/>
                <a:gd name="T41" fmla="*/ 144 h 305"/>
                <a:gd name="T42" fmla="*/ 279 w 440"/>
                <a:gd name="T43" fmla="*/ 68 h 305"/>
                <a:gd name="T44" fmla="*/ 211 w 440"/>
                <a:gd name="T45" fmla="*/ 51 h 305"/>
                <a:gd name="T46" fmla="*/ 169 w 440"/>
                <a:gd name="T47" fmla="*/ 102 h 305"/>
                <a:gd name="T48" fmla="*/ 194 w 440"/>
                <a:gd name="T49" fmla="*/ 102 h 305"/>
                <a:gd name="T50" fmla="*/ 245 w 440"/>
                <a:gd name="T51" fmla="*/ 77 h 305"/>
                <a:gd name="T52" fmla="*/ 271 w 440"/>
                <a:gd name="T53" fmla="*/ 127 h 305"/>
                <a:gd name="T54" fmla="*/ 245 w 440"/>
                <a:gd name="T55" fmla="*/ 204 h 305"/>
                <a:gd name="T56" fmla="*/ 211 w 440"/>
                <a:gd name="T57" fmla="*/ 229 h 305"/>
                <a:gd name="T58" fmla="*/ 169 w 440"/>
                <a:gd name="T59" fmla="*/ 204 h 305"/>
                <a:gd name="T60" fmla="*/ 313 w 440"/>
                <a:gd name="T61" fmla="*/ 178 h 305"/>
                <a:gd name="T62" fmla="*/ 313 w 440"/>
                <a:gd name="T63" fmla="*/ 288 h 305"/>
                <a:gd name="T64" fmla="*/ 381 w 440"/>
                <a:gd name="T65" fmla="*/ 297 h 305"/>
                <a:gd name="T66" fmla="*/ 423 w 440"/>
                <a:gd name="T67" fmla="*/ 254 h 305"/>
                <a:gd name="T68" fmla="*/ 440 w 440"/>
                <a:gd name="T69" fmla="*/ 178 h 305"/>
                <a:gd name="T70" fmla="*/ 406 w 440"/>
                <a:gd name="T71" fmla="*/ 102 h 305"/>
                <a:gd name="T72" fmla="*/ 347 w 440"/>
                <a:gd name="T73" fmla="*/ 110 h 305"/>
                <a:gd name="T74" fmla="*/ 313 w 440"/>
                <a:gd name="T75" fmla="*/ 178 h 305"/>
                <a:gd name="T76" fmla="*/ 364 w 440"/>
                <a:gd name="T77" fmla="*/ 127 h 305"/>
                <a:gd name="T78" fmla="*/ 414 w 440"/>
                <a:gd name="T79" fmla="*/ 136 h 305"/>
                <a:gd name="T80" fmla="*/ 406 w 440"/>
                <a:gd name="T81" fmla="*/ 212 h 305"/>
                <a:gd name="T82" fmla="*/ 389 w 440"/>
                <a:gd name="T83" fmla="*/ 263 h 305"/>
                <a:gd name="T84" fmla="*/ 347 w 440"/>
                <a:gd name="T85" fmla="*/ 280 h 305"/>
                <a:gd name="T86" fmla="*/ 321 w 440"/>
                <a:gd name="T87" fmla="*/ 2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0" h="305">
                  <a:moveTo>
                    <a:pt x="0" y="127"/>
                  </a:moveTo>
                  <a:lnTo>
                    <a:pt x="0" y="153"/>
                  </a:lnTo>
                  <a:lnTo>
                    <a:pt x="8" y="170"/>
                  </a:lnTo>
                  <a:lnTo>
                    <a:pt x="17" y="187"/>
                  </a:lnTo>
                  <a:lnTo>
                    <a:pt x="42" y="204"/>
                  </a:lnTo>
                  <a:lnTo>
                    <a:pt x="67" y="204"/>
                  </a:lnTo>
                  <a:lnTo>
                    <a:pt x="93" y="204"/>
                  </a:lnTo>
                  <a:lnTo>
                    <a:pt x="110" y="187"/>
                  </a:lnTo>
                  <a:lnTo>
                    <a:pt x="127" y="161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9"/>
                  </a:lnTo>
                  <a:lnTo>
                    <a:pt x="101" y="102"/>
                  </a:lnTo>
                  <a:lnTo>
                    <a:pt x="127" y="93"/>
                  </a:lnTo>
                  <a:lnTo>
                    <a:pt x="144" y="77"/>
                  </a:lnTo>
                  <a:lnTo>
                    <a:pt x="144" y="51"/>
                  </a:lnTo>
                  <a:lnTo>
                    <a:pt x="144" y="34"/>
                  </a:lnTo>
                  <a:lnTo>
                    <a:pt x="135" y="26"/>
                  </a:lnTo>
                  <a:lnTo>
                    <a:pt x="101" y="9"/>
                  </a:lnTo>
                  <a:lnTo>
                    <a:pt x="84" y="0"/>
                  </a:lnTo>
                  <a:lnTo>
                    <a:pt x="59" y="9"/>
                  </a:lnTo>
                  <a:lnTo>
                    <a:pt x="42" y="17"/>
                  </a:lnTo>
                  <a:lnTo>
                    <a:pt x="34" y="34"/>
                  </a:lnTo>
                  <a:lnTo>
                    <a:pt x="50" y="51"/>
                  </a:lnTo>
                  <a:lnTo>
                    <a:pt x="59" y="34"/>
                  </a:lnTo>
                  <a:lnTo>
                    <a:pt x="76" y="26"/>
                  </a:lnTo>
                  <a:lnTo>
                    <a:pt x="84" y="26"/>
                  </a:lnTo>
                  <a:lnTo>
                    <a:pt x="101" y="26"/>
                  </a:lnTo>
                  <a:lnTo>
                    <a:pt x="110" y="34"/>
                  </a:lnTo>
                  <a:lnTo>
                    <a:pt x="118" y="43"/>
                  </a:lnTo>
                  <a:lnTo>
                    <a:pt x="118" y="51"/>
                  </a:lnTo>
                  <a:lnTo>
                    <a:pt x="118" y="68"/>
                  </a:lnTo>
                  <a:lnTo>
                    <a:pt x="110" y="77"/>
                  </a:lnTo>
                  <a:lnTo>
                    <a:pt x="101" y="85"/>
                  </a:lnTo>
                  <a:lnTo>
                    <a:pt x="84" y="85"/>
                  </a:lnTo>
                  <a:lnTo>
                    <a:pt x="67" y="85"/>
                  </a:lnTo>
                  <a:lnTo>
                    <a:pt x="59" y="102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1" y="127"/>
                  </a:lnTo>
                  <a:lnTo>
                    <a:pt x="101" y="136"/>
                  </a:lnTo>
                  <a:lnTo>
                    <a:pt x="101" y="153"/>
                  </a:lnTo>
                  <a:lnTo>
                    <a:pt x="93" y="170"/>
                  </a:lnTo>
                  <a:lnTo>
                    <a:pt x="76" y="178"/>
                  </a:lnTo>
                  <a:lnTo>
                    <a:pt x="67" y="187"/>
                  </a:lnTo>
                  <a:lnTo>
                    <a:pt x="50" y="178"/>
                  </a:lnTo>
                  <a:lnTo>
                    <a:pt x="34" y="178"/>
                  </a:lnTo>
                  <a:lnTo>
                    <a:pt x="25" y="170"/>
                  </a:lnTo>
                  <a:lnTo>
                    <a:pt x="25" y="153"/>
                  </a:lnTo>
                  <a:lnTo>
                    <a:pt x="25" y="136"/>
                  </a:lnTo>
                  <a:lnTo>
                    <a:pt x="0" y="127"/>
                  </a:lnTo>
                  <a:close/>
                  <a:moveTo>
                    <a:pt x="161" y="127"/>
                  </a:moveTo>
                  <a:lnTo>
                    <a:pt x="144" y="178"/>
                  </a:lnTo>
                  <a:lnTo>
                    <a:pt x="152" y="212"/>
                  </a:lnTo>
                  <a:lnTo>
                    <a:pt x="161" y="237"/>
                  </a:lnTo>
                  <a:lnTo>
                    <a:pt x="186" y="246"/>
                  </a:lnTo>
                  <a:lnTo>
                    <a:pt x="203" y="254"/>
                  </a:lnTo>
                  <a:lnTo>
                    <a:pt x="228" y="246"/>
                  </a:lnTo>
                  <a:lnTo>
                    <a:pt x="245" y="237"/>
                  </a:lnTo>
                  <a:lnTo>
                    <a:pt x="254" y="220"/>
                  </a:lnTo>
                  <a:lnTo>
                    <a:pt x="271" y="204"/>
                  </a:lnTo>
                  <a:lnTo>
                    <a:pt x="279" y="170"/>
                  </a:lnTo>
                  <a:lnTo>
                    <a:pt x="288" y="144"/>
                  </a:lnTo>
                  <a:lnTo>
                    <a:pt x="288" y="127"/>
                  </a:lnTo>
                  <a:lnTo>
                    <a:pt x="288" y="93"/>
                  </a:lnTo>
                  <a:lnTo>
                    <a:pt x="279" y="68"/>
                  </a:lnTo>
                  <a:lnTo>
                    <a:pt x="254" y="51"/>
                  </a:lnTo>
                  <a:lnTo>
                    <a:pt x="228" y="51"/>
                  </a:lnTo>
                  <a:lnTo>
                    <a:pt x="211" y="51"/>
                  </a:lnTo>
                  <a:lnTo>
                    <a:pt x="194" y="60"/>
                  </a:lnTo>
                  <a:lnTo>
                    <a:pt x="177" y="77"/>
                  </a:lnTo>
                  <a:lnTo>
                    <a:pt x="169" y="102"/>
                  </a:lnTo>
                  <a:lnTo>
                    <a:pt x="161" y="127"/>
                  </a:lnTo>
                  <a:close/>
                  <a:moveTo>
                    <a:pt x="177" y="136"/>
                  </a:moveTo>
                  <a:lnTo>
                    <a:pt x="194" y="102"/>
                  </a:lnTo>
                  <a:lnTo>
                    <a:pt x="211" y="77"/>
                  </a:lnTo>
                  <a:lnTo>
                    <a:pt x="228" y="68"/>
                  </a:lnTo>
                  <a:lnTo>
                    <a:pt x="245" y="77"/>
                  </a:lnTo>
                  <a:lnTo>
                    <a:pt x="262" y="85"/>
                  </a:lnTo>
                  <a:lnTo>
                    <a:pt x="271" y="93"/>
                  </a:lnTo>
                  <a:lnTo>
                    <a:pt x="271" y="127"/>
                  </a:lnTo>
                  <a:lnTo>
                    <a:pt x="254" y="161"/>
                  </a:lnTo>
                  <a:lnTo>
                    <a:pt x="245" y="187"/>
                  </a:lnTo>
                  <a:lnTo>
                    <a:pt x="245" y="204"/>
                  </a:lnTo>
                  <a:lnTo>
                    <a:pt x="237" y="212"/>
                  </a:lnTo>
                  <a:lnTo>
                    <a:pt x="228" y="220"/>
                  </a:lnTo>
                  <a:lnTo>
                    <a:pt x="211" y="229"/>
                  </a:lnTo>
                  <a:lnTo>
                    <a:pt x="194" y="229"/>
                  </a:lnTo>
                  <a:lnTo>
                    <a:pt x="177" y="220"/>
                  </a:lnTo>
                  <a:lnTo>
                    <a:pt x="169" y="204"/>
                  </a:lnTo>
                  <a:lnTo>
                    <a:pt x="169" y="178"/>
                  </a:lnTo>
                  <a:lnTo>
                    <a:pt x="177" y="136"/>
                  </a:lnTo>
                  <a:close/>
                  <a:moveTo>
                    <a:pt x="313" y="178"/>
                  </a:moveTo>
                  <a:lnTo>
                    <a:pt x="296" y="229"/>
                  </a:lnTo>
                  <a:lnTo>
                    <a:pt x="304" y="263"/>
                  </a:lnTo>
                  <a:lnTo>
                    <a:pt x="313" y="288"/>
                  </a:lnTo>
                  <a:lnTo>
                    <a:pt x="338" y="297"/>
                  </a:lnTo>
                  <a:lnTo>
                    <a:pt x="355" y="305"/>
                  </a:lnTo>
                  <a:lnTo>
                    <a:pt x="381" y="297"/>
                  </a:lnTo>
                  <a:lnTo>
                    <a:pt x="398" y="288"/>
                  </a:lnTo>
                  <a:lnTo>
                    <a:pt x="406" y="271"/>
                  </a:lnTo>
                  <a:lnTo>
                    <a:pt x="423" y="254"/>
                  </a:lnTo>
                  <a:lnTo>
                    <a:pt x="431" y="220"/>
                  </a:lnTo>
                  <a:lnTo>
                    <a:pt x="440" y="195"/>
                  </a:lnTo>
                  <a:lnTo>
                    <a:pt x="440" y="178"/>
                  </a:lnTo>
                  <a:lnTo>
                    <a:pt x="440" y="144"/>
                  </a:lnTo>
                  <a:lnTo>
                    <a:pt x="431" y="119"/>
                  </a:lnTo>
                  <a:lnTo>
                    <a:pt x="406" y="102"/>
                  </a:lnTo>
                  <a:lnTo>
                    <a:pt x="381" y="102"/>
                  </a:lnTo>
                  <a:lnTo>
                    <a:pt x="364" y="102"/>
                  </a:lnTo>
                  <a:lnTo>
                    <a:pt x="347" y="110"/>
                  </a:lnTo>
                  <a:lnTo>
                    <a:pt x="330" y="127"/>
                  </a:lnTo>
                  <a:lnTo>
                    <a:pt x="321" y="153"/>
                  </a:lnTo>
                  <a:lnTo>
                    <a:pt x="313" y="178"/>
                  </a:lnTo>
                  <a:close/>
                  <a:moveTo>
                    <a:pt x="330" y="187"/>
                  </a:moveTo>
                  <a:lnTo>
                    <a:pt x="347" y="153"/>
                  </a:lnTo>
                  <a:lnTo>
                    <a:pt x="364" y="127"/>
                  </a:lnTo>
                  <a:lnTo>
                    <a:pt x="381" y="119"/>
                  </a:lnTo>
                  <a:lnTo>
                    <a:pt x="398" y="127"/>
                  </a:lnTo>
                  <a:lnTo>
                    <a:pt x="414" y="136"/>
                  </a:lnTo>
                  <a:lnTo>
                    <a:pt x="423" y="144"/>
                  </a:lnTo>
                  <a:lnTo>
                    <a:pt x="423" y="178"/>
                  </a:lnTo>
                  <a:lnTo>
                    <a:pt x="406" y="212"/>
                  </a:lnTo>
                  <a:lnTo>
                    <a:pt x="398" y="237"/>
                  </a:lnTo>
                  <a:lnTo>
                    <a:pt x="398" y="254"/>
                  </a:lnTo>
                  <a:lnTo>
                    <a:pt x="389" y="263"/>
                  </a:lnTo>
                  <a:lnTo>
                    <a:pt x="381" y="271"/>
                  </a:lnTo>
                  <a:lnTo>
                    <a:pt x="364" y="280"/>
                  </a:lnTo>
                  <a:lnTo>
                    <a:pt x="347" y="280"/>
                  </a:lnTo>
                  <a:lnTo>
                    <a:pt x="330" y="271"/>
                  </a:lnTo>
                  <a:lnTo>
                    <a:pt x="321" y="254"/>
                  </a:lnTo>
                  <a:lnTo>
                    <a:pt x="321" y="229"/>
                  </a:lnTo>
                  <a:lnTo>
                    <a:pt x="330" y="187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8ED2B0-2D32-4118-8B78-8DCA224BE7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">
              <a:off x="5070" y="67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AF5E2A0-30FD-46A8-9179-CDCB8C6C70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">
              <a:off x="5104" y="68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3635343-0BB6-4C16-9C63-78E345924B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">
              <a:off x="5138" y="69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D11061C-B498-4E14-A642-555F65E09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551"/>
              <a:ext cx="100" cy="73"/>
            </a:xfrm>
            <a:custGeom>
              <a:avLst/>
              <a:gdLst>
                <a:gd name="T0" fmla="*/ 68 w 440"/>
                <a:gd name="T1" fmla="*/ 313 h 321"/>
                <a:gd name="T2" fmla="*/ 136 w 440"/>
                <a:gd name="T3" fmla="*/ 296 h 321"/>
                <a:gd name="T4" fmla="*/ 153 w 440"/>
                <a:gd name="T5" fmla="*/ 228 h 321"/>
                <a:gd name="T6" fmla="*/ 119 w 440"/>
                <a:gd name="T7" fmla="*/ 195 h 321"/>
                <a:gd name="T8" fmla="*/ 110 w 440"/>
                <a:gd name="T9" fmla="*/ 178 h 321"/>
                <a:gd name="T10" fmla="*/ 68 w 440"/>
                <a:gd name="T11" fmla="*/ 118 h 321"/>
                <a:gd name="T12" fmla="*/ 0 w 440"/>
                <a:gd name="T13" fmla="*/ 152 h 321"/>
                <a:gd name="T14" fmla="*/ 26 w 440"/>
                <a:gd name="T15" fmla="*/ 186 h 321"/>
                <a:gd name="T16" fmla="*/ 42 w 440"/>
                <a:gd name="T17" fmla="*/ 144 h 321"/>
                <a:gd name="T18" fmla="*/ 85 w 440"/>
                <a:gd name="T19" fmla="*/ 161 h 321"/>
                <a:gd name="T20" fmla="*/ 59 w 440"/>
                <a:gd name="T21" fmla="*/ 203 h 321"/>
                <a:gd name="T22" fmla="*/ 76 w 440"/>
                <a:gd name="T23" fmla="*/ 220 h 321"/>
                <a:gd name="T24" fmla="*/ 119 w 440"/>
                <a:gd name="T25" fmla="*/ 228 h 321"/>
                <a:gd name="T26" fmla="*/ 127 w 440"/>
                <a:gd name="T27" fmla="*/ 271 h 321"/>
                <a:gd name="T28" fmla="*/ 93 w 440"/>
                <a:gd name="T29" fmla="*/ 296 h 321"/>
                <a:gd name="T30" fmla="*/ 51 w 440"/>
                <a:gd name="T31" fmla="*/ 271 h 321"/>
                <a:gd name="T32" fmla="*/ 169 w 440"/>
                <a:gd name="T33" fmla="*/ 211 h 321"/>
                <a:gd name="T34" fmla="*/ 212 w 440"/>
                <a:gd name="T35" fmla="*/ 254 h 321"/>
                <a:gd name="T36" fmla="*/ 280 w 440"/>
                <a:gd name="T37" fmla="*/ 245 h 321"/>
                <a:gd name="T38" fmla="*/ 296 w 440"/>
                <a:gd name="T39" fmla="*/ 186 h 321"/>
                <a:gd name="T40" fmla="*/ 271 w 440"/>
                <a:gd name="T41" fmla="*/ 110 h 321"/>
                <a:gd name="T42" fmla="*/ 212 w 440"/>
                <a:gd name="T43" fmla="*/ 59 h 321"/>
                <a:gd name="T44" fmla="*/ 153 w 440"/>
                <a:gd name="T45" fmla="*/ 93 h 321"/>
                <a:gd name="T46" fmla="*/ 153 w 440"/>
                <a:gd name="T47" fmla="*/ 152 h 321"/>
                <a:gd name="T48" fmla="*/ 169 w 440"/>
                <a:gd name="T49" fmla="*/ 135 h 321"/>
                <a:gd name="T50" fmla="*/ 186 w 440"/>
                <a:gd name="T51" fmla="*/ 84 h 321"/>
                <a:gd name="T52" fmla="*/ 229 w 440"/>
                <a:gd name="T53" fmla="*/ 93 h 321"/>
                <a:gd name="T54" fmla="*/ 254 w 440"/>
                <a:gd name="T55" fmla="*/ 144 h 321"/>
                <a:gd name="T56" fmla="*/ 263 w 440"/>
                <a:gd name="T57" fmla="*/ 228 h 321"/>
                <a:gd name="T58" fmla="*/ 220 w 440"/>
                <a:gd name="T59" fmla="*/ 228 h 321"/>
                <a:gd name="T60" fmla="*/ 195 w 440"/>
                <a:gd name="T61" fmla="*/ 195 h 321"/>
                <a:gd name="T62" fmla="*/ 322 w 440"/>
                <a:gd name="T63" fmla="*/ 152 h 321"/>
                <a:gd name="T64" fmla="*/ 356 w 440"/>
                <a:gd name="T65" fmla="*/ 195 h 321"/>
                <a:gd name="T66" fmla="*/ 423 w 440"/>
                <a:gd name="T67" fmla="*/ 186 h 321"/>
                <a:gd name="T68" fmla="*/ 440 w 440"/>
                <a:gd name="T69" fmla="*/ 127 h 321"/>
                <a:gd name="T70" fmla="*/ 415 w 440"/>
                <a:gd name="T71" fmla="*/ 51 h 321"/>
                <a:gd name="T72" fmla="*/ 356 w 440"/>
                <a:gd name="T73" fmla="*/ 0 h 321"/>
                <a:gd name="T74" fmla="*/ 296 w 440"/>
                <a:gd name="T75" fmla="*/ 34 h 321"/>
                <a:gd name="T76" fmla="*/ 296 w 440"/>
                <a:gd name="T77" fmla="*/ 93 h 321"/>
                <a:gd name="T78" fmla="*/ 322 w 440"/>
                <a:gd name="T79" fmla="*/ 76 h 321"/>
                <a:gd name="T80" fmla="*/ 339 w 440"/>
                <a:gd name="T81" fmla="*/ 25 h 321"/>
                <a:gd name="T82" fmla="*/ 381 w 440"/>
                <a:gd name="T83" fmla="*/ 34 h 321"/>
                <a:gd name="T84" fmla="*/ 406 w 440"/>
                <a:gd name="T85" fmla="*/ 84 h 321"/>
                <a:gd name="T86" fmla="*/ 415 w 440"/>
                <a:gd name="T87" fmla="*/ 169 h 321"/>
                <a:gd name="T88" fmla="*/ 364 w 440"/>
                <a:gd name="T89" fmla="*/ 169 h 321"/>
                <a:gd name="T90" fmla="*/ 339 w 440"/>
                <a:gd name="T91" fmla="*/ 13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0" h="321">
                  <a:moveTo>
                    <a:pt x="34" y="288"/>
                  </a:moveTo>
                  <a:lnTo>
                    <a:pt x="51" y="305"/>
                  </a:lnTo>
                  <a:lnTo>
                    <a:pt x="68" y="313"/>
                  </a:lnTo>
                  <a:lnTo>
                    <a:pt x="93" y="321"/>
                  </a:lnTo>
                  <a:lnTo>
                    <a:pt x="110" y="313"/>
                  </a:lnTo>
                  <a:lnTo>
                    <a:pt x="136" y="296"/>
                  </a:lnTo>
                  <a:lnTo>
                    <a:pt x="153" y="279"/>
                  </a:lnTo>
                  <a:lnTo>
                    <a:pt x="161" y="254"/>
                  </a:lnTo>
                  <a:lnTo>
                    <a:pt x="153" y="228"/>
                  </a:lnTo>
                  <a:lnTo>
                    <a:pt x="144" y="211"/>
                  </a:lnTo>
                  <a:lnTo>
                    <a:pt x="127" y="203"/>
                  </a:lnTo>
                  <a:lnTo>
                    <a:pt x="119" y="195"/>
                  </a:lnTo>
                  <a:lnTo>
                    <a:pt x="102" y="195"/>
                  </a:lnTo>
                  <a:lnTo>
                    <a:pt x="110" y="186"/>
                  </a:lnTo>
                  <a:lnTo>
                    <a:pt x="110" y="178"/>
                  </a:lnTo>
                  <a:lnTo>
                    <a:pt x="110" y="152"/>
                  </a:lnTo>
                  <a:lnTo>
                    <a:pt x="93" y="127"/>
                  </a:lnTo>
                  <a:lnTo>
                    <a:pt x="68" y="118"/>
                  </a:lnTo>
                  <a:lnTo>
                    <a:pt x="34" y="127"/>
                  </a:lnTo>
                  <a:lnTo>
                    <a:pt x="17" y="135"/>
                  </a:lnTo>
                  <a:lnTo>
                    <a:pt x="0" y="152"/>
                  </a:lnTo>
                  <a:lnTo>
                    <a:pt x="0" y="169"/>
                  </a:lnTo>
                  <a:lnTo>
                    <a:pt x="0" y="195"/>
                  </a:lnTo>
                  <a:lnTo>
                    <a:pt x="26" y="186"/>
                  </a:lnTo>
                  <a:lnTo>
                    <a:pt x="26" y="178"/>
                  </a:lnTo>
                  <a:lnTo>
                    <a:pt x="26" y="161"/>
                  </a:lnTo>
                  <a:lnTo>
                    <a:pt x="42" y="144"/>
                  </a:lnTo>
                  <a:lnTo>
                    <a:pt x="59" y="144"/>
                  </a:lnTo>
                  <a:lnTo>
                    <a:pt x="68" y="144"/>
                  </a:lnTo>
                  <a:lnTo>
                    <a:pt x="85" y="161"/>
                  </a:lnTo>
                  <a:lnTo>
                    <a:pt x="85" y="178"/>
                  </a:lnTo>
                  <a:lnTo>
                    <a:pt x="85" y="186"/>
                  </a:lnTo>
                  <a:lnTo>
                    <a:pt x="59" y="203"/>
                  </a:lnTo>
                  <a:lnTo>
                    <a:pt x="59" y="211"/>
                  </a:lnTo>
                  <a:lnTo>
                    <a:pt x="59" y="228"/>
                  </a:lnTo>
                  <a:lnTo>
                    <a:pt x="76" y="220"/>
                  </a:lnTo>
                  <a:lnTo>
                    <a:pt x="93" y="220"/>
                  </a:lnTo>
                  <a:lnTo>
                    <a:pt x="110" y="220"/>
                  </a:lnTo>
                  <a:lnTo>
                    <a:pt x="119" y="228"/>
                  </a:lnTo>
                  <a:lnTo>
                    <a:pt x="127" y="237"/>
                  </a:lnTo>
                  <a:lnTo>
                    <a:pt x="136" y="254"/>
                  </a:lnTo>
                  <a:lnTo>
                    <a:pt x="127" y="271"/>
                  </a:lnTo>
                  <a:lnTo>
                    <a:pt x="119" y="288"/>
                  </a:lnTo>
                  <a:lnTo>
                    <a:pt x="102" y="296"/>
                  </a:lnTo>
                  <a:lnTo>
                    <a:pt x="93" y="296"/>
                  </a:lnTo>
                  <a:lnTo>
                    <a:pt x="76" y="296"/>
                  </a:lnTo>
                  <a:lnTo>
                    <a:pt x="68" y="288"/>
                  </a:lnTo>
                  <a:lnTo>
                    <a:pt x="51" y="271"/>
                  </a:lnTo>
                  <a:lnTo>
                    <a:pt x="34" y="288"/>
                  </a:lnTo>
                  <a:close/>
                  <a:moveTo>
                    <a:pt x="161" y="186"/>
                  </a:moveTo>
                  <a:lnTo>
                    <a:pt x="169" y="211"/>
                  </a:lnTo>
                  <a:lnTo>
                    <a:pt x="186" y="228"/>
                  </a:lnTo>
                  <a:lnTo>
                    <a:pt x="195" y="245"/>
                  </a:lnTo>
                  <a:lnTo>
                    <a:pt x="212" y="254"/>
                  </a:lnTo>
                  <a:lnTo>
                    <a:pt x="237" y="262"/>
                  </a:lnTo>
                  <a:lnTo>
                    <a:pt x="263" y="254"/>
                  </a:lnTo>
                  <a:lnTo>
                    <a:pt x="280" y="245"/>
                  </a:lnTo>
                  <a:lnTo>
                    <a:pt x="288" y="228"/>
                  </a:lnTo>
                  <a:lnTo>
                    <a:pt x="296" y="211"/>
                  </a:lnTo>
                  <a:lnTo>
                    <a:pt x="296" y="186"/>
                  </a:lnTo>
                  <a:lnTo>
                    <a:pt x="288" y="161"/>
                  </a:lnTo>
                  <a:lnTo>
                    <a:pt x="280" y="135"/>
                  </a:lnTo>
                  <a:lnTo>
                    <a:pt x="271" y="110"/>
                  </a:lnTo>
                  <a:lnTo>
                    <a:pt x="254" y="93"/>
                  </a:lnTo>
                  <a:lnTo>
                    <a:pt x="237" y="68"/>
                  </a:lnTo>
                  <a:lnTo>
                    <a:pt x="212" y="59"/>
                  </a:lnTo>
                  <a:lnTo>
                    <a:pt x="178" y="68"/>
                  </a:lnTo>
                  <a:lnTo>
                    <a:pt x="161" y="76"/>
                  </a:lnTo>
                  <a:lnTo>
                    <a:pt x="153" y="93"/>
                  </a:lnTo>
                  <a:lnTo>
                    <a:pt x="144" y="110"/>
                  </a:lnTo>
                  <a:lnTo>
                    <a:pt x="144" y="127"/>
                  </a:lnTo>
                  <a:lnTo>
                    <a:pt x="153" y="152"/>
                  </a:lnTo>
                  <a:lnTo>
                    <a:pt x="161" y="186"/>
                  </a:lnTo>
                  <a:close/>
                  <a:moveTo>
                    <a:pt x="186" y="178"/>
                  </a:moveTo>
                  <a:lnTo>
                    <a:pt x="169" y="135"/>
                  </a:lnTo>
                  <a:lnTo>
                    <a:pt x="169" y="110"/>
                  </a:lnTo>
                  <a:lnTo>
                    <a:pt x="178" y="93"/>
                  </a:lnTo>
                  <a:lnTo>
                    <a:pt x="186" y="84"/>
                  </a:lnTo>
                  <a:lnTo>
                    <a:pt x="203" y="84"/>
                  </a:lnTo>
                  <a:lnTo>
                    <a:pt x="220" y="84"/>
                  </a:lnTo>
                  <a:lnTo>
                    <a:pt x="229" y="93"/>
                  </a:lnTo>
                  <a:lnTo>
                    <a:pt x="237" y="110"/>
                  </a:lnTo>
                  <a:lnTo>
                    <a:pt x="246" y="127"/>
                  </a:lnTo>
                  <a:lnTo>
                    <a:pt x="254" y="144"/>
                  </a:lnTo>
                  <a:lnTo>
                    <a:pt x="271" y="186"/>
                  </a:lnTo>
                  <a:lnTo>
                    <a:pt x="271" y="211"/>
                  </a:lnTo>
                  <a:lnTo>
                    <a:pt x="263" y="228"/>
                  </a:lnTo>
                  <a:lnTo>
                    <a:pt x="254" y="237"/>
                  </a:lnTo>
                  <a:lnTo>
                    <a:pt x="237" y="237"/>
                  </a:lnTo>
                  <a:lnTo>
                    <a:pt x="220" y="228"/>
                  </a:lnTo>
                  <a:lnTo>
                    <a:pt x="212" y="220"/>
                  </a:lnTo>
                  <a:lnTo>
                    <a:pt x="203" y="211"/>
                  </a:lnTo>
                  <a:lnTo>
                    <a:pt x="195" y="195"/>
                  </a:lnTo>
                  <a:lnTo>
                    <a:pt x="186" y="178"/>
                  </a:lnTo>
                  <a:close/>
                  <a:moveTo>
                    <a:pt x="305" y="127"/>
                  </a:moveTo>
                  <a:lnTo>
                    <a:pt x="322" y="152"/>
                  </a:lnTo>
                  <a:lnTo>
                    <a:pt x="330" y="169"/>
                  </a:lnTo>
                  <a:lnTo>
                    <a:pt x="347" y="186"/>
                  </a:lnTo>
                  <a:lnTo>
                    <a:pt x="356" y="195"/>
                  </a:lnTo>
                  <a:lnTo>
                    <a:pt x="381" y="203"/>
                  </a:lnTo>
                  <a:lnTo>
                    <a:pt x="406" y="195"/>
                  </a:lnTo>
                  <a:lnTo>
                    <a:pt x="423" y="186"/>
                  </a:lnTo>
                  <a:lnTo>
                    <a:pt x="432" y="169"/>
                  </a:lnTo>
                  <a:lnTo>
                    <a:pt x="440" y="152"/>
                  </a:lnTo>
                  <a:lnTo>
                    <a:pt x="440" y="127"/>
                  </a:lnTo>
                  <a:lnTo>
                    <a:pt x="440" y="101"/>
                  </a:lnTo>
                  <a:lnTo>
                    <a:pt x="432" y="76"/>
                  </a:lnTo>
                  <a:lnTo>
                    <a:pt x="415" y="51"/>
                  </a:lnTo>
                  <a:lnTo>
                    <a:pt x="406" y="34"/>
                  </a:lnTo>
                  <a:lnTo>
                    <a:pt x="381" y="8"/>
                  </a:lnTo>
                  <a:lnTo>
                    <a:pt x="356" y="0"/>
                  </a:lnTo>
                  <a:lnTo>
                    <a:pt x="330" y="8"/>
                  </a:lnTo>
                  <a:lnTo>
                    <a:pt x="313" y="17"/>
                  </a:lnTo>
                  <a:lnTo>
                    <a:pt x="296" y="34"/>
                  </a:lnTo>
                  <a:lnTo>
                    <a:pt x="296" y="51"/>
                  </a:lnTo>
                  <a:lnTo>
                    <a:pt x="296" y="68"/>
                  </a:lnTo>
                  <a:lnTo>
                    <a:pt x="296" y="93"/>
                  </a:lnTo>
                  <a:lnTo>
                    <a:pt x="305" y="127"/>
                  </a:lnTo>
                  <a:close/>
                  <a:moveTo>
                    <a:pt x="330" y="118"/>
                  </a:moveTo>
                  <a:lnTo>
                    <a:pt x="322" y="76"/>
                  </a:lnTo>
                  <a:lnTo>
                    <a:pt x="313" y="51"/>
                  </a:lnTo>
                  <a:lnTo>
                    <a:pt x="322" y="34"/>
                  </a:lnTo>
                  <a:lnTo>
                    <a:pt x="339" y="25"/>
                  </a:lnTo>
                  <a:lnTo>
                    <a:pt x="356" y="25"/>
                  </a:lnTo>
                  <a:lnTo>
                    <a:pt x="373" y="25"/>
                  </a:lnTo>
                  <a:lnTo>
                    <a:pt x="381" y="34"/>
                  </a:lnTo>
                  <a:lnTo>
                    <a:pt x="390" y="51"/>
                  </a:lnTo>
                  <a:lnTo>
                    <a:pt x="398" y="68"/>
                  </a:lnTo>
                  <a:lnTo>
                    <a:pt x="406" y="84"/>
                  </a:lnTo>
                  <a:lnTo>
                    <a:pt x="415" y="127"/>
                  </a:lnTo>
                  <a:lnTo>
                    <a:pt x="423" y="152"/>
                  </a:lnTo>
                  <a:lnTo>
                    <a:pt x="415" y="169"/>
                  </a:lnTo>
                  <a:lnTo>
                    <a:pt x="398" y="178"/>
                  </a:lnTo>
                  <a:lnTo>
                    <a:pt x="381" y="178"/>
                  </a:lnTo>
                  <a:lnTo>
                    <a:pt x="364" y="169"/>
                  </a:lnTo>
                  <a:lnTo>
                    <a:pt x="356" y="161"/>
                  </a:lnTo>
                  <a:lnTo>
                    <a:pt x="347" y="152"/>
                  </a:lnTo>
                  <a:lnTo>
                    <a:pt x="339" y="135"/>
                  </a:lnTo>
                  <a:lnTo>
                    <a:pt x="330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A4A4CB6-55FB-47C3-862B-40B1AD8D36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996" y="354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7D0EFD7-C9EB-4D58-A33C-C36A03A065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1030" y="35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D1C4D71-1B3C-41E4-B5D1-6AE9626A2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1064" y="3521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657391-029A-48E4-8E07-4280ACDBC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" y="4062"/>
              <a:ext cx="77" cy="98"/>
            </a:xfrm>
            <a:custGeom>
              <a:avLst/>
              <a:gdLst>
                <a:gd name="T0" fmla="*/ 0 w 338"/>
                <a:gd name="T1" fmla="*/ 76 h 432"/>
                <a:gd name="T2" fmla="*/ 25 w 338"/>
                <a:gd name="T3" fmla="*/ 144 h 432"/>
                <a:gd name="T4" fmla="*/ 93 w 338"/>
                <a:gd name="T5" fmla="*/ 152 h 432"/>
                <a:gd name="T6" fmla="*/ 127 w 338"/>
                <a:gd name="T7" fmla="*/ 118 h 432"/>
                <a:gd name="T8" fmla="*/ 144 w 338"/>
                <a:gd name="T9" fmla="*/ 110 h 432"/>
                <a:gd name="T10" fmla="*/ 194 w 338"/>
                <a:gd name="T11" fmla="*/ 59 h 432"/>
                <a:gd name="T12" fmla="*/ 161 w 338"/>
                <a:gd name="T13" fmla="*/ 0 h 432"/>
                <a:gd name="T14" fmla="*/ 127 w 338"/>
                <a:gd name="T15" fmla="*/ 25 h 432"/>
                <a:gd name="T16" fmla="*/ 169 w 338"/>
                <a:gd name="T17" fmla="*/ 34 h 432"/>
                <a:gd name="T18" fmla="*/ 169 w 338"/>
                <a:gd name="T19" fmla="*/ 76 h 432"/>
                <a:gd name="T20" fmla="*/ 135 w 338"/>
                <a:gd name="T21" fmla="*/ 84 h 432"/>
                <a:gd name="T22" fmla="*/ 101 w 338"/>
                <a:gd name="T23" fmla="*/ 76 h 432"/>
                <a:gd name="T24" fmla="*/ 93 w 338"/>
                <a:gd name="T25" fmla="*/ 118 h 432"/>
                <a:gd name="T26" fmla="*/ 51 w 338"/>
                <a:gd name="T27" fmla="*/ 135 h 432"/>
                <a:gd name="T28" fmla="*/ 25 w 338"/>
                <a:gd name="T29" fmla="*/ 101 h 432"/>
                <a:gd name="T30" fmla="*/ 42 w 338"/>
                <a:gd name="T31" fmla="*/ 59 h 432"/>
                <a:gd name="T32" fmla="*/ 84 w 338"/>
                <a:gd name="T33" fmla="*/ 195 h 432"/>
                <a:gd name="T34" fmla="*/ 84 w 338"/>
                <a:gd name="T35" fmla="*/ 262 h 432"/>
                <a:gd name="T36" fmla="*/ 152 w 338"/>
                <a:gd name="T37" fmla="*/ 296 h 432"/>
                <a:gd name="T38" fmla="*/ 211 w 338"/>
                <a:gd name="T39" fmla="*/ 245 h 432"/>
                <a:gd name="T40" fmla="*/ 194 w 338"/>
                <a:gd name="T41" fmla="*/ 186 h 432"/>
                <a:gd name="T42" fmla="*/ 262 w 338"/>
                <a:gd name="T43" fmla="*/ 228 h 432"/>
                <a:gd name="T44" fmla="*/ 144 w 338"/>
                <a:gd name="T45" fmla="*/ 161 h 432"/>
                <a:gd name="T46" fmla="*/ 186 w 338"/>
                <a:gd name="T47" fmla="*/ 203 h 432"/>
                <a:gd name="T48" fmla="*/ 178 w 338"/>
                <a:gd name="T49" fmla="*/ 254 h 432"/>
                <a:gd name="T50" fmla="*/ 127 w 338"/>
                <a:gd name="T51" fmla="*/ 271 h 432"/>
                <a:gd name="T52" fmla="*/ 93 w 338"/>
                <a:gd name="T53" fmla="*/ 237 h 432"/>
                <a:gd name="T54" fmla="*/ 118 w 338"/>
                <a:gd name="T55" fmla="*/ 195 h 432"/>
                <a:gd name="T56" fmla="*/ 194 w 338"/>
                <a:gd name="T57" fmla="*/ 305 h 432"/>
                <a:gd name="T58" fmla="*/ 152 w 338"/>
                <a:gd name="T59" fmla="*/ 347 h 432"/>
                <a:gd name="T60" fmla="*/ 169 w 338"/>
                <a:gd name="T61" fmla="*/ 415 h 432"/>
                <a:gd name="T62" fmla="*/ 220 w 338"/>
                <a:gd name="T63" fmla="*/ 432 h 432"/>
                <a:gd name="T64" fmla="*/ 296 w 338"/>
                <a:gd name="T65" fmla="*/ 398 h 432"/>
                <a:gd name="T66" fmla="*/ 338 w 338"/>
                <a:gd name="T67" fmla="*/ 330 h 432"/>
                <a:gd name="T68" fmla="*/ 304 w 338"/>
                <a:gd name="T69" fmla="*/ 279 h 432"/>
                <a:gd name="T70" fmla="*/ 245 w 338"/>
                <a:gd name="T71" fmla="*/ 279 h 432"/>
                <a:gd name="T72" fmla="*/ 262 w 338"/>
                <a:gd name="T73" fmla="*/ 305 h 432"/>
                <a:gd name="T74" fmla="*/ 313 w 338"/>
                <a:gd name="T75" fmla="*/ 313 h 432"/>
                <a:gd name="T76" fmla="*/ 304 w 338"/>
                <a:gd name="T77" fmla="*/ 355 h 432"/>
                <a:gd name="T78" fmla="*/ 262 w 338"/>
                <a:gd name="T79" fmla="*/ 389 h 432"/>
                <a:gd name="T80" fmla="*/ 186 w 338"/>
                <a:gd name="T81" fmla="*/ 398 h 432"/>
                <a:gd name="T82" fmla="*/ 178 w 338"/>
                <a:gd name="T83" fmla="*/ 355 h 432"/>
                <a:gd name="T84" fmla="*/ 228 w 338"/>
                <a:gd name="T85" fmla="*/ 31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" h="432">
                  <a:moveTo>
                    <a:pt x="34" y="42"/>
                  </a:moveTo>
                  <a:lnTo>
                    <a:pt x="17" y="5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8" y="127"/>
                  </a:lnTo>
                  <a:lnTo>
                    <a:pt x="25" y="144"/>
                  </a:lnTo>
                  <a:lnTo>
                    <a:pt x="51" y="161"/>
                  </a:lnTo>
                  <a:lnTo>
                    <a:pt x="76" y="161"/>
                  </a:lnTo>
                  <a:lnTo>
                    <a:pt x="93" y="152"/>
                  </a:lnTo>
                  <a:lnTo>
                    <a:pt x="110" y="144"/>
                  </a:lnTo>
                  <a:lnTo>
                    <a:pt x="118" y="127"/>
                  </a:lnTo>
                  <a:lnTo>
                    <a:pt x="127" y="118"/>
                  </a:lnTo>
                  <a:lnTo>
                    <a:pt x="118" y="101"/>
                  </a:lnTo>
                  <a:lnTo>
                    <a:pt x="135" y="101"/>
                  </a:lnTo>
                  <a:lnTo>
                    <a:pt x="144" y="110"/>
                  </a:lnTo>
                  <a:lnTo>
                    <a:pt x="169" y="101"/>
                  </a:lnTo>
                  <a:lnTo>
                    <a:pt x="186" y="84"/>
                  </a:lnTo>
                  <a:lnTo>
                    <a:pt x="194" y="59"/>
                  </a:lnTo>
                  <a:lnTo>
                    <a:pt x="186" y="25"/>
                  </a:lnTo>
                  <a:lnTo>
                    <a:pt x="178" y="8"/>
                  </a:lnTo>
                  <a:lnTo>
                    <a:pt x="161" y="0"/>
                  </a:lnTo>
                  <a:lnTo>
                    <a:pt x="135" y="0"/>
                  </a:lnTo>
                  <a:lnTo>
                    <a:pt x="118" y="0"/>
                  </a:lnTo>
                  <a:lnTo>
                    <a:pt x="127" y="25"/>
                  </a:lnTo>
                  <a:lnTo>
                    <a:pt x="144" y="17"/>
                  </a:lnTo>
                  <a:lnTo>
                    <a:pt x="152" y="25"/>
                  </a:lnTo>
                  <a:lnTo>
                    <a:pt x="169" y="34"/>
                  </a:lnTo>
                  <a:lnTo>
                    <a:pt x="178" y="51"/>
                  </a:lnTo>
                  <a:lnTo>
                    <a:pt x="178" y="59"/>
                  </a:lnTo>
                  <a:lnTo>
                    <a:pt x="169" y="76"/>
                  </a:lnTo>
                  <a:lnTo>
                    <a:pt x="161" y="84"/>
                  </a:lnTo>
                  <a:lnTo>
                    <a:pt x="144" y="84"/>
                  </a:lnTo>
                  <a:lnTo>
                    <a:pt x="135" y="84"/>
                  </a:lnTo>
                  <a:lnTo>
                    <a:pt x="110" y="59"/>
                  </a:lnTo>
                  <a:lnTo>
                    <a:pt x="93" y="68"/>
                  </a:lnTo>
                  <a:lnTo>
                    <a:pt x="101" y="76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93" y="118"/>
                  </a:lnTo>
                  <a:lnTo>
                    <a:pt x="84" y="127"/>
                  </a:lnTo>
                  <a:lnTo>
                    <a:pt x="67" y="135"/>
                  </a:lnTo>
                  <a:lnTo>
                    <a:pt x="51" y="135"/>
                  </a:lnTo>
                  <a:lnTo>
                    <a:pt x="42" y="127"/>
                  </a:lnTo>
                  <a:lnTo>
                    <a:pt x="25" y="110"/>
                  </a:lnTo>
                  <a:lnTo>
                    <a:pt x="25" y="101"/>
                  </a:lnTo>
                  <a:lnTo>
                    <a:pt x="25" y="84"/>
                  </a:lnTo>
                  <a:lnTo>
                    <a:pt x="34" y="76"/>
                  </a:lnTo>
                  <a:lnTo>
                    <a:pt x="42" y="59"/>
                  </a:lnTo>
                  <a:lnTo>
                    <a:pt x="34" y="42"/>
                  </a:lnTo>
                  <a:close/>
                  <a:moveTo>
                    <a:pt x="101" y="178"/>
                  </a:moveTo>
                  <a:lnTo>
                    <a:pt x="84" y="195"/>
                  </a:lnTo>
                  <a:lnTo>
                    <a:pt x="76" y="211"/>
                  </a:lnTo>
                  <a:lnTo>
                    <a:pt x="76" y="237"/>
                  </a:lnTo>
                  <a:lnTo>
                    <a:pt x="84" y="262"/>
                  </a:lnTo>
                  <a:lnTo>
                    <a:pt x="101" y="279"/>
                  </a:lnTo>
                  <a:lnTo>
                    <a:pt x="127" y="296"/>
                  </a:lnTo>
                  <a:lnTo>
                    <a:pt x="152" y="296"/>
                  </a:lnTo>
                  <a:lnTo>
                    <a:pt x="178" y="288"/>
                  </a:lnTo>
                  <a:lnTo>
                    <a:pt x="194" y="271"/>
                  </a:lnTo>
                  <a:lnTo>
                    <a:pt x="211" y="245"/>
                  </a:lnTo>
                  <a:lnTo>
                    <a:pt x="211" y="228"/>
                  </a:lnTo>
                  <a:lnTo>
                    <a:pt x="203" y="203"/>
                  </a:lnTo>
                  <a:lnTo>
                    <a:pt x="194" y="186"/>
                  </a:lnTo>
                  <a:lnTo>
                    <a:pt x="178" y="178"/>
                  </a:lnTo>
                  <a:lnTo>
                    <a:pt x="228" y="161"/>
                  </a:lnTo>
                  <a:lnTo>
                    <a:pt x="262" y="228"/>
                  </a:lnTo>
                  <a:lnTo>
                    <a:pt x="288" y="220"/>
                  </a:lnTo>
                  <a:lnTo>
                    <a:pt x="237" y="127"/>
                  </a:lnTo>
                  <a:lnTo>
                    <a:pt x="144" y="161"/>
                  </a:lnTo>
                  <a:lnTo>
                    <a:pt x="152" y="186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186" y="220"/>
                  </a:lnTo>
                  <a:lnTo>
                    <a:pt x="186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27" y="271"/>
                  </a:lnTo>
                  <a:lnTo>
                    <a:pt x="110" y="262"/>
                  </a:lnTo>
                  <a:lnTo>
                    <a:pt x="101" y="245"/>
                  </a:lnTo>
                  <a:lnTo>
                    <a:pt x="93" y="237"/>
                  </a:lnTo>
                  <a:lnTo>
                    <a:pt x="93" y="220"/>
                  </a:lnTo>
                  <a:lnTo>
                    <a:pt x="101" y="211"/>
                  </a:lnTo>
                  <a:lnTo>
                    <a:pt x="118" y="195"/>
                  </a:lnTo>
                  <a:lnTo>
                    <a:pt x="101" y="178"/>
                  </a:lnTo>
                  <a:close/>
                  <a:moveTo>
                    <a:pt x="211" y="296"/>
                  </a:moveTo>
                  <a:lnTo>
                    <a:pt x="194" y="305"/>
                  </a:lnTo>
                  <a:lnTo>
                    <a:pt x="178" y="322"/>
                  </a:lnTo>
                  <a:lnTo>
                    <a:pt x="161" y="338"/>
                  </a:lnTo>
                  <a:lnTo>
                    <a:pt x="152" y="347"/>
                  </a:lnTo>
                  <a:lnTo>
                    <a:pt x="144" y="372"/>
                  </a:lnTo>
                  <a:lnTo>
                    <a:pt x="152" y="398"/>
                  </a:lnTo>
                  <a:lnTo>
                    <a:pt x="169" y="415"/>
                  </a:lnTo>
                  <a:lnTo>
                    <a:pt x="186" y="423"/>
                  </a:lnTo>
                  <a:lnTo>
                    <a:pt x="203" y="432"/>
                  </a:lnTo>
                  <a:lnTo>
                    <a:pt x="220" y="432"/>
                  </a:lnTo>
                  <a:lnTo>
                    <a:pt x="245" y="423"/>
                  </a:lnTo>
                  <a:lnTo>
                    <a:pt x="271" y="406"/>
                  </a:lnTo>
                  <a:lnTo>
                    <a:pt x="296" y="398"/>
                  </a:lnTo>
                  <a:lnTo>
                    <a:pt x="313" y="381"/>
                  </a:lnTo>
                  <a:lnTo>
                    <a:pt x="338" y="355"/>
                  </a:lnTo>
                  <a:lnTo>
                    <a:pt x="338" y="330"/>
                  </a:lnTo>
                  <a:lnTo>
                    <a:pt x="338" y="305"/>
                  </a:lnTo>
                  <a:lnTo>
                    <a:pt x="321" y="288"/>
                  </a:lnTo>
                  <a:lnTo>
                    <a:pt x="304" y="279"/>
                  </a:lnTo>
                  <a:lnTo>
                    <a:pt x="288" y="271"/>
                  </a:lnTo>
                  <a:lnTo>
                    <a:pt x="271" y="279"/>
                  </a:lnTo>
                  <a:lnTo>
                    <a:pt x="245" y="279"/>
                  </a:lnTo>
                  <a:lnTo>
                    <a:pt x="211" y="296"/>
                  </a:lnTo>
                  <a:close/>
                  <a:moveTo>
                    <a:pt x="228" y="313"/>
                  </a:moveTo>
                  <a:lnTo>
                    <a:pt x="262" y="305"/>
                  </a:lnTo>
                  <a:lnTo>
                    <a:pt x="288" y="296"/>
                  </a:lnTo>
                  <a:lnTo>
                    <a:pt x="304" y="305"/>
                  </a:lnTo>
                  <a:lnTo>
                    <a:pt x="313" y="313"/>
                  </a:lnTo>
                  <a:lnTo>
                    <a:pt x="321" y="330"/>
                  </a:lnTo>
                  <a:lnTo>
                    <a:pt x="313" y="347"/>
                  </a:lnTo>
                  <a:lnTo>
                    <a:pt x="304" y="355"/>
                  </a:lnTo>
                  <a:lnTo>
                    <a:pt x="296" y="364"/>
                  </a:lnTo>
                  <a:lnTo>
                    <a:pt x="279" y="372"/>
                  </a:lnTo>
                  <a:lnTo>
                    <a:pt x="262" y="389"/>
                  </a:lnTo>
                  <a:lnTo>
                    <a:pt x="228" y="406"/>
                  </a:lnTo>
                  <a:lnTo>
                    <a:pt x="203" y="406"/>
                  </a:lnTo>
                  <a:lnTo>
                    <a:pt x="186" y="398"/>
                  </a:lnTo>
                  <a:lnTo>
                    <a:pt x="169" y="389"/>
                  </a:lnTo>
                  <a:lnTo>
                    <a:pt x="169" y="372"/>
                  </a:lnTo>
                  <a:lnTo>
                    <a:pt x="178" y="355"/>
                  </a:lnTo>
                  <a:lnTo>
                    <a:pt x="178" y="347"/>
                  </a:lnTo>
                  <a:lnTo>
                    <a:pt x="194" y="338"/>
                  </a:lnTo>
                  <a:lnTo>
                    <a:pt x="228" y="313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C00B455-9B42-4CF1-A226-72EE49ECE8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1023" y="404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0C064E1-D88D-4975-8864-0FC1D85833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1040" y="407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D8CA46-64AE-4804-817A-C0E2F6639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1057" y="410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EB9B1D36-B32E-48DC-BF88-868AB4337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4245"/>
              <a:ext cx="96" cy="84"/>
            </a:xfrm>
            <a:custGeom>
              <a:avLst/>
              <a:gdLst>
                <a:gd name="T0" fmla="*/ 0 w 423"/>
                <a:gd name="T1" fmla="*/ 144 h 373"/>
                <a:gd name="T2" fmla="*/ 51 w 423"/>
                <a:gd name="T3" fmla="*/ 195 h 373"/>
                <a:gd name="T4" fmla="*/ 118 w 423"/>
                <a:gd name="T5" fmla="*/ 169 h 373"/>
                <a:gd name="T6" fmla="*/ 118 w 423"/>
                <a:gd name="T7" fmla="*/ 119 h 373"/>
                <a:gd name="T8" fmla="*/ 161 w 423"/>
                <a:gd name="T9" fmla="*/ 85 h 373"/>
                <a:gd name="T10" fmla="*/ 161 w 423"/>
                <a:gd name="T11" fmla="*/ 34 h 373"/>
                <a:gd name="T12" fmla="*/ 101 w 423"/>
                <a:gd name="T13" fmla="*/ 0 h 373"/>
                <a:gd name="T14" fmla="*/ 76 w 423"/>
                <a:gd name="T15" fmla="*/ 42 h 373"/>
                <a:gd name="T16" fmla="*/ 118 w 423"/>
                <a:gd name="T17" fmla="*/ 26 h 373"/>
                <a:gd name="T18" fmla="*/ 144 w 423"/>
                <a:gd name="T19" fmla="*/ 51 h 373"/>
                <a:gd name="T20" fmla="*/ 127 w 423"/>
                <a:gd name="T21" fmla="*/ 85 h 373"/>
                <a:gd name="T22" fmla="*/ 84 w 423"/>
                <a:gd name="T23" fmla="*/ 76 h 373"/>
                <a:gd name="T24" fmla="*/ 93 w 423"/>
                <a:gd name="T25" fmla="*/ 110 h 373"/>
                <a:gd name="T26" fmla="*/ 93 w 423"/>
                <a:gd name="T27" fmla="*/ 153 h 373"/>
                <a:gd name="T28" fmla="*/ 51 w 423"/>
                <a:gd name="T29" fmla="*/ 169 h 373"/>
                <a:gd name="T30" fmla="*/ 25 w 423"/>
                <a:gd name="T31" fmla="*/ 144 h 373"/>
                <a:gd name="T32" fmla="*/ 8 w 423"/>
                <a:gd name="T33" fmla="*/ 102 h 373"/>
                <a:gd name="T34" fmla="*/ 127 w 423"/>
                <a:gd name="T35" fmla="*/ 220 h 373"/>
                <a:gd name="T36" fmla="*/ 169 w 423"/>
                <a:gd name="T37" fmla="*/ 271 h 373"/>
                <a:gd name="T38" fmla="*/ 220 w 423"/>
                <a:gd name="T39" fmla="*/ 263 h 373"/>
                <a:gd name="T40" fmla="*/ 271 w 423"/>
                <a:gd name="T41" fmla="*/ 195 h 373"/>
                <a:gd name="T42" fmla="*/ 279 w 423"/>
                <a:gd name="T43" fmla="*/ 119 h 373"/>
                <a:gd name="T44" fmla="*/ 228 w 423"/>
                <a:gd name="T45" fmla="*/ 85 h 373"/>
                <a:gd name="T46" fmla="*/ 169 w 423"/>
                <a:gd name="T47" fmla="*/ 119 h 373"/>
                <a:gd name="T48" fmla="*/ 203 w 423"/>
                <a:gd name="T49" fmla="*/ 127 h 373"/>
                <a:gd name="T50" fmla="*/ 254 w 423"/>
                <a:gd name="T51" fmla="*/ 119 h 373"/>
                <a:gd name="T52" fmla="*/ 262 w 423"/>
                <a:gd name="T53" fmla="*/ 169 h 373"/>
                <a:gd name="T54" fmla="*/ 211 w 423"/>
                <a:gd name="T55" fmla="*/ 237 h 373"/>
                <a:gd name="T56" fmla="*/ 161 w 423"/>
                <a:gd name="T57" fmla="*/ 246 h 373"/>
                <a:gd name="T58" fmla="*/ 152 w 423"/>
                <a:gd name="T59" fmla="*/ 195 h 373"/>
                <a:gd name="T60" fmla="*/ 262 w 423"/>
                <a:gd name="T61" fmla="*/ 280 h 373"/>
                <a:gd name="T62" fmla="*/ 288 w 423"/>
                <a:gd name="T63" fmla="*/ 356 h 373"/>
                <a:gd name="T64" fmla="*/ 338 w 423"/>
                <a:gd name="T65" fmla="*/ 364 h 373"/>
                <a:gd name="T66" fmla="*/ 398 w 423"/>
                <a:gd name="T67" fmla="*/ 313 h 373"/>
                <a:gd name="T68" fmla="*/ 423 w 423"/>
                <a:gd name="T69" fmla="*/ 237 h 373"/>
                <a:gd name="T70" fmla="*/ 381 w 423"/>
                <a:gd name="T71" fmla="*/ 186 h 373"/>
                <a:gd name="T72" fmla="*/ 330 w 423"/>
                <a:gd name="T73" fmla="*/ 195 h 373"/>
                <a:gd name="T74" fmla="*/ 313 w 423"/>
                <a:gd name="T75" fmla="*/ 254 h 373"/>
                <a:gd name="T76" fmla="*/ 372 w 423"/>
                <a:gd name="T77" fmla="*/ 203 h 373"/>
                <a:gd name="T78" fmla="*/ 406 w 423"/>
                <a:gd name="T79" fmla="*/ 237 h 373"/>
                <a:gd name="T80" fmla="*/ 364 w 423"/>
                <a:gd name="T81" fmla="*/ 313 h 373"/>
                <a:gd name="T82" fmla="*/ 313 w 423"/>
                <a:gd name="T83" fmla="*/ 347 h 373"/>
                <a:gd name="T84" fmla="*/ 279 w 423"/>
                <a:gd name="T85" fmla="*/ 31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3" h="373">
                  <a:moveTo>
                    <a:pt x="8" y="102"/>
                  </a:moveTo>
                  <a:lnTo>
                    <a:pt x="0" y="119"/>
                  </a:lnTo>
                  <a:lnTo>
                    <a:pt x="0" y="144"/>
                  </a:lnTo>
                  <a:lnTo>
                    <a:pt x="8" y="161"/>
                  </a:lnTo>
                  <a:lnTo>
                    <a:pt x="25" y="178"/>
                  </a:lnTo>
                  <a:lnTo>
                    <a:pt x="51" y="195"/>
                  </a:lnTo>
                  <a:lnTo>
                    <a:pt x="76" y="195"/>
                  </a:lnTo>
                  <a:lnTo>
                    <a:pt x="101" y="186"/>
                  </a:lnTo>
                  <a:lnTo>
                    <a:pt x="118" y="169"/>
                  </a:lnTo>
                  <a:lnTo>
                    <a:pt x="127" y="153"/>
                  </a:lnTo>
                  <a:lnTo>
                    <a:pt x="127" y="136"/>
                  </a:lnTo>
                  <a:lnTo>
                    <a:pt x="118" y="119"/>
                  </a:lnTo>
                  <a:lnTo>
                    <a:pt x="110" y="110"/>
                  </a:lnTo>
                  <a:lnTo>
                    <a:pt x="135" y="102"/>
                  </a:lnTo>
                  <a:lnTo>
                    <a:pt x="161" y="85"/>
                  </a:lnTo>
                  <a:lnTo>
                    <a:pt x="169" y="59"/>
                  </a:lnTo>
                  <a:lnTo>
                    <a:pt x="169" y="51"/>
                  </a:lnTo>
                  <a:lnTo>
                    <a:pt x="161" y="34"/>
                  </a:lnTo>
                  <a:lnTo>
                    <a:pt x="135" y="17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76" y="9"/>
                  </a:lnTo>
                  <a:lnTo>
                    <a:pt x="59" y="26"/>
                  </a:lnTo>
                  <a:lnTo>
                    <a:pt x="76" y="42"/>
                  </a:lnTo>
                  <a:lnTo>
                    <a:pt x="93" y="26"/>
                  </a:lnTo>
                  <a:lnTo>
                    <a:pt x="101" y="26"/>
                  </a:lnTo>
                  <a:lnTo>
                    <a:pt x="118" y="26"/>
                  </a:lnTo>
                  <a:lnTo>
                    <a:pt x="127" y="34"/>
                  </a:lnTo>
                  <a:lnTo>
                    <a:pt x="135" y="42"/>
                  </a:lnTo>
                  <a:lnTo>
                    <a:pt x="144" y="51"/>
                  </a:lnTo>
                  <a:lnTo>
                    <a:pt x="144" y="59"/>
                  </a:lnTo>
                  <a:lnTo>
                    <a:pt x="135" y="76"/>
                  </a:lnTo>
                  <a:lnTo>
                    <a:pt x="127" y="85"/>
                  </a:lnTo>
                  <a:lnTo>
                    <a:pt x="110" y="85"/>
                  </a:lnTo>
                  <a:lnTo>
                    <a:pt x="101" y="85"/>
                  </a:lnTo>
                  <a:lnTo>
                    <a:pt x="84" y="76"/>
                  </a:lnTo>
                  <a:lnTo>
                    <a:pt x="67" y="93"/>
                  </a:lnTo>
                  <a:lnTo>
                    <a:pt x="84" y="102"/>
                  </a:lnTo>
                  <a:lnTo>
                    <a:pt x="93" y="110"/>
                  </a:lnTo>
                  <a:lnTo>
                    <a:pt x="101" y="127"/>
                  </a:lnTo>
                  <a:lnTo>
                    <a:pt x="101" y="136"/>
                  </a:lnTo>
                  <a:lnTo>
                    <a:pt x="93" y="153"/>
                  </a:lnTo>
                  <a:lnTo>
                    <a:pt x="84" y="161"/>
                  </a:lnTo>
                  <a:lnTo>
                    <a:pt x="67" y="169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3"/>
                  </a:lnTo>
                  <a:lnTo>
                    <a:pt x="25" y="144"/>
                  </a:lnTo>
                  <a:lnTo>
                    <a:pt x="25" y="127"/>
                  </a:lnTo>
                  <a:lnTo>
                    <a:pt x="25" y="110"/>
                  </a:lnTo>
                  <a:lnTo>
                    <a:pt x="8" y="102"/>
                  </a:lnTo>
                  <a:close/>
                  <a:moveTo>
                    <a:pt x="152" y="144"/>
                  </a:moveTo>
                  <a:lnTo>
                    <a:pt x="127" y="186"/>
                  </a:lnTo>
                  <a:lnTo>
                    <a:pt x="127" y="220"/>
                  </a:lnTo>
                  <a:lnTo>
                    <a:pt x="135" y="246"/>
                  </a:lnTo>
                  <a:lnTo>
                    <a:pt x="152" y="263"/>
                  </a:lnTo>
                  <a:lnTo>
                    <a:pt x="169" y="271"/>
                  </a:lnTo>
                  <a:lnTo>
                    <a:pt x="186" y="280"/>
                  </a:lnTo>
                  <a:lnTo>
                    <a:pt x="203" y="271"/>
                  </a:lnTo>
                  <a:lnTo>
                    <a:pt x="220" y="263"/>
                  </a:lnTo>
                  <a:lnTo>
                    <a:pt x="237" y="246"/>
                  </a:lnTo>
                  <a:lnTo>
                    <a:pt x="262" y="220"/>
                  </a:lnTo>
                  <a:lnTo>
                    <a:pt x="271" y="195"/>
                  </a:lnTo>
                  <a:lnTo>
                    <a:pt x="279" y="178"/>
                  </a:lnTo>
                  <a:lnTo>
                    <a:pt x="288" y="144"/>
                  </a:lnTo>
                  <a:lnTo>
                    <a:pt x="279" y="119"/>
                  </a:lnTo>
                  <a:lnTo>
                    <a:pt x="262" y="102"/>
                  </a:lnTo>
                  <a:lnTo>
                    <a:pt x="245" y="93"/>
                  </a:lnTo>
                  <a:lnTo>
                    <a:pt x="228" y="85"/>
                  </a:lnTo>
                  <a:lnTo>
                    <a:pt x="211" y="93"/>
                  </a:lnTo>
                  <a:lnTo>
                    <a:pt x="194" y="102"/>
                  </a:lnTo>
                  <a:lnTo>
                    <a:pt x="169" y="119"/>
                  </a:lnTo>
                  <a:lnTo>
                    <a:pt x="152" y="144"/>
                  </a:lnTo>
                  <a:close/>
                  <a:moveTo>
                    <a:pt x="178" y="161"/>
                  </a:moveTo>
                  <a:lnTo>
                    <a:pt x="203" y="127"/>
                  </a:lnTo>
                  <a:lnTo>
                    <a:pt x="220" y="110"/>
                  </a:lnTo>
                  <a:lnTo>
                    <a:pt x="237" y="110"/>
                  </a:lnTo>
                  <a:lnTo>
                    <a:pt x="254" y="119"/>
                  </a:lnTo>
                  <a:lnTo>
                    <a:pt x="262" y="127"/>
                  </a:lnTo>
                  <a:lnTo>
                    <a:pt x="271" y="144"/>
                  </a:lnTo>
                  <a:lnTo>
                    <a:pt x="262" y="169"/>
                  </a:lnTo>
                  <a:lnTo>
                    <a:pt x="237" y="203"/>
                  </a:lnTo>
                  <a:lnTo>
                    <a:pt x="228" y="220"/>
                  </a:lnTo>
                  <a:lnTo>
                    <a:pt x="211" y="237"/>
                  </a:lnTo>
                  <a:lnTo>
                    <a:pt x="194" y="254"/>
                  </a:lnTo>
                  <a:lnTo>
                    <a:pt x="178" y="254"/>
                  </a:lnTo>
                  <a:lnTo>
                    <a:pt x="161" y="246"/>
                  </a:lnTo>
                  <a:lnTo>
                    <a:pt x="152" y="237"/>
                  </a:lnTo>
                  <a:lnTo>
                    <a:pt x="144" y="220"/>
                  </a:lnTo>
                  <a:lnTo>
                    <a:pt x="152" y="195"/>
                  </a:lnTo>
                  <a:lnTo>
                    <a:pt x="178" y="161"/>
                  </a:lnTo>
                  <a:close/>
                  <a:moveTo>
                    <a:pt x="288" y="237"/>
                  </a:moveTo>
                  <a:lnTo>
                    <a:pt x="262" y="280"/>
                  </a:lnTo>
                  <a:lnTo>
                    <a:pt x="262" y="313"/>
                  </a:lnTo>
                  <a:lnTo>
                    <a:pt x="271" y="339"/>
                  </a:lnTo>
                  <a:lnTo>
                    <a:pt x="288" y="356"/>
                  </a:lnTo>
                  <a:lnTo>
                    <a:pt x="305" y="364"/>
                  </a:lnTo>
                  <a:lnTo>
                    <a:pt x="321" y="373"/>
                  </a:lnTo>
                  <a:lnTo>
                    <a:pt x="338" y="364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98" y="313"/>
                  </a:lnTo>
                  <a:lnTo>
                    <a:pt x="406" y="288"/>
                  </a:lnTo>
                  <a:lnTo>
                    <a:pt x="415" y="271"/>
                  </a:lnTo>
                  <a:lnTo>
                    <a:pt x="423" y="237"/>
                  </a:lnTo>
                  <a:lnTo>
                    <a:pt x="415" y="212"/>
                  </a:lnTo>
                  <a:lnTo>
                    <a:pt x="398" y="195"/>
                  </a:lnTo>
                  <a:lnTo>
                    <a:pt x="381" y="186"/>
                  </a:lnTo>
                  <a:lnTo>
                    <a:pt x="364" y="178"/>
                  </a:lnTo>
                  <a:lnTo>
                    <a:pt x="347" y="186"/>
                  </a:lnTo>
                  <a:lnTo>
                    <a:pt x="330" y="195"/>
                  </a:lnTo>
                  <a:lnTo>
                    <a:pt x="305" y="212"/>
                  </a:lnTo>
                  <a:lnTo>
                    <a:pt x="288" y="237"/>
                  </a:lnTo>
                  <a:close/>
                  <a:moveTo>
                    <a:pt x="313" y="254"/>
                  </a:moveTo>
                  <a:lnTo>
                    <a:pt x="338" y="220"/>
                  </a:lnTo>
                  <a:lnTo>
                    <a:pt x="355" y="203"/>
                  </a:lnTo>
                  <a:lnTo>
                    <a:pt x="372" y="203"/>
                  </a:lnTo>
                  <a:lnTo>
                    <a:pt x="389" y="212"/>
                  </a:lnTo>
                  <a:lnTo>
                    <a:pt x="398" y="220"/>
                  </a:lnTo>
                  <a:lnTo>
                    <a:pt x="406" y="237"/>
                  </a:lnTo>
                  <a:lnTo>
                    <a:pt x="398" y="263"/>
                  </a:lnTo>
                  <a:lnTo>
                    <a:pt x="372" y="296"/>
                  </a:lnTo>
                  <a:lnTo>
                    <a:pt x="364" y="313"/>
                  </a:lnTo>
                  <a:lnTo>
                    <a:pt x="347" y="330"/>
                  </a:lnTo>
                  <a:lnTo>
                    <a:pt x="330" y="347"/>
                  </a:lnTo>
                  <a:lnTo>
                    <a:pt x="313" y="347"/>
                  </a:lnTo>
                  <a:lnTo>
                    <a:pt x="296" y="339"/>
                  </a:lnTo>
                  <a:lnTo>
                    <a:pt x="288" y="330"/>
                  </a:lnTo>
                  <a:lnTo>
                    <a:pt x="279" y="313"/>
                  </a:lnTo>
                  <a:lnTo>
                    <a:pt x="288" y="288"/>
                  </a:lnTo>
                  <a:lnTo>
                    <a:pt x="313" y="254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EDD5495-0F17-4A92-83A6-3DD3F45CB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">
              <a:off x="907" y="422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C855A7E-445C-4904-8253-5F63BB8B0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">
              <a:off x="937" y="424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0581E0B-0BDF-4C8A-9594-0DED6AF7FA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">
              <a:off x="966" y="426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F6AA061-4563-4F32-A5B8-847476CFA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9" y="2621"/>
              <a:ext cx="102" cy="56"/>
            </a:xfrm>
            <a:custGeom>
              <a:avLst/>
              <a:gdLst>
                <a:gd name="T0" fmla="*/ 9 w 449"/>
                <a:gd name="T1" fmla="*/ 161 h 246"/>
                <a:gd name="T2" fmla="*/ 34 w 449"/>
                <a:gd name="T3" fmla="*/ 195 h 246"/>
                <a:gd name="T4" fmla="*/ 85 w 449"/>
                <a:gd name="T5" fmla="*/ 195 h 246"/>
                <a:gd name="T6" fmla="*/ 127 w 449"/>
                <a:gd name="T7" fmla="*/ 169 h 246"/>
                <a:gd name="T8" fmla="*/ 127 w 449"/>
                <a:gd name="T9" fmla="*/ 127 h 246"/>
                <a:gd name="T10" fmla="*/ 119 w 449"/>
                <a:gd name="T11" fmla="*/ 102 h 246"/>
                <a:gd name="T12" fmla="*/ 127 w 449"/>
                <a:gd name="T13" fmla="*/ 76 h 246"/>
                <a:gd name="T14" fmla="*/ 127 w 449"/>
                <a:gd name="T15" fmla="*/ 34 h 246"/>
                <a:gd name="T16" fmla="*/ 85 w 449"/>
                <a:gd name="T17" fmla="*/ 0 h 246"/>
                <a:gd name="T18" fmla="*/ 43 w 449"/>
                <a:gd name="T19" fmla="*/ 9 h 246"/>
                <a:gd name="T20" fmla="*/ 17 w 449"/>
                <a:gd name="T21" fmla="*/ 42 h 246"/>
                <a:gd name="T22" fmla="*/ 43 w 449"/>
                <a:gd name="T23" fmla="*/ 34 h 246"/>
                <a:gd name="T24" fmla="*/ 68 w 449"/>
                <a:gd name="T25" fmla="*/ 17 h 246"/>
                <a:gd name="T26" fmla="*/ 102 w 449"/>
                <a:gd name="T27" fmla="*/ 34 h 246"/>
                <a:gd name="T28" fmla="*/ 110 w 449"/>
                <a:gd name="T29" fmla="*/ 51 h 246"/>
                <a:gd name="T30" fmla="*/ 93 w 449"/>
                <a:gd name="T31" fmla="*/ 76 h 246"/>
                <a:gd name="T32" fmla="*/ 68 w 449"/>
                <a:gd name="T33" fmla="*/ 85 h 246"/>
                <a:gd name="T34" fmla="*/ 51 w 449"/>
                <a:gd name="T35" fmla="*/ 102 h 246"/>
                <a:gd name="T36" fmla="*/ 85 w 449"/>
                <a:gd name="T37" fmla="*/ 102 h 246"/>
                <a:gd name="T38" fmla="*/ 102 w 449"/>
                <a:gd name="T39" fmla="*/ 127 h 246"/>
                <a:gd name="T40" fmla="*/ 102 w 449"/>
                <a:gd name="T41" fmla="*/ 161 h 246"/>
                <a:gd name="T42" fmla="*/ 76 w 449"/>
                <a:gd name="T43" fmla="*/ 178 h 246"/>
                <a:gd name="T44" fmla="*/ 43 w 449"/>
                <a:gd name="T45" fmla="*/ 178 h 246"/>
                <a:gd name="T46" fmla="*/ 26 w 449"/>
                <a:gd name="T47" fmla="*/ 152 h 246"/>
                <a:gd name="T48" fmla="*/ 0 w 449"/>
                <a:gd name="T49" fmla="*/ 136 h 246"/>
                <a:gd name="T50" fmla="*/ 161 w 449"/>
                <a:gd name="T51" fmla="*/ 178 h 246"/>
                <a:gd name="T52" fmla="*/ 186 w 449"/>
                <a:gd name="T53" fmla="*/ 212 h 246"/>
                <a:gd name="T54" fmla="*/ 237 w 449"/>
                <a:gd name="T55" fmla="*/ 220 h 246"/>
                <a:gd name="T56" fmla="*/ 280 w 449"/>
                <a:gd name="T57" fmla="*/ 186 h 246"/>
                <a:gd name="T58" fmla="*/ 288 w 449"/>
                <a:gd name="T59" fmla="*/ 136 h 246"/>
                <a:gd name="T60" fmla="*/ 254 w 449"/>
                <a:gd name="T61" fmla="*/ 93 h 246"/>
                <a:gd name="T62" fmla="*/ 212 w 449"/>
                <a:gd name="T63" fmla="*/ 85 h 246"/>
                <a:gd name="T64" fmla="*/ 212 w 449"/>
                <a:gd name="T65" fmla="*/ 42 h 246"/>
                <a:gd name="T66" fmla="*/ 297 w 449"/>
                <a:gd name="T67" fmla="*/ 34 h 246"/>
                <a:gd name="T68" fmla="*/ 161 w 449"/>
                <a:gd name="T69" fmla="*/ 119 h 246"/>
                <a:gd name="T70" fmla="*/ 203 w 449"/>
                <a:gd name="T71" fmla="*/ 110 h 246"/>
                <a:gd name="T72" fmla="*/ 237 w 449"/>
                <a:gd name="T73" fmla="*/ 110 h 246"/>
                <a:gd name="T74" fmla="*/ 263 w 449"/>
                <a:gd name="T75" fmla="*/ 136 h 246"/>
                <a:gd name="T76" fmla="*/ 254 w 449"/>
                <a:gd name="T77" fmla="*/ 178 h 246"/>
                <a:gd name="T78" fmla="*/ 229 w 449"/>
                <a:gd name="T79" fmla="*/ 203 h 246"/>
                <a:gd name="T80" fmla="*/ 203 w 449"/>
                <a:gd name="T81" fmla="*/ 195 h 246"/>
                <a:gd name="T82" fmla="*/ 178 w 449"/>
                <a:gd name="T83" fmla="*/ 178 h 246"/>
                <a:gd name="T84" fmla="*/ 153 w 449"/>
                <a:gd name="T85" fmla="*/ 161 h 246"/>
                <a:gd name="T86" fmla="*/ 322 w 449"/>
                <a:gd name="T87" fmla="*/ 178 h 246"/>
                <a:gd name="T88" fmla="*/ 347 w 449"/>
                <a:gd name="T89" fmla="*/ 237 h 246"/>
                <a:gd name="T90" fmla="*/ 390 w 449"/>
                <a:gd name="T91" fmla="*/ 246 h 246"/>
                <a:gd name="T92" fmla="*/ 424 w 449"/>
                <a:gd name="T93" fmla="*/ 220 h 246"/>
                <a:gd name="T94" fmla="*/ 440 w 449"/>
                <a:gd name="T95" fmla="*/ 178 h 246"/>
                <a:gd name="T96" fmla="*/ 449 w 449"/>
                <a:gd name="T97" fmla="*/ 127 h 246"/>
                <a:gd name="T98" fmla="*/ 440 w 449"/>
                <a:gd name="T99" fmla="*/ 68 h 246"/>
                <a:gd name="T100" fmla="*/ 398 w 449"/>
                <a:gd name="T101" fmla="*/ 42 h 246"/>
                <a:gd name="T102" fmla="*/ 364 w 449"/>
                <a:gd name="T103" fmla="*/ 51 h 246"/>
                <a:gd name="T104" fmla="*/ 339 w 449"/>
                <a:gd name="T105" fmla="*/ 76 h 246"/>
                <a:gd name="T106" fmla="*/ 322 w 449"/>
                <a:gd name="T107" fmla="*/ 136 h 246"/>
                <a:gd name="T108" fmla="*/ 356 w 449"/>
                <a:gd name="T109" fmla="*/ 93 h 246"/>
                <a:gd name="T110" fmla="*/ 381 w 449"/>
                <a:gd name="T111" fmla="*/ 59 h 246"/>
                <a:gd name="T112" fmla="*/ 407 w 449"/>
                <a:gd name="T113" fmla="*/ 68 h 246"/>
                <a:gd name="T114" fmla="*/ 424 w 449"/>
                <a:gd name="T115" fmla="*/ 102 h 246"/>
                <a:gd name="T116" fmla="*/ 424 w 449"/>
                <a:gd name="T117" fmla="*/ 169 h 246"/>
                <a:gd name="T118" fmla="*/ 407 w 449"/>
                <a:gd name="T119" fmla="*/ 203 h 246"/>
                <a:gd name="T120" fmla="*/ 390 w 449"/>
                <a:gd name="T121" fmla="*/ 220 h 246"/>
                <a:gd name="T122" fmla="*/ 356 w 449"/>
                <a:gd name="T123" fmla="*/ 220 h 246"/>
                <a:gd name="T124" fmla="*/ 339 w 449"/>
                <a:gd name="T125" fmla="*/ 17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9" h="246">
                  <a:moveTo>
                    <a:pt x="0" y="136"/>
                  </a:moveTo>
                  <a:lnTo>
                    <a:pt x="9" y="161"/>
                  </a:lnTo>
                  <a:lnTo>
                    <a:pt x="17" y="178"/>
                  </a:lnTo>
                  <a:lnTo>
                    <a:pt x="34" y="195"/>
                  </a:lnTo>
                  <a:lnTo>
                    <a:pt x="60" y="203"/>
                  </a:lnTo>
                  <a:lnTo>
                    <a:pt x="85" y="195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27" y="110"/>
                  </a:lnTo>
                  <a:lnTo>
                    <a:pt x="119" y="102"/>
                  </a:lnTo>
                  <a:lnTo>
                    <a:pt x="102" y="93"/>
                  </a:lnTo>
                  <a:lnTo>
                    <a:pt x="127" y="76"/>
                  </a:lnTo>
                  <a:lnTo>
                    <a:pt x="136" y="59"/>
                  </a:lnTo>
                  <a:lnTo>
                    <a:pt x="127" y="34"/>
                  </a:lnTo>
                  <a:lnTo>
                    <a:pt x="110" y="9"/>
                  </a:lnTo>
                  <a:lnTo>
                    <a:pt x="85" y="0"/>
                  </a:lnTo>
                  <a:lnTo>
                    <a:pt x="60" y="0"/>
                  </a:lnTo>
                  <a:lnTo>
                    <a:pt x="43" y="9"/>
                  </a:lnTo>
                  <a:lnTo>
                    <a:pt x="26" y="25"/>
                  </a:lnTo>
                  <a:lnTo>
                    <a:pt x="17" y="42"/>
                  </a:lnTo>
                  <a:lnTo>
                    <a:pt x="43" y="51"/>
                  </a:lnTo>
                  <a:lnTo>
                    <a:pt x="43" y="34"/>
                  </a:lnTo>
                  <a:lnTo>
                    <a:pt x="60" y="25"/>
                  </a:lnTo>
                  <a:lnTo>
                    <a:pt x="68" y="17"/>
                  </a:lnTo>
                  <a:lnTo>
                    <a:pt x="76" y="17"/>
                  </a:lnTo>
                  <a:lnTo>
                    <a:pt x="102" y="34"/>
                  </a:lnTo>
                  <a:lnTo>
                    <a:pt x="110" y="42"/>
                  </a:lnTo>
                  <a:lnTo>
                    <a:pt x="110" y="51"/>
                  </a:lnTo>
                  <a:lnTo>
                    <a:pt x="102" y="68"/>
                  </a:lnTo>
                  <a:lnTo>
                    <a:pt x="93" y="76"/>
                  </a:lnTo>
                  <a:lnTo>
                    <a:pt x="76" y="85"/>
                  </a:lnTo>
                  <a:lnTo>
                    <a:pt x="68" y="85"/>
                  </a:lnTo>
                  <a:lnTo>
                    <a:pt x="60" y="76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02"/>
                  </a:lnTo>
                  <a:lnTo>
                    <a:pt x="102" y="119"/>
                  </a:lnTo>
                  <a:lnTo>
                    <a:pt x="102" y="127"/>
                  </a:lnTo>
                  <a:lnTo>
                    <a:pt x="102" y="144"/>
                  </a:lnTo>
                  <a:lnTo>
                    <a:pt x="102" y="161"/>
                  </a:lnTo>
                  <a:lnTo>
                    <a:pt x="93" y="169"/>
                  </a:lnTo>
                  <a:lnTo>
                    <a:pt x="76" y="178"/>
                  </a:lnTo>
                  <a:lnTo>
                    <a:pt x="60" y="178"/>
                  </a:lnTo>
                  <a:lnTo>
                    <a:pt x="43" y="178"/>
                  </a:lnTo>
                  <a:lnTo>
                    <a:pt x="34" y="169"/>
                  </a:lnTo>
                  <a:lnTo>
                    <a:pt x="26" y="152"/>
                  </a:lnTo>
                  <a:lnTo>
                    <a:pt x="26" y="136"/>
                  </a:lnTo>
                  <a:lnTo>
                    <a:pt x="0" y="136"/>
                  </a:lnTo>
                  <a:close/>
                  <a:moveTo>
                    <a:pt x="153" y="161"/>
                  </a:moveTo>
                  <a:lnTo>
                    <a:pt x="161" y="178"/>
                  </a:lnTo>
                  <a:lnTo>
                    <a:pt x="170" y="203"/>
                  </a:lnTo>
                  <a:lnTo>
                    <a:pt x="186" y="212"/>
                  </a:lnTo>
                  <a:lnTo>
                    <a:pt x="212" y="220"/>
                  </a:lnTo>
                  <a:lnTo>
                    <a:pt x="237" y="220"/>
                  </a:lnTo>
                  <a:lnTo>
                    <a:pt x="263" y="203"/>
                  </a:lnTo>
                  <a:lnTo>
                    <a:pt x="280" y="186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71" y="110"/>
                  </a:lnTo>
                  <a:lnTo>
                    <a:pt x="254" y="93"/>
                  </a:lnTo>
                  <a:lnTo>
                    <a:pt x="237" y="85"/>
                  </a:lnTo>
                  <a:lnTo>
                    <a:pt x="212" y="85"/>
                  </a:lnTo>
                  <a:lnTo>
                    <a:pt x="195" y="93"/>
                  </a:lnTo>
                  <a:lnTo>
                    <a:pt x="212" y="42"/>
                  </a:lnTo>
                  <a:lnTo>
                    <a:pt x="288" y="51"/>
                  </a:lnTo>
                  <a:lnTo>
                    <a:pt x="297" y="34"/>
                  </a:lnTo>
                  <a:lnTo>
                    <a:pt x="195" y="17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37" y="110"/>
                  </a:lnTo>
                  <a:lnTo>
                    <a:pt x="254" y="127"/>
                  </a:lnTo>
                  <a:lnTo>
                    <a:pt x="263" y="136"/>
                  </a:lnTo>
                  <a:lnTo>
                    <a:pt x="263" y="161"/>
                  </a:lnTo>
                  <a:lnTo>
                    <a:pt x="254" y="178"/>
                  </a:lnTo>
                  <a:lnTo>
                    <a:pt x="246" y="195"/>
                  </a:lnTo>
                  <a:lnTo>
                    <a:pt x="229" y="203"/>
                  </a:lnTo>
                  <a:lnTo>
                    <a:pt x="212" y="203"/>
                  </a:lnTo>
                  <a:lnTo>
                    <a:pt x="203" y="195"/>
                  </a:lnTo>
                  <a:lnTo>
                    <a:pt x="186" y="186"/>
                  </a:lnTo>
                  <a:lnTo>
                    <a:pt x="178" y="178"/>
                  </a:lnTo>
                  <a:lnTo>
                    <a:pt x="178" y="161"/>
                  </a:lnTo>
                  <a:lnTo>
                    <a:pt x="153" y="161"/>
                  </a:lnTo>
                  <a:close/>
                  <a:moveTo>
                    <a:pt x="322" y="136"/>
                  </a:moveTo>
                  <a:lnTo>
                    <a:pt x="322" y="178"/>
                  </a:lnTo>
                  <a:lnTo>
                    <a:pt x="330" y="212"/>
                  </a:lnTo>
                  <a:lnTo>
                    <a:pt x="347" y="237"/>
                  </a:lnTo>
                  <a:lnTo>
                    <a:pt x="373" y="246"/>
                  </a:lnTo>
                  <a:lnTo>
                    <a:pt x="390" y="246"/>
                  </a:lnTo>
                  <a:lnTo>
                    <a:pt x="407" y="237"/>
                  </a:lnTo>
                  <a:lnTo>
                    <a:pt x="424" y="220"/>
                  </a:lnTo>
                  <a:lnTo>
                    <a:pt x="432" y="203"/>
                  </a:lnTo>
                  <a:lnTo>
                    <a:pt x="440" y="178"/>
                  </a:lnTo>
                  <a:lnTo>
                    <a:pt x="449" y="152"/>
                  </a:lnTo>
                  <a:lnTo>
                    <a:pt x="449" y="127"/>
                  </a:lnTo>
                  <a:lnTo>
                    <a:pt x="449" y="102"/>
                  </a:lnTo>
                  <a:lnTo>
                    <a:pt x="440" y="68"/>
                  </a:lnTo>
                  <a:lnTo>
                    <a:pt x="424" y="51"/>
                  </a:lnTo>
                  <a:lnTo>
                    <a:pt x="398" y="42"/>
                  </a:lnTo>
                  <a:lnTo>
                    <a:pt x="381" y="42"/>
                  </a:lnTo>
                  <a:lnTo>
                    <a:pt x="364" y="51"/>
                  </a:lnTo>
                  <a:lnTo>
                    <a:pt x="347" y="59"/>
                  </a:lnTo>
                  <a:lnTo>
                    <a:pt x="339" y="76"/>
                  </a:lnTo>
                  <a:lnTo>
                    <a:pt x="330" y="102"/>
                  </a:lnTo>
                  <a:lnTo>
                    <a:pt x="322" y="136"/>
                  </a:lnTo>
                  <a:close/>
                  <a:moveTo>
                    <a:pt x="347" y="136"/>
                  </a:moveTo>
                  <a:lnTo>
                    <a:pt x="356" y="93"/>
                  </a:lnTo>
                  <a:lnTo>
                    <a:pt x="364" y="68"/>
                  </a:lnTo>
                  <a:lnTo>
                    <a:pt x="381" y="59"/>
                  </a:lnTo>
                  <a:lnTo>
                    <a:pt x="398" y="59"/>
                  </a:lnTo>
                  <a:lnTo>
                    <a:pt x="407" y="68"/>
                  </a:lnTo>
                  <a:lnTo>
                    <a:pt x="424" y="85"/>
                  </a:lnTo>
                  <a:lnTo>
                    <a:pt x="424" y="102"/>
                  </a:lnTo>
                  <a:lnTo>
                    <a:pt x="424" y="144"/>
                  </a:lnTo>
                  <a:lnTo>
                    <a:pt x="424" y="169"/>
                  </a:lnTo>
                  <a:lnTo>
                    <a:pt x="415" y="186"/>
                  </a:lnTo>
                  <a:lnTo>
                    <a:pt x="407" y="203"/>
                  </a:lnTo>
                  <a:lnTo>
                    <a:pt x="407" y="212"/>
                  </a:lnTo>
                  <a:lnTo>
                    <a:pt x="390" y="220"/>
                  </a:lnTo>
                  <a:lnTo>
                    <a:pt x="373" y="220"/>
                  </a:lnTo>
                  <a:lnTo>
                    <a:pt x="356" y="220"/>
                  </a:lnTo>
                  <a:lnTo>
                    <a:pt x="347" y="203"/>
                  </a:lnTo>
                  <a:lnTo>
                    <a:pt x="339" y="178"/>
                  </a:lnTo>
                  <a:lnTo>
                    <a:pt x="347" y="136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5587DDC-B458-40D2-B4F8-937180854F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3709" y="259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4D7880E-5676-48D4-BAC3-FBC6287C7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3743" y="260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947CD7E-0023-4773-90AB-1E34B62D44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3777" y="260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42A0AE5-1244-4571-B69E-A0BB88894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5" y="3359"/>
              <a:ext cx="106" cy="69"/>
            </a:xfrm>
            <a:custGeom>
              <a:avLst/>
              <a:gdLst>
                <a:gd name="T0" fmla="*/ 43 w 466"/>
                <a:gd name="T1" fmla="*/ 161 h 305"/>
                <a:gd name="T2" fmla="*/ 68 w 466"/>
                <a:gd name="T3" fmla="*/ 144 h 305"/>
                <a:gd name="T4" fmla="*/ 119 w 466"/>
                <a:gd name="T5" fmla="*/ 127 h 305"/>
                <a:gd name="T6" fmla="*/ 161 w 466"/>
                <a:gd name="T7" fmla="*/ 102 h 305"/>
                <a:gd name="T8" fmla="*/ 178 w 466"/>
                <a:gd name="T9" fmla="*/ 59 h 305"/>
                <a:gd name="T10" fmla="*/ 153 w 466"/>
                <a:gd name="T11" fmla="*/ 17 h 305"/>
                <a:gd name="T12" fmla="*/ 102 w 466"/>
                <a:gd name="T13" fmla="*/ 0 h 305"/>
                <a:gd name="T14" fmla="*/ 68 w 466"/>
                <a:gd name="T15" fmla="*/ 17 h 305"/>
                <a:gd name="T16" fmla="*/ 77 w 466"/>
                <a:gd name="T17" fmla="*/ 51 h 305"/>
                <a:gd name="T18" fmla="*/ 93 w 466"/>
                <a:gd name="T19" fmla="*/ 26 h 305"/>
                <a:gd name="T20" fmla="*/ 127 w 466"/>
                <a:gd name="T21" fmla="*/ 26 h 305"/>
                <a:gd name="T22" fmla="*/ 144 w 466"/>
                <a:gd name="T23" fmla="*/ 42 h 305"/>
                <a:gd name="T24" fmla="*/ 144 w 466"/>
                <a:gd name="T25" fmla="*/ 68 h 305"/>
                <a:gd name="T26" fmla="*/ 127 w 466"/>
                <a:gd name="T27" fmla="*/ 93 h 305"/>
                <a:gd name="T28" fmla="*/ 68 w 466"/>
                <a:gd name="T29" fmla="*/ 119 h 305"/>
                <a:gd name="T30" fmla="*/ 34 w 466"/>
                <a:gd name="T31" fmla="*/ 136 h 305"/>
                <a:gd name="T32" fmla="*/ 0 w 466"/>
                <a:gd name="T33" fmla="*/ 169 h 305"/>
                <a:gd name="T34" fmla="*/ 136 w 466"/>
                <a:gd name="T35" fmla="*/ 195 h 305"/>
                <a:gd name="T36" fmla="*/ 161 w 466"/>
                <a:gd name="T37" fmla="*/ 195 h 305"/>
                <a:gd name="T38" fmla="*/ 187 w 466"/>
                <a:gd name="T39" fmla="*/ 237 h 305"/>
                <a:gd name="T40" fmla="*/ 237 w 466"/>
                <a:gd name="T41" fmla="*/ 254 h 305"/>
                <a:gd name="T42" fmla="*/ 280 w 466"/>
                <a:gd name="T43" fmla="*/ 229 h 305"/>
                <a:gd name="T44" fmla="*/ 297 w 466"/>
                <a:gd name="T45" fmla="*/ 178 h 305"/>
                <a:gd name="T46" fmla="*/ 280 w 466"/>
                <a:gd name="T47" fmla="*/ 136 h 305"/>
                <a:gd name="T48" fmla="*/ 237 w 466"/>
                <a:gd name="T49" fmla="*/ 119 h 305"/>
                <a:gd name="T50" fmla="*/ 246 w 466"/>
                <a:gd name="T51" fmla="*/ 76 h 305"/>
                <a:gd name="T52" fmla="*/ 331 w 466"/>
                <a:gd name="T53" fmla="*/ 76 h 305"/>
                <a:gd name="T54" fmla="*/ 178 w 466"/>
                <a:gd name="T55" fmla="*/ 136 h 305"/>
                <a:gd name="T56" fmla="*/ 220 w 466"/>
                <a:gd name="T57" fmla="*/ 136 h 305"/>
                <a:gd name="T58" fmla="*/ 254 w 466"/>
                <a:gd name="T59" fmla="*/ 153 h 305"/>
                <a:gd name="T60" fmla="*/ 271 w 466"/>
                <a:gd name="T61" fmla="*/ 178 h 305"/>
                <a:gd name="T62" fmla="*/ 263 w 466"/>
                <a:gd name="T63" fmla="*/ 212 h 305"/>
                <a:gd name="T64" fmla="*/ 229 w 466"/>
                <a:gd name="T65" fmla="*/ 229 h 305"/>
                <a:gd name="T66" fmla="*/ 195 w 466"/>
                <a:gd name="T67" fmla="*/ 212 h 305"/>
                <a:gd name="T68" fmla="*/ 187 w 466"/>
                <a:gd name="T69" fmla="*/ 178 h 305"/>
                <a:gd name="T70" fmla="*/ 331 w 466"/>
                <a:gd name="T71" fmla="*/ 186 h 305"/>
                <a:gd name="T72" fmla="*/ 322 w 466"/>
                <a:gd name="T73" fmla="*/ 271 h 305"/>
                <a:gd name="T74" fmla="*/ 356 w 466"/>
                <a:gd name="T75" fmla="*/ 305 h 305"/>
                <a:gd name="T76" fmla="*/ 398 w 466"/>
                <a:gd name="T77" fmla="*/ 305 h 305"/>
                <a:gd name="T78" fmla="*/ 432 w 466"/>
                <a:gd name="T79" fmla="*/ 280 h 305"/>
                <a:gd name="T80" fmla="*/ 458 w 466"/>
                <a:gd name="T81" fmla="*/ 229 h 305"/>
                <a:gd name="T82" fmla="*/ 466 w 466"/>
                <a:gd name="T83" fmla="*/ 186 h 305"/>
                <a:gd name="T84" fmla="*/ 449 w 466"/>
                <a:gd name="T85" fmla="*/ 127 h 305"/>
                <a:gd name="T86" fmla="*/ 407 w 466"/>
                <a:gd name="T87" fmla="*/ 110 h 305"/>
                <a:gd name="T88" fmla="*/ 373 w 466"/>
                <a:gd name="T89" fmla="*/ 119 h 305"/>
                <a:gd name="T90" fmla="*/ 347 w 466"/>
                <a:gd name="T91" fmla="*/ 161 h 305"/>
                <a:gd name="T92" fmla="*/ 356 w 466"/>
                <a:gd name="T93" fmla="*/ 195 h 305"/>
                <a:gd name="T94" fmla="*/ 390 w 466"/>
                <a:gd name="T95" fmla="*/ 136 h 305"/>
                <a:gd name="T96" fmla="*/ 415 w 466"/>
                <a:gd name="T97" fmla="*/ 127 h 305"/>
                <a:gd name="T98" fmla="*/ 441 w 466"/>
                <a:gd name="T99" fmla="*/ 153 h 305"/>
                <a:gd name="T100" fmla="*/ 432 w 466"/>
                <a:gd name="T101" fmla="*/ 220 h 305"/>
                <a:gd name="T102" fmla="*/ 415 w 466"/>
                <a:gd name="T103" fmla="*/ 263 h 305"/>
                <a:gd name="T104" fmla="*/ 398 w 466"/>
                <a:gd name="T105" fmla="*/ 280 h 305"/>
                <a:gd name="T106" fmla="*/ 364 w 466"/>
                <a:gd name="T107" fmla="*/ 288 h 305"/>
                <a:gd name="T108" fmla="*/ 347 w 466"/>
                <a:gd name="T109" fmla="*/ 263 h 305"/>
                <a:gd name="T110" fmla="*/ 356 w 466"/>
                <a:gd name="T111" fmla="*/ 19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6" h="305">
                  <a:moveTo>
                    <a:pt x="136" y="195"/>
                  </a:moveTo>
                  <a:lnTo>
                    <a:pt x="43" y="161"/>
                  </a:lnTo>
                  <a:lnTo>
                    <a:pt x="51" y="153"/>
                  </a:lnTo>
                  <a:lnTo>
                    <a:pt x="68" y="144"/>
                  </a:lnTo>
                  <a:lnTo>
                    <a:pt x="85" y="136"/>
                  </a:lnTo>
                  <a:lnTo>
                    <a:pt x="119" y="127"/>
                  </a:lnTo>
                  <a:lnTo>
                    <a:pt x="136" y="119"/>
                  </a:lnTo>
                  <a:lnTo>
                    <a:pt x="161" y="102"/>
                  </a:lnTo>
                  <a:lnTo>
                    <a:pt x="170" y="76"/>
                  </a:lnTo>
                  <a:lnTo>
                    <a:pt x="178" y="59"/>
                  </a:lnTo>
                  <a:lnTo>
                    <a:pt x="170" y="34"/>
                  </a:lnTo>
                  <a:lnTo>
                    <a:pt x="153" y="17"/>
                  </a:lnTo>
                  <a:lnTo>
                    <a:pt x="127" y="9"/>
                  </a:lnTo>
                  <a:lnTo>
                    <a:pt x="102" y="0"/>
                  </a:lnTo>
                  <a:lnTo>
                    <a:pt x="85" y="9"/>
                  </a:lnTo>
                  <a:lnTo>
                    <a:pt x="68" y="17"/>
                  </a:lnTo>
                  <a:lnTo>
                    <a:pt x="51" y="42"/>
                  </a:lnTo>
                  <a:lnTo>
                    <a:pt x="77" y="51"/>
                  </a:lnTo>
                  <a:lnTo>
                    <a:pt x="85" y="34"/>
                  </a:lnTo>
                  <a:lnTo>
                    <a:pt x="93" y="26"/>
                  </a:lnTo>
                  <a:lnTo>
                    <a:pt x="110" y="26"/>
                  </a:lnTo>
                  <a:lnTo>
                    <a:pt x="127" y="26"/>
                  </a:lnTo>
                  <a:lnTo>
                    <a:pt x="136" y="34"/>
                  </a:lnTo>
                  <a:lnTo>
                    <a:pt x="144" y="42"/>
                  </a:lnTo>
                  <a:lnTo>
                    <a:pt x="153" y="59"/>
                  </a:lnTo>
                  <a:lnTo>
                    <a:pt x="144" y="68"/>
                  </a:lnTo>
                  <a:lnTo>
                    <a:pt x="144" y="85"/>
                  </a:lnTo>
                  <a:lnTo>
                    <a:pt x="127" y="93"/>
                  </a:lnTo>
                  <a:lnTo>
                    <a:pt x="102" y="110"/>
                  </a:lnTo>
                  <a:lnTo>
                    <a:pt x="68" y="119"/>
                  </a:lnTo>
                  <a:lnTo>
                    <a:pt x="51" y="127"/>
                  </a:lnTo>
                  <a:lnTo>
                    <a:pt x="34" y="136"/>
                  </a:lnTo>
                  <a:lnTo>
                    <a:pt x="9" y="161"/>
                  </a:lnTo>
                  <a:lnTo>
                    <a:pt x="0" y="169"/>
                  </a:lnTo>
                  <a:lnTo>
                    <a:pt x="127" y="212"/>
                  </a:lnTo>
                  <a:lnTo>
                    <a:pt x="136" y="195"/>
                  </a:lnTo>
                  <a:close/>
                  <a:moveTo>
                    <a:pt x="161" y="178"/>
                  </a:moveTo>
                  <a:lnTo>
                    <a:pt x="161" y="195"/>
                  </a:lnTo>
                  <a:lnTo>
                    <a:pt x="170" y="220"/>
                  </a:lnTo>
                  <a:lnTo>
                    <a:pt x="187" y="237"/>
                  </a:lnTo>
                  <a:lnTo>
                    <a:pt x="204" y="246"/>
                  </a:lnTo>
                  <a:lnTo>
                    <a:pt x="237" y="254"/>
                  </a:lnTo>
                  <a:lnTo>
                    <a:pt x="263" y="246"/>
                  </a:lnTo>
                  <a:lnTo>
                    <a:pt x="280" y="229"/>
                  </a:lnTo>
                  <a:lnTo>
                    <a:pt x="297" y="203"/>
                  </a:lnTo>
                  <a:lnTo>
                    <a:pt x="297" y="178"/>
                  </a:lnTo>
                  <a:lnTo>
                    <a:pt x="288" y="153"/>
                  </a:lnTo>
                  <a:lnTo>
                    <a:pt x="280" y="136"/>
                  </a:lnTo>
                  <a:lnTo>
                    <a:pt x="254" y="119"/>
                  </a:lnTo>
                  <a:lnTo>
                    <a:pt x="237" y="119"/>
                  </a:lnTo>
                  <a:lnTo>
                    <a:pt x="220" y="119"/>
                  </a:lnTo>
                  <a:lnTo>
                    <a:pt x="246" y="76"/>
                  </a:lnTo>
                  <a:lnTo>
                    <a:pt x="322" y="102"/>
                  </a:lnTo>
                  <a:lnTo>
                    <a:pt x="331" y="76"/>
                  </a:lnTo>
                  <a:lnTo>
                    <a:pt x="237" y="51"/>
                  </a:lnTo>
                  <a:lnTo>
                    <a:pt x="178" y="136"/>
                  </a:lnTo>
                  <a:lnTo>
                    <a:pt x="204" y="144"/>
                  </a:lnTo>
                  <a:lnTo>
                    <a:pt x="220" y="136"/>
                  </a:lnTo>
                  <a:lnTo>
                    <a:pt x="246" y="144"/>
                  </a:lnTo>
                  <a:lnTo>
                    <a:pt x="254" y="153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71" y="195"/>
                  </a:lnTo>
                  <a:lnTo>
                    <a:pt x="263" y="212"/>
                  </a:lnTo>
                  <a:lnTo>
                    <a:pt x="246" y="229"/>
                  </a:lnTo>
                  <a:lnTo>
                    <a:pt x="229" y="229"/>
                  </a:lnTo>
                  <a:lnTo>
                    <a:pt x="212" y="229"/>
                  </a:lnTo>
                  <a:lnTo>
                    <a:pt x="195" y="212"/>
                  </a:lnTo>
                  <a:lnTo>
                    <a:pt x="187" y="195"/>
                  </a:lnTo>
                  <a:lnTo>
                    <a:pt x="187" y="178"/>
                  </a:lnTo>
                  <a:lnTo>
                    <a:pt x="161" y="178"/>
                  </a:lnTo>
                  <a:close/>
                  <a:moveTo>
                    <a:pt x="331" y="186"/>
                  </a:moveTo>
                  <a:lnTo>
                    <a:pt x="322" y="237"/>
                  </a:lnTo>
                  <a:lnTo>
                    <a:pt x="322" y="271"/>
                  </a:lnTo>
                  <a:lnTo>
                    <a:pt x="339" y="288"/>
                  </a:lnTo>
                  <a:lnTo>
                    <a:pt x="356" y="305"/>
                  </a:lnTo>
                  <a:lnTo>
                    <a:pt x="381" y="305"/>
                  </a:lnTo>
                  <a:lnTo>
                    <a:pt x="398" y="305"/>
                  </a:lnTo>
                  <a:lnTo>
                    <a:pt x="415" y="296"/>
                  </a:lnTo>
                  <a:lnTo>
                    <a:pt x="432" y="280"/>
                  </a:lnTo>
                  <a:lnTo>
                    <a:pt x="441" y="263"/>
                  </a:lnTo>
                  <a:lnTo>
                    <a:pt x="458" y="229"/>
                  </a:lnTo>
                  <a:lnTo>
                    <a:pt x="458" y="203"/>
                  </a:lnTo>
                  <a:lnTo>
                    <a:pt x="466" y="186"/>
                  </a:lnTo>
                  <a:lnTo>
                    <a:pt x="466" y="153"/>
                  </a:lnTo>
                  <a:lnTo>
                    <a:pt x="449" y="127"/>
                  </a:lnTo>
                  <a:lnTo>
                    <a:pt x="424" y="110"/>
                  </a:lnTo>
                  <a:lnTo>
                    <a:pt x="407" y="110"/>
                  </a:lnTo>
                  <a:lnTo>
                    <a:pt x="390" y="110"/>
                  </a:lnTo>
                  <a:lnTo>
                    <a:pt x="373" y="119"/>
                  </a:lnTo>
                  <a:lnTo>
                    <a:pt x="356" y="136"/>
                  </a:lnTo>
                  <a:lnTo>
                    <a:pt x="347" y="161"/>
                  </a:lnTo>
                  <a:lnTo>
                    <a:pt x="331" y="186"/>
                  </a:lnTo>
                  <a:close/>
                  <a:moveTo>
                    <a:pt x="356" y="195"/>
                  </a:moveTo>
                  <a:lnTo>
                    <a:pt x="373" y="161"/>
                  </a:lnTo>
                  <a:lnTo>
                    <a:pt x="390" y="136"/>
                  </a:lnTo>
                  <a:lnTo>
                    <a:pt x="407" y="127"/>
                  </a:lnTo>
                  <a:lnTo>
                    <a:pt x="415" y="127"/>
                  </a:lnTo>
                  <a:lnTo>
                    <a:pt x="432" y="144"/>
                  </a:lnTo>
                  <a:lnTo>
                    <a:pt x="441" y="153"/>
                  </a:lnTo>
                  <a:lnTo>
                    <a:pt x="441" y="178"/>
                  </a:lnTo>
                  <a:lnTo>
                    <a:pt x="432" y="220"/>
                  </a:lnTo>
                  <a:lnTo>
                    <a:pt x="424" y="246"/>
                  </a:lnTo>
                  <a:lnTo>
                    <a:pt x="415" y="263"/>
                  </a:lnTo>
                  <a:lnTo>
                    <a:pt x="407" y="271"/>
                  </a:lnTo>
                  <a:lnTo>
                    <a:pt x="398" y="280"/>
                  </a:lnTo>
                  <a:lnTo>
                    <a:pt x="381" y="288"/>
                  </a:lnTo>
                  <a:lnTo>
                    <a:pt x="364" y="288"/>
                  </a:lnTo>
                  <a:lnTo>
                    <a:pt x="356" y="280"/>
                  </a:lnTo>
                  <a:lnTo>
                    <a:pt x="347" y="263"/>
                  </a:lnTo>
                  <a:lnTo>
                    <a:pt x="347" y="237"/>
                  </a:lnTo>
                  <a:lnTo>
                    <a:pt x="356" y="195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5830259-8CB7-4AC5-BE70-09EE87479E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2351" y="333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0BCF16A-35B9-486A-8BB7-1C0F9C1DC2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2381" y="335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1B28225-7089-40DC-BBD7-1664E4639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2415" y="336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0AD52CAA-4144-4C6B-81E0-262ECD5B8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" y="1176"/>
              <a:ext cx="102" cy="48"/>
            </a:xfrm>
            <a:custGeom>
              <a:avLst/>
              <a:gdLst>
                <a:gd name="T0" fmla="*/ 17 w 449"/>
                <a:gd name="T1" fmla="*/ 195 h 212"/>
                <a:gd name="T2" fmla="*/ 94 w 449"/>
                <a:gd name="T3" fmla="*/ 204 h 212"/>
                <a:gd name="T4" fmla="*/ 136 w 449"/>
                <a:gd name="T5" fmla="*/ 144 h 212"/>
                <a:gd name="T6" fmla="*/ 111 w 449"/>
                <a:gd name="T7" fmla="*/ 93 h 212"/>
                <a:gd name="T8" fmla="*/ 127 w 449"/>
                <a:gd name="T9" fmla="*/ 51 h 212"/>
                <a:gd name="T10" fmla="*/ 60 w 449"/>
                <a:gd name="T11" fmla="*/ 0 h 212"/>
                <a:gd name="T12" fmla="*/ 9 w 449"/>
                <a:gd name="T13" fmla="*/ 34 h 212"/>
                <a:gd name="T14" fmla="*/ 43 w 449"/>
                <a:gd name="T15" fmla="*/ 34 h 212"/>
                <a:gd name="T16" fmla="*/ 94 w 449"/>
                <a:gd name="T17" fmla="*/ 43 h 212"/>
                <a:gd name="T18" fmla="*/ 85 w 449"/>
                <a:gd name="T19" fmla="*/ 77 h 212"/>
                <a:gd name="T20" fmla="*/ 51 w 449"/>
                <a:gd name="T21" fmla="*/ 110 h 212"/>
                <a:gd name="T22" fmla="*/ 94 w 449"/>
                <a:gd name="T23" fmla="*/ 110 h 212"/>
                <a:gd name="T24" fmla="*/ 102 w 449"/>
                <a:gd name="T25" fmla="*/ 161 h 212"/>
                <a:gd name="T26" fmla="*/ 68 w 449"/>
                <a:gd name="T27" fmla="*/ 187 h 212"/>
                <a:gd name="T28" fmla="*/ 34 w 449"/>
                <a:gd name="T29" fmla="*/ 161 h 212"/>
                <a:gd name="T30" fmla="*/ 153 w 449"/>
                <a:gd name="T31" fmla="*/ 102 h 212"/>
                <a:gd name="T32" fmla="*/ 195 w 449"/>
                <a:gd name="T33" fmla="*/ 204 h 212"/>
                <a:gd name="T34" fmla="*/ 254 w 449"/>
                <a:gd name="T35" fmla="*/ 195 h 212"/>
                <a:gd name="T36" fmla="*/ 280 w 449"/>
                <a:gd name="T37" fmla="*/ 136 h 212"/>
                <a:gd name="T38" fmla="*/ 280 w 449"/>
                <a:gd name="T39" fmla="*/ 60 h 212"/>
                <a:gd name="T40" fmla="*/ 221 w 449"/>
                <a:gd name="T41" fmla="*/ 0 h 212"/>
                <a:gd name="T42" fmla="*/ 170 w 449"/>
                <a:gd name="T43" fmla="*/ 26 h 212"/>
                <a:gd name="T44" fmla="*/ 153 w 449"/>
                <a:gd name="T45" fmla="*/ 102 h 212"/>
                <a:gd name="T46" fmla="*/ 187 w 449"/>
                <a:gd name="T47" fmla="*/ 43 h 212"/>
                <a:gd name="T48" fmla="*/ 238 w 449"/>
                <a:gd name="T49" fmla="*/ 34 h 212"/>
                <a:gd name="T50" fmla="*/ 263 w 449"/>
                <a:gd name="T51" fmla="*/ 102 h 212"/>
                <a:gd name="T52" fmla="*/ 254 w 449"/>
                <a:gd name="T53" fmla="*/ 161 h 212"/>
                <a:gd name="T54" fmla="*/ 221 w 449"/>
                <a:gd name="T55" fmla="*/ 187 h 212"/>
                <a:gd name="T56" fmla="*/ 187 w 449"/>
                <a:gd name="T57" fmla="*/ 161 h 212"/>
                <a:gd name="T58" fmla="*/ 178 w 449"/>
                <a:gd name="T59" fmla="*/ 102 h 212"/>
                <a:gd name="T60" fmla="*/ 331 w 449"/>
                <a:gd name="T61" fmla="*/ 187 h 212"/>
                <a:gd name="T62" fmla="*/ 398 w 449"/>
                <a:gd name="T63" fmla="*/ 204 h 212"/>
                <a:gd name="T64" fmla="*/ 441 w 449"/>
                <a:gd name="T65" fmla="*/ 161 h 212"/>
                <a:gd name="T66" fmla="*/ 441 w 449"/>
                <a:gd name="T67" fmla="*/ 77 h 212"/>
                <a:gd name="T68" fmla="*/ 407 w 449"/>
                <a:gd name="T69" fmla="*/ 9 h 212"/>
                <a:gd name="T70" fmla="*/ 339 w 449"/>
                <a:gd name="T71" fmla="*/ 9 h 212"/>
                <a:gd name="T72" fmla="*/ 314 w 449"/>
                <a:gd name="T73" fmla="*/ 68 h 212"/>
                <a:gd name="T74" fmla="*/ 339 w 449"/>
                <a:gd name="T75" fmla="*/ 68 h 212"/>
                <a:gd name="T76" fmla="*/ 381 w 449"/>
                <a:gd name="T77" fmla="*/ 26 h 212"/>
                <a:gd name="T78" fmla="*/ 415 w 449"/>
                <a:gd name="T79" fmla="*/ 68 h 212"/>
                <a:gd name="T80" fmla="*/ 415 w 449"/>
                <a:gd name="T81" fmla="*/ 144 h 212"/>
                <a:gd name="T82" fmla="*/ 398 w 449"/>
                <a:gd name="T83" fmla="*/ 178 h 212"/>
                <a:gd name="T84" fmla="*/ 348 w 449"/>
                <a:gd name="T85" fmla="*/ 170 h 212"/>
                <a:gd name="T86" fmla="*/ 339 w 449"/>
                <a:gd name="T87" fmla="*/ 12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9" y="178"/>
                  </a:lnTo>
                  <a:lnTo>
                    <a:pt x="17" y="195"/>
                  </a:lnTo>
                  <a:lnTo>
                    <a:pt x="43" y="204"/>
                  </a:lnTo>
                  <a:lnTo>
                    <a:pt x="68" y="212"/>
                  </a:lnTo>
                  <a:lnTo>
                    <a:pt x="94" y="204"/>
                  </a:lnTo>
                  <a:lnTo>
                    <a:pt x="111" y="187"/>
                  </a:lnTo>
                  <a:lnTo>
                    <a:pt x="127" y="170"/>
                  </a:lnTo>
                  <a:lnTo>
                    <a:pt x="136" y="144"/>
                  </a:lnTo>
                  <a:lnTo>
                    <a:pt x="127" y="127"/>
                  </a:lnTo>
                  <a:lnTo>
                    <a:pt x="119" y="110"/>
                  </a:lnTo>
                  <a:lnTo>
                    <a:pt x="111" y="93"/>
                  </a:lnTo>
                  <a:lnTo>
                    <a:pt x="94" y="93"/>
                  </a:lnTo>
                  <a:lnTo>
                    <a:pt x="119" y="77"/>
                  </a:lnTo>
                  <a:lnTo>
                    <a:pt x="127" y="51"/>
                  </a:lnTo>
                  <a:lnTo>
                    <a:pt x="119" y="26"/>
                  </a:lnTo>
                  <a:lnTo>
                    <a:pt x="94" y="9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6" y="17"/>
                  </a:lnTo>
                  <a:lnTo>
                    <a:pt x="9" y="34"/>
                  </a:lnTo>
                  <a:lnTo>
                    <a:pt x="0" y="51"/>
                  </a:lnTo>
                  <a:lnTo>
                    <a:pt x="26" y="60"/>
                  </a:lnTo>
                  <a:lnTo>
                    <a:pt x="43" y="34"/>
                  </a:lnTo>
                  <a:lnTo>
                    <a:pt x="60" y="26"/>
                  </a:lnTo>
                  <a:lnTo>
                    <a:pt x="85" y="34"/>
                  </a:lnTo>
                  <a:lnTo>
                    <a:pt x="94" y="43"/>
                  </a:lnTo>
                  <a:lnTo>
                    <a:pt x="102" y="51"/>
                  </a:lnTo>
                  <a:lnTo>
                    <a:pt x="94" y="68"/>
                  </a:lnTo>
                  <a:lnTo>
                    <a:pt x="85" y="77"/>
                  </a:lnTo>
                  <a:lnTo>
                    <a:pt x="60" y="85"/>
                  </a:lnTo>
                  <a:lnTo>
                    <a:pt x="51" y="85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85" y="110"/>
                  </a:lnTo>
                  <a:lnTo>
                    <a:pt x="94" y="110"/>
                  </a:lnTo>
                  <a:lnTo>
                    <a:pt x="102" y="127"/>
                  </a:lnTo>
                  <a:lnTo>
                    <a:pt x="111" y="144"/>
                  </a:lnTo>
                  <a:lnTo>
                    <a:pt x="102" y="161"/>
                  </a:lnTo>
                  <a:lnTo>
                    <a:pt x="94" y="170"/>
                  </a:lnTo>
                  <a:lnTo>
                    <a:pt x="85" y="178"/>
                  </a:lnTo>
                  <a:lnTo>
                    <a:pt x="68" y="187"/>
                  </a:lnTo>
                  <a:lnTo>
                    <a:pt x="51" y="178"/>
                  </a:lnTo>
                  <a:lnTo>
                    <a:pt x="43" y="178"/>
                  </a:lnTo>
                  <a:lnTo>
                    <a:pt x="34" y="161"/>
                  </a:lnTo>
                  <a:lnTo>
                    <a:pt x="26" y="153"/>
                  </a:lnTo>
                  <a:lnTo>
                    <a:pt x="0" y="153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0" y="187"/>
                  </a:lnTo>
                  <a:lnTo>
                    <a:pt x="195" y="204"/>
                  </a:lnTo>
                  <a:lnTo>
                    <a:pt x="221" y="212"/>
                  </a:lnTo>
                  <a:lnTo>
                    <a:pt x="238" y="204"/>
                  </a:lnTo>
                  <a:lnTo>
                    <a:pt x="254" y="195"/>
                  </a:lnTo>
                  <a:lnTo>
                    <a:pt x="271" y="187"/>
                  </a:lnTo>
                  <a:lnTo>
                    <a:pt x="280" y="161"/>
                  </a:lnTo>
                  <a:lnTo>
                    <a:pt x="280" y="136"/>
                  </a:lnTo>
                  <a:lnTo>
                    <a:pt x="288" y="102"/>
                  </a:lnTo>
                  <a:lnTo>
                    <a:pt x="280" y="77"/>
                  </a:lnTo>
                  <a:lnTo>
                    <a:pt x="280" y="60"/>
                  </a:lnTo>
                  <a:lnTo>
                    <a:pt x="271" y="26"/>
                  </a:lnTo>
                  <a:lnTo>
                    <a:pt x="246" y="9"/>
                  </a:lnTo>
                  <a:lnTo>
                    <a:pt x="221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7" y="43"/>
                  </a:lnTo>
                  <a:lnTo>
                    <a:pt x="204" y="26"/>
                  </a:lnTo>
                  <a:lnTo>
                    <a:pt x="221" y="26"/>
                  </a:lnTo>
                  <a:lnTo>
                    <a:pt x="238" y="34"/>
                  </a:lnTo>
                  <a:lnTo>
                    <a:pt x="246" y="43"/>
                  </a:lnTo>
                  <a:lnTo>
                    <a:pt x="254" y="68"/>
                  </a:lnTo>
                  <a:lnTo>
                    <a:pt x="263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54" y="161"/>
                  </a:lnTo>
                  <a:lnTo>
                    <a:pt x="246" y="170"/>
                  </a:lnTo>
                  <a:lnTo>
                    <a:pt x="238" y="178"/>
                  </a:lnTo>
                  <a:lnTo>
                    <a:pt x="221" y="187"/>
                  </a:lnTo>
                  <a:lnTo>
                    <a:pt x="204" y="178"/>
                  </a:lnTo>
                  <a:lnTo>
                    <a:pt x="187" y="170"/>
                  </a:lnTo>
                  <a:lnTo>
                    <a:pt x="187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  <a:moveTo>
                    <a:pt x="314" y="102"/>
                  </a:moveTo>
                  <a:lnTo>
                    <a:pt x="322" y="153"/>
                  </a:lnTo>
                  <a:lnTo>
                    <a:pt x="331" y="187"/>
                  </a:lnTo>
                  <a:lnTo>
                    <a:pt x="356" y="204"/>
                  </a:lnTo>
                  <a:lnTo>
                    <a:pt x="381" y="212"/>
                  </a:lnTo>
                  <a:lnTo>
                    <a:pt x="398" y="204"/>
                  </a:lnTo>
                  <a:lnTo>
                    <a:pt x="415" y="195"/>
                  </a:lnTo>
                  <a:lnTo>
                    <a:pt x="432" y="187"/>
                  </a:lnTo>
                  <a:lnTo>
                    <a:pt x="441" y="161"/>
                  </a:lnTo>
                  <a:lnTo>
                    <a:pt x="441" y="136"/>
                  </a:lnTo>
                  <a:lnTo>
                    <a:pt x="449" y="102"/>
                  </a:lnTo>
                  <a:lnTo>
                    <a:pt x="441" y="77"/>
                  </a:lnTo>
                  <a:lnTo>
                    <a:pt x="441" y="60"/>
                  </a:lnTo>
                  <a:lnTo>
                    <a:pt x="432" y="26"/>
                  </a:lnTo>
                  <a:lnTo>
                    <a:pt x="407" y="9"/>
                  </a:lnTo>
                  <a:lnTo>
                    <a:pt x="381" y="0"/>
                  </a:lnTo>
                  <a:lnTo>
                    <a:pt x="356" y="0"/>
                  </a:lnTo>
                  <a:lnTo>
                    <a:pt x="339" y="9"/>
                  </a:lnTo>
                  <a:lnTo>
                    <a:pt x="331" y="26"/>
                  </a:lnTo>
                  <a:lnTo>
                    <a:pt x="322" y="43"/>
                  </a:lnTo>
                  <a:lnTo>
                    <a:pt x="314" y="68"/>
                  </a:lnTo>
                  <a:lnTo>
                    <a:pt x="314" y="102"/>
                  </a:lnTo>
                  <a:close/>
                  <a:moveTo>
                    <a:pt x="339" y="102"/>
                  </a:moveTo>
                  <a:lnTo>
                    <a:pt x="339" y="68"/>
                  </a:lnTo>
                  <a:lnTo>
                    <a:pt x="348" y="43"/>
                  </a:lnTo>
                  <a:lnTo>
                    <a:pt x="365" y="26"/>
                  </a:lnTo>
                  <a:lnTo>
                    <a:pt x="381" y="26"/>
                  </a:lnTo>
                  <a:lnTo>
                    <a:pt x="398" y="34"/>
                  </a:lnTo>
                  <a:lnTo>
                    <a:pt x="407" y="43"/>
                  </a:lnTo>
                  <a:lnTo>
                    <a:pt x="415" y="68"/>
                  </a:lnTo>
                  <a:lnTo>
                    <a:pt x="424" y="102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70"/>
                  </a:lnTo>
                  <a:lnTo>
                    <a:pt x="398" y="178"/>
                  </a:lnTo>
                  <a:lnTo>
                    <a:pt x="381" y="187"/>
                  </a:lnTo>
                  <a:lnTo>
                    <a:pt x="365" y="178"/>
                  </a:lnTo>
                  <a:lnTo>
                    <a:pt x="348" y="170"/>
                  </a:lnTo>
                  <a:lnTo>
                    <a:pt x="348" y="161"/>
                  </a:lnTo>
                  <a:lnTo>
                    <a:pt x="339" y="144"/>
                  </a:lnTo>
                  <a:lnTo>
                    <a:pt x="339" y="127"/>
                  </a:lnTo>
                  <a:lnTo>
                    <a:pt x="339" y="10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414B8C3-6F64-44A1-9FB7-98C78774A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162"/>
              <a:ext cx="13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4C5FBA24-DA75-4B32-8432-D6E8B34427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8" y="3593"/>
              <a:ext cx="100" cy="62"/>
            </a:xfrm>
            <a:custGeom>
              <a:avLst/>
              <a:gdLst>
                <a:gd name="T0" fmla="*/ 127 w 440"/>
                <a:gd name="T1" fmla="*/ 262 h 271"/>
                <a:gd name="T2" fmla="*/ 135 w 440"/>
                <a:gd name="T3" fmla="*/ 212 h 271"/>
                <a:gd name="T4" fmla="*/ 110 w 440"/>
                <a:gd name="T5" fmla="*/ 195 h 271"/>
                <a:gd name="T6" fmla="*/ 59 w 440"/>
                <a:gd name="T7" fmla="*/ 76 h 271"/>
                <a:gd name="T8" fmla="*/ 8 w 440"/>
                <a:gd name="T9" fmla="*/ 237 h 271"/>
                <a:gd name="T10" fmla="*/ 101 w 440"/>
                <a:gd name="T11" fmla="*/ 271 h 271"/>
                <a:gd name="T12" fmla="*/ 25 w 440"/>
                <a:gd name="T13" fmla="*/ 212 h 271"/>
                <a:gd name="T14" fmla="*/ 85 w 440"/>
                <a:gd name="T15" fmla="*/ 203 h 271"/>
                <a:gd name="T16" fmla="*/ 161 w 440"/>
                <a:gd name="T17" fmla="*/ 178 h 271"/>
                <a:gd name="T18" fmla="*/ 178 w 440"/>
                <a:gd name="T19" fmla="*/ 220 h 271"/>
                <a:gd name="T20" fmla="*/ 212 w 440"/>
                <a:gd name="T21" fmla="*/ 237 h 271"/>
                <a:gd name="T22" fmla="*/ 254 w 440"/>
                <a:gd name="T23" fmla="*/ 237 h 271"/>
                <a:gd name="T24" fmla="*/ 279 w 440"/>
                <a:gd name="T25" fmla="*/ 203 h 271"/>
                <a:gd name="T26" fmla="*/ 279 w 440"/>
                <a:gd name="T27" fmla="*/ 161 h 271"/>
                <a:gd name="T28" fmla="*/ 271 w 440"/>
                <a:gd name="T29" fmla="*/ 102 h 271"/>
                <a:gd name="T30" fmla="*/ 245 w 440"/>
                <a:gd name="T31" fmla="*/ 59 h 271"/>
                <a:gd name="T32" fmla="*/ 186 w 440"/>
                <a:gd name="T33" fmla="*/ 42 h 271"/>
                <a:gd name="T34" fmla="*/ 161 w 440"/>
                <a:gd name="T35" fmla="*/ 59 h 271"/>
                <a:gd name="T36" fmla="*/ 144 w 440"/>
                <a:gd name="T37" fmla="*/ 102 h 271"/>
                <a:gd name="T38" fmla="*/ 152 w 440"/>
                <a:gd name="T39" fmla="*/ 152 h 271"/>
                <a:gd name="T40" fmla="*/ 169 w 440"/>
                <a:gd name="T41" fmla="*/ 110 h 271"/>
                <a:gd name="T42" fmla="*/ 178 w 440"/>
                <a:gd name="T43" fmla="*/ 68 h 271"/>
                <a:gd name="T44" fmla="*/ 212 w 440"/>
                <a:gd name="T45" fmla="*/ 59 h 271"/>
                <a:gd name="T46" fmla="*/ 237 w 440"/>
                <a:gd name="T47" fmla="*/ 76 h 271"/>
                <a:gd name="T48" fmla="*/ 245 w 440"/>
                <a:gd name="T49" fmla="*/ 110 h 271"/>
                <a:gd name="T50" fmla="*/ 262 w 440"/>
                <a:gd name="T51" fmla="*/ 169 h 271"/>
                <a:gd name="T52" fmla="*/ 245 w 440"/>
                <a:gd name="T53" fmla="*/ 212 h 271"/>
                <a:gd name="T54" fmla="*/ 212 w 440"/>
                <a:gd name="T55" fmla="*/ 220 h 271"/>
                <a:gd name="T56" fmla="*/ 195 w 440"/>
                <a:gd name="T57" fmla="*/ 203 h 271"/>
                <a:gd name="T58" fmla="*/ 178 w 440"/>
                <a:gd name="T59" fmla="*/ 169 h 271"/>
                <a:gd name="T60" fmla="*/ 305 w 440"/>
                <a:gd name="T61" fmla="*/ 119 h 271"/>
                <a:gd name="T62" fmla="*/ 322 w 440"/>
                <a:gd name="T63" fmla="*/ 161 h 271"/>
                <a:gd name="T64" fmla="*/ 347 w 440"/>
                <a:gd name="T65" fmla="*/ 195 h 271"/>
                <a:gd name="T66" fmla="*/ 389 w 440"/>
                <a:gd name="T67" fmla="*/ 203 h 271"/>
                <a:gd name="T68" fmla="*/ 423 w 440"/>
                <a:gd name="T69" fmla="*/ 186 h 271"/>
                <a:gd name="T70" fmla="*/ 440 w 440"/>
                <a:gd name="T71" fmla="*/ 144 h 271"/>
                <a:gd name="T72" fmla="*/ 432 w 440"/>
                <a:gd name="T73" fmla="*/ 85 h 271"/>
                <a:gd name="T74" fmla="*/ 415 w 440"/>
                <a:gd name="T75" fmla="*/ 42 h 271"/>
                <a:gd name="T76" fmla="*/ 372 w 440"/>
                <a:gd name="T77" fmla="*/ 0 h 271"/>
                <a:gd name="T78" fmla="*/ 330 w 440"/>
                <a:gd name="T79" fmla="*/ 9 h 271"/>
                <a:gd name="T80" fmla="*/ 305 w 440"/>
                <a:gd name="T81" fmla="*/ 42 h 271"/>
                <a:gd name="T82" fmla="*/ 305 w 440"/>
                <a:gd name="T83" fmla="*/ 85 h 271"/>
                <a:gd name="T84" fmla="*/ 330 w 440"/>
                <a:gd name="T85" fmla="*/ 110 h 271"/>
                <a:gd name="T86" fmla="*/ 330 w 440"/>
                <a:gd name="T87" fmla="*/ 42 h 271"/>
                <a:gd name="T88" fmla="*/ 347 w 440"/>
                <a:gd name="T89" fmla="*/ 25 h 271"/>
                <a:gd name="T90" fmla="*/ 381 w 440"/>
                <a:gd name="T91" fmla="*/ 34 h 271"/>
                <a:gd name="T92" fmla="*/ 398 w 440"/>
                <a:gd name="T93" fmla="*/ 59 h 271"/>
                <a:gd name="T94" fmla="*/ 406 w 440"/>
                <a:gd name="T95" fmla="*/ 93 h 271"/>
                <a:gd name="T96" fmla="*/ 415 w 440"/>
                <a:gd name="T97" fmla="*/ 161 h 271"/>
                <a:gd name="T98" fmla="*/ 389 w 440"/>
                <a:gd name="T99" fmla="*/ 186 h 271"/>
                <a:gd name="T100" fmla="*/ 355 w 440"/>
                <a:gd name="T101" fmla="*/ 169 h 271"/>
                <a:gd name="T102" fmla="*/ 347 w 440"/>
                <a:gd name="T103" fmla="*/ 152 h 271"/>
                <a:gd name="T104" fmla="*/ 330 w 440"/>
                <a:gd name="T105" fmla="*/ 1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0" h="271">
                  <a:moveTo>
                    <a:pt x="101" y="271"/>
                  </a:moveTo>
                  <a:lnTo>
                    <a:pt x="127" y="262"/>
                  </a:lnTo>
                  <a:lnTo>
                    <a:pt x="110" y="212"/>
                  </a:lnTo>
                  <a:lnTo>
                    <a:pt x="135" y="212"/>
                  </a:lnTo>
                  <a:lnTo>
                    <a:pt x="135" y="186"/>
                  </a:lnTo>
                  <a:lnTo>
                    <a:pt x="110" y="195"/>
                  </a:lnTo>
                  <a:lnTo>
                    <a:pt x="76" y="68"/>
                  </a:lnTo>
                  <a:lnTo>
                    <a:pt x="59" y="76"/>
                  </a:lnTo>
                  <a:lnTo>
                    <a:pt x="0" y="220"/>
                  </a:lnTo>
                  <a:lnTo>
                    <a:pt x="8" y="237"/>
                  </a:lnTo>
                  <a:lnTo>
                    <a:pt x="93" y="220"/>
                  </a:lnTo>
                  <a:lnTo>
                    <a:pt x="101" y="271"/>
                  </a:lnTo>
                  <a:close/>
                  <a:moveTo>
                    <a:pt x="85" y="203"/>
                  </a:moveTo>
                  <a:lnTo>
                    <a:pt x="25" y="212"/>
                  </a:lnTo>
                  <a:lnTo>
                    <a:pt x="68" y="110"/>
                  </a:lnTo>
                  <a:lnTo>
                    <a:pt x="85" y="203"/>
                  </a:lnTo>
                  <a:close/>
                  <a:moveTo>
                    <a:pt x="152" y="152"/>
                  </a:moveTo>
                  <a:lnTo>
                    <a:pt x="161" y="178"/>
                  </a:lnTo>
                  <a:lnTo>
                    <a:pt x="169" y="203"/>
                  </a:lnTo>
                  <a:lnTo>
                    <a:pt x="178" y="220"/>
                  </a:lnTo>
                  <a:lnTo>
                    <a:pt x="186" y="229"/>
                  </a:lnTo>
                  <a:lnTo>
                    <a:pt x="212" y="237"/>
                  </a:lnTo>
                  <a:lnTo>
                    <a:pt x="237" y="237"/>
                  </a:lnTo>
                  <a:lnTo>
                    <a:pt x="254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86"/>
                  </a:lnTo>
                  <a:lnTo>
                    <a:pt x="279" y="161"/>
                  </a:lnTo>
                  <a:lnTo>
                    <a:pt x="279" y="127"/>
                  </a:lnTo>
                  <a:lnTo>
                    <a:pt x="271" y="102"/>
                  </a:lnTo>
                  <a:lnTo>
                    <a:pt x="262" y="85"/>
                  </a:lnTo>
                  <a:lnTo>
                    <a:pt x="245" y="59"/>
                  </a:lnTo>
                  <a:lnTo>
                    <a:pt x="220" y="42"/>
                  </a:lnTo>
                  <a:lnTo>
                    <a:pt x="186" y="42"/>
                  </a:lnTo>
                  <a:lnTo>
                    <a:pt x="169" y="51"/>
                  </a:lnTo>
                  <a:lnTo>
                    <a:pt x="161" y="59"/>
                  </a:lnTo>
                  <a:lnTo>
                    <a:pt x="152" y="76"/>
                  </a:lnTo>
                  <a:lnTo>
                    <a:pt x="144" y="102"/>
                  </a:lnTo>
                  <a:lnTo>
                    <a:pt x="144" y="127"/>
                  </a:lnTo>
                  <a:lnTo>
                    <a:pt x="152" y="152"/>
                  </a:lnTo>
                  <a:close/>
                  <a:moveTo>
                    <a:pt x="178" y="152"/>
                  </a:moveTo>
                  <a:lnTo>
                    <a:pt x="169" y="110"/>
                  </a:lnTo>
                  <a:lnTo>
                    <a:pt x="169" y="85"/>
                  </a:lnTo>
                  <a:lnTo>
                    <a:pt x="178" y="68"/>
                  </a:lnTo>
                  <a:lnTo>
                    <a:pt x="195" y="59"/>
                  </a:lnTo>
                  <a:lnTo>
                    <a:pt x="212" y="59"/>
                  </a:lnTo>
                  <a:lnTo>
                    <a:pt x="228" y="68"/>
                  </a:lnTo>
                  <a:lnTo>
                    <a:pt x="237" y="76"/>
                  </a:lnTo>
                  <a:lnTo>
                    <a:pt x="237" y="93"/>
                  </a:lnTo>
                  <a:lnTo>
                    <a:pt x="245" y="110"/>
                  </a:lnTo>
                  <a:lnTo>
                    <a:pt x="254" y="135"/>
                  </a:lnTo>
                  <a:lnTo>
                    <a:pt x="262" y="169"/>
                  </a:lnTo>
                  <a:lnTo>
                    <a:pt x="254" y="195"/>
                  </a:lnTo>
                  <a:lnTo>
                    <a:pt x="245" y="212"/>
                  </a:lnTo>
                  <a:lnTo>
                    <a:pt x="228" y="220"/>
                  </a:lnTo>
                  <a:lnTo>
                    <a:pt x="212" y="220"/>
                  </a:lnTo>
                  <a:lnTo>
                    <a:pt x="203" y="212"/>
                  </a:lnTo>
                  <a:lnTo>
                    <a:pt x="195" y="203"/>
                  </a:lnTo>
                  <a:lnTo>
                    <a:pt x="186" y="186"/>
                  </a:lnTo>
                  <a:lnTo>
                    <a:pt x="178" y="169"/>
                  </a:lnTo>
                  <a:lnTo>
                    <a:pt x="178" y="152"/>
                  </a:lnTo>
                  <a:close/>
                  <a:moveTo>
                    <a:pt x="305" y="119"/>
                  </a:moveTo>
                  <a:lnTo>
                    <a:pt x="313" y="144"/>
                  </a:lnTo>
                  <a:lnTo>
                    <a:pt x="322" y="161"/>
                  </a:lnTo>
                  <a:lnTo>
                    <a:pt x="330" y="178"/>
                  </a:lnTo>
                  <a:lnTo>
                    <a:pt x="347" y="195"/>
                  </a:lnTo>
                  <a:lnTo>
                    <a:pt x="364" y="203"/>
                  </a:lnTo>
                  <a:lnTo>
                    <a:pt x="389" y="203"/>
                  </a:lnTo>
                  <a:lnTo>
                    <a:pt x="415" y="195"/>
                  </a:lnTo>
                  <a:lnTo>
                    <a:pt x="423" y="186"/>
                  </a:lnTo>
                  <a:lnTo>
                    <a:pt x="432" y="169"/>
                  </a:lnTo>
                  <a:lnTo>
                    <a:pt x="440" y="144"/>
                  </a:lnTo>
                  <a:lnTo>
                    <a:pt x="440" y="119"/>
                  </a:lnTo>
                  <a:lnTo>
                    <a:pt x="432" y="85"/>
                  </a:lnTo>
                  <a:lnTo>
                    <a:pt x="423" y="59"/>
                  </a:lnTo>
                  <a:lnTo>
                    <a:pt x="415" y="42"/>
                  </a:lnTo>
                  <a:lnTo>
                    <a:pt x="398" y="17"/>
                  </a:lnTo>
                  <a:lnTo>
                    <a:pt x="372" y="0"/>
                  </a:lnTo>
                  <a:lnTo>
                    <a:pt x="347" y="0"/>
                  </a:lnTo>
                  <a:lnTo>
                    <a:pt x="330" y="9"/>
                  </a:lnTo>
                  <a:lnTo>
                    <a:pt x="313" y="25"/>
                  </a:lnTo>
                  <a:lnTo>
                    <a:pt x="305" y="42"/>
                  </a:lnTo>
                  <a:lnTo>
                    <a:pt x="305" y="59"/>
                  </a:lnTo>
                  <a:lnTo>
                    <a:pt x="305" y="85"/>
                  </a:lnTo>
                  <a:lnTo>
                    <a:pt x="305" y="119"/>
                  </a:lnTo>
                  <a:close/>
                  <a:moveTo>
                    <a:pt x="330" y="110"/>
                  </a:moveTo>
                  <a:lnTo>
                    <a:pt x="322" y="68"/>
                  </a:lnTo>
                  <a:lnTo>
                    <a:pt x="330" y="42"/>
                  </a:lnTo>
                  <a:lnTo>
                    <a:pt x="339" y="34"/>
                  </a:lnTo>
                  <a:lnTo>
                    <a:pt x="347" y="25"/>
                  </a:lnTo>
                  <a:lnTo>
                    <a:pt x="364" y="25"/>
                  </a:lnTo>
                  <a:lnTo>
                    <a:pt x="381" y="34"/>
                  </a:lnTo>
                  <a:lnTo>
                    <a:pt x="389" y="42"/>
                  </a:lnTo>
                  <a:lnTo>
                    <a:pt x="398" y="59"/>
                  </a:lnTo>
                  <a:lnTo>
                    <a:pt x="406" y="76"/>
                  </a:lnTo>
                  <a:lnTo>
                    <a:pt x="406" y="93"/>
                  </a:lnTo>
                  <a:lnTo>
                    <a:pt x="415" y="135"/>
                  </a:lnTo>
                  <a:lnTo>
                    <a:pt x="415" y="161"/>
                  </a:lnTo>
                  <a:lnTo>
                    <a:pt x="406" y="178"/>
                  </a:lnTo>
                  <a:lnTo>
                    <a:pt x="389" y="186"/>
                  </a:lnTo>
                  <a:lnTo>
                    <a:pt x="372" y="186"/>
                  </a:lnTo>
                  <a:lnTo>
                    <a:pt x="355" y="169"/>
                  </a:lnTo>
                  <a:lnTo>
                    <a:pt x="347" y="161"/>
                  </a:lnTo>
                  <a:lnTo>
                    <a:pt x="347" y="152"/>
                  </a:lnTo>
                  <a:lnTo>
                    <a:pt x="339" y="135"/>
                  </a:lnTo>
                  <a:lnTo>
                    <a:pt x="330" y="110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336BC7-EDB5-4745-8F84-D2D1574C4E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5393" y="358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54D4B8-0BAF-488B-B58E-78D316D24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5431" y="357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B6E92D6-FEC2-45B8-B544-59B6DF48FE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5465" y="35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10910449-54FA-40A4-9C24-FCD435B8D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4" y="456"/>
              <a:ext cx="102" cy="65"/>
            </a:xfrm>
            <a:custGeom>
              <a:avLst/>
              <a:gdLst>
                <a:gd name="T0" fmla="*/ 85 w 449"/>
                <a:gd name="T1" fmla="*/ 195 h 288"/>
                <a:gd name="T2" fmla="*/ 127 w 449"/>
                <a:gd name="T3" fmla="*/ 161 h 288"/>
                <a:gd name="T4" fmla="*/ 110 w 449"/>
                <a:gd name="T5" fmla="*/ 127 h 288"/>
                <a:gd name="T6" fmla="*/ 136 w 449"/>
                <a:gd name="T7" fmla="*/ 0 h 288"/>
                <a:gd name="T8" fmla="*/ 0 w 449"/>
                <a:gd name="T9" fmla="*/ 111 h 288"/>
                <a:gd name="T10" fmla="*/ 68 w 449"/>
                <a:gd name="T11" fmla="*/ 187 h 288"/>
                <a:gd name="T12" fmla="*/ 26 w 449"/>
                <a:gd name="T13" fmla="*/ 102 h 288"/>
                <a:gd name="T14" fmla="*/ 85 w 449"/>
                <a:gd name="T15" fmla="*/ 119 h 288"/>
                <a:gd name="T16" fmla="*/ 153 w 449"/>
                <a:gd name="T17" fmla="*/ 161 h 288"/>
                <a:gd name="T18" fmla="*/ 170 w 449"/>
                <a:gd name="T19" fmla="*/ 221 h 288"/>
                <a:gd name="T20" fmla="*/ 212 w 449"/>
                <a:gd name="T21" fmla="*/ 238 h 288"/>
                <a:gd name="T22" fmla="*/ 246 w 449"/>
                <a:gd name="T23" fmla="*/ 221 h 288"/>
                <a:gd name="T24" fmla="*/ 280 w 449"/>
                <a:gd name="T25" fmla="*/ 187 h 288"/>
                <a:gd name="T26" fmla="*/ 297 w 449"/>
                <a:gd name="T27" fmla="*/ 127 h 288"/>
                <a:gd name="T28" fmla="*/ 297 w 449"/>
                <a:gd name="T29" fmla="*/ 77 h 288"/>
                <a:gd name="T30" fmla="*/ 263 w 449"/>
                <a:gd name="T31" fmla="*/ 43 h 288"/>
                <a:gd name="T32" fmla="*/ 220 w 449"/>
                <a:gd name="T33" fmla="*/ 43 h 288"/>
                <a:gd name="T34" fmla="*/ 186 w 449"/>
                <a:gd name="T35" fmla="*/ 60 h 288"/>
                <a:gd name="T36" fmla="*/ 170 w 449"/>
                <a:gd name="T37" fmla="*/ 119 h 288"/>
                <a:gd name="T38" fmla="*/ 203 w 449"/>
                <a:gd name="T39" fmla="*/ 85 h 288"/>
                <a:gd name="T40" fmla="*/ 237 w 449"/>
                <a:gd name="T41" fmla="*/ 60 h 288"/>
                <a:gd name="T42" fmla="*/ 263 w 449"/>
                <a:gd name="T43" fmla="*/ 68 h 288"/>
                <a:gd name="T44" fmla="*/ 271 w 449"/>
                <a:gd name="T45" fmla="*/ 111 h 288"/>
                <a:gd name="T46" fmla="*/ 254 w 449"/>
                <a:gd name="T47" fmla="*/ 170 h 288"/>
                <a:gd name="T48" fmla="*/ 237 w 449"/>
                <a:gd name="T49" fmla="*/ 195 h 288"/>
                <a:gd name="T50" fmla="*/ 220 w 449"/>
                <a:gd name="T51" fmla="*/ 212 h 288"/>
                <a:gd name="T52" fmla="*/ 186 w 449"/>
                <a:gd name="T53" fmla="*/ 204 h 288"/>
                <a:gd name="T54" fmla="*/ 178 w 449"/>
                <a:gd name="T55" fmla="*/ 161 h 288"/>
                <a:gd name="T56" fmla="*/ 322 w 449"/>
                <a:gd name="T57" fmla="*/ 170 h 288"/>
                <a:gd name="T58" fmla="*/ 313 w 449"/>
                <a:gd name="T59" fmla="*/ 246 h 288"/>
                <a:gd name="T60" fmla="*/ 347 w 449"/>
                <a:gd name="T61" fmla="*/ 280 h 288"/>
                <a:gd name="T62" fmla="*/ 381 w 449"/>
                <a:gd name="T63" fmla="*/ 280 h 288"/>
                <a:gd name="T64" fmla="*/ 415 w 449"/>
                <a:gd name="T65" fmla="*/ 254 h 288"/>
                <a:gd name="T66" fmla="*/ 440 w 449"/>
                <a:gd name="T67" fmla="*/ 204 h 288"/>
                <a:gd name="T68" fmla="*/ 449 w 449"/>
                <a:gd name="T69" fmla="*/ 161 h 288"/>
                <a:gd name="T70" fmla="*/ 440 w 449"/>
                <a:gd name="T71" fmla="*/ 102 h 288"/>
                <a:gd name="T72" fmla="*/ 390 w 449"/>
                <a:gd name="T73" fmla="*/ 85 h 288"/>
                <a:gd name="T74" fmla="*/ 356 w 449"/>
                <a:gd name="T75" fmla="*/ 102 h 288"/>
                <a:gd name="T76" fmla="*/ 330 w 449"/>
                <a:gd name="T77" fmla="*/ 136 h 288"/>
                <a:gd name="T78" fmla="*/ 339 w 449"/>
                <a:gd name="T79" fmla="*/ 170 h 288"/>
                <a:gd name="T80" fmla="*/ 373 w 449"/>
                <a:gd name="T81" fmla="*/ 111 h 288"/>
                <a:gd name="T82" fmla="*/ 407 w 449"/>
                <a:gd name="T83" fmla="*/ 111 h 288"/>
                <a:gd name="T84" fmla="*/ 424 w 449"/>
                <a:gd name="T85" fmla="*/ 136 h 288"/>
                <a:gd name="T86" fmla="*/ 415 w 449"/>
                <a:gd name="T87" fmla="*/ 195 h 288"/>
                <a:gd name="T88" fmla="*/ 398 w 449"/>
                <a:gd name="T89" fmla="*/ 238 h 288"/>
                <a:gd name="T90" fmla="*/ 381 w 449"/>
                <a:gd name="T91" fmla="*/ 254 h 288"/>
                <a:gd name="T92" fmla="*/ 356 w 449"/>
                <a:gd name="T93" fmla="*/ 263 h 288"/>
                <a:gd name="T94" fmla="*/ 330 w 449"/>
                <a:gd name="T95" fmla="*/ 238 h 288"/>
                <a:gd name="T96" fmla="*/ 339 w 449"/>
                <a:gd name="T97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288">
                  <a:moveTo>
                    <a:pt x="68" y="187"/>
                  </a:moveTo>
                  <a:lnTo>
                    <a:pt x="85" y="195"/>
                  </a:lnTo>
                  <a:lnTo>
                    <a:pt x="102" y="153"/>
                  </a:lnTo>
                  <a:lnTo>
                    <a:pt x="127" y="161"/>
                  </a:lnTo>
                  <a:lnTo>
                    <a:pt x="136" y="136"/>
                  </a:lnTo>
                  <a:lnTo>
                    <a:pt x="110" y="127"/>
                  </a:lnTo>
                  <a:lnTo>
                    <a:pt x="153" y="9"/>
                  </a:lnTo>
                  <a:lnTo>
                    <a:pt x="136" y="0"/>
                  </a:lnTo>
                  <a:lnTo>
                    <a:pt x="9" y="94"/>
                  </a:lnTo>
                  <a:lnTo>
                    <a:pt x="0" y="111"/>
                  </a:lnTo>
                  <a:lnTo>
                    <a:pt x="76" y="144"/>
                  </a:lnTo>
                  <a:lnTo>
                    <a:pt x="68" y="187"/>
                  </a:lnTo>
                  <a:close/>
                  <a:moveTo>
                    <a:pt x="85" y="119"/>
                  </a:moveTo>
                  <a:lnTo>
                    <a:pt x="26" y="102"/>
                  </a:lnTo>
                  <a:lnTo>
                    <a:pt x="119" y="34"/>
                  </a:lnTo>
                  <a:lnTo>
                    <a:pt x="85" y="119"/>
                  </a:lnTo>
                  <a:close/>
                  <a:moveTo>
                    <a:pt x="170" y="119"/>
                  </a:moveTo>
                  <a:lnTo>
                    <a:pt x="153" y="161"/>
                  </a:lnTo>
                  <a:lnTo>
                    <a:pt x="161" y="195"/>
                  </a:lnTo>
                  <a:lnTo>
                    <a:pt x="170" y="221"/>
                  </a:lnTo>
                  <a:lnTo>
                    <a:pt x="195" y="229"/>
                  </a:lnTo>
                  <a:lnTo>
                    <a:pt x="212" y="238"/>
                  </a:lnTo>
                  <a:lnTo>
                    <a:pt x="229" y="229"/>
                  </a:lnTo>
                  <a:lnTo>
                    <a:pt x="246" y="221"/>
                  </a:lnTo>
                  <a:lnTo>
                    <a:pt x="263" y="204"/>
                  </a:lnTo>
                  <a:lnTo>
                    <a:pt x="280" y="187"/>
                  </a:lnTo>
                  <a:lnTo>
                    <a:pt x="288" y="153"/>
                  </a:lnTo>
                  <a:lnTo>
                    <a:pt x="297" y="127"/>
                  </a:lnTo>
                  <a:lnTo>
                    <a:pt x="297" y="111"/>
                  </a:lnTo>
                  <a:lnTo>
                    <a:pt x="297" y="77"/>
                  </a:lnTo>
                  <a:lnTo>
                    <a:pt x="288" y="51"/>
                  </a:lnTo>
                  <a:lnTo>
                    <a:pt x="263" y="43"/>
                  </a:lnTo>
                  <a:lnTo>
                    <a:pt x="237" y="34"/>
                  </a:lnTo>
                  <a:lnTo>
                    <a:pt x="220" y="43"/>
                  </a:lnTo>
                  <a:lnTo>
                    <a:pt x="203" y="51"/>
                  </a:lnTo>
                  <a:lnTo>
                    <a:pt x="186" y="60"/>
                  </a:lnTo>
                  <a:lnTo>
                    <a:pt x="178" y="85"/>
                  </a:lnTo>
                  <a:lnTo>
                    <a:pt x="170" y="119"/>
                  </a:lnTo>
                  <a:close/>
                  <a:moveTo>
                    <a:pt x="186" y="119"/>
                  </a:moveTo>
                  <a:lnTo>
                    <a:pt x="203" y="85"/>
                  </a:lnTo>
                  <a:lnTo>
                    <a:pt x="220" y="60"/>
                  </a:lnTo>
                  <a:lnTo>
                    <a:pt x="237" y="60"/>
                  </a:lnTo>
                  <a:lnTo>
                    <a:pt x="254" y="60"/>
                  </a:lnTo>
                  <a:lnTo>
                    <a:pt x="263" y="68"/>
                  </a:lnTo>
                  <a:lnTo>
                    <a:pt x="271" y="85"/>
                  </a:lnTo>
                  <a:lnTo>
                    <a:pt x="271" y="111"/>
                  </a:lnTo>
                  <a:lnTo>
                    <a:pt x="263" y="144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9" y="204"/>
                  </a:lnTo>
                  <a:lnTo>
                    <a:pt x="220" y="212"/>
                  </a:lnTo>
                  <a:lnTo>
                    <a:pt x="203" y="212"/>
                  </a:lnTo>
                  <a:lnTo>
                    <a:pt x="186" y="204"/>
                  </a:lnTo>
                  <a:lnTo>
                    <a:pt x="178" y="187"/>
                  </a:lnTo>
                  <a:lnTo>
                    <a:pt x="178" y="161"/>
                  </a:lnTo>
                  <a:lnTo>
                    <a:pt x="186" y="119"/>
                  </a:lnTo>
                  <a:close/>
                  <a:moveTo>
                    <a:pt x="322" y="170"/>
                  </a:moveTo>
                  <a:lnTo>
                    <a:pt x="305" y="212"/>
                  </a:lnTo>
                  <a:lnTo>
                    <a:pt x="313" y="246"/>
                  </a:lnTo>
                  <a:lnTo>
                    <a:pt x="322" y="271"/>
                  </a:lnTo>
                  <a:lnTo>
                    <a:pt x="347" y="280"/>
                  </a:lnTo>
                  <a:lnTo>
                    <a:pt x="364" y="288"/>
                  </a:lnTo>
                  <a:lnTo>
                    <a:pt x="381" y="280"/>
                  </a:lnTo>
                  <a:lnTo>
                    <a:pt x="398" y="271"/>
                  </a:lnTo>
                  <a:lnTo>
                    <a:pt x="415" y="254"/>
                  </a:lnTo>
                  <a:lnTo>
                    <a:pt x="432" y="238"/>
                  </a:lnTo>
                  <a:lnTo>
                    <a:pt x="440" y="204"/>
                  </a:lnTo>
                  <a:lnTo>
                    <a:pt x="449" y="178"/>
                  </a:lnTo>
                  <a:lnTo>
                    <a:pt x="449" y="161"/>
                  </a:lnTo>
                  <a:lnTo>
                    <a:pt x="449" y="127"/>
                  </a:lnTo>
                  <a:lnTo>
                    <a:pt x="440" y="102"/>
                  </a:lnTo>
                  <a:lnTo>
                    <a:pt x="415" y="94"/>
                  </a:lnTo>
                  <a:lnTo>
                    <a:pt x="390" y="85"/>
                  </a:lnTo>
                  <a:lnTo>
                    <a:pt x="373" y="94"/>
                  </a:lnTo>
                  <a:lnTo>
                    <a:pt x="356" y="102"/>
                  </a:lnTo>
                  <a:lnTo>
                    <a:pt x="339" y="111"/>
                  </a:lnTo>
                  <a:lnTo>
                    <a:pt x="330" y="136"/>
                  </a:lnTo>
                  <a:lnTo>
                    <a:pt x="322" y="170"/>
                  </a:lnTo>
                  <a:close/>
                  <a:moveTo>
                    <a:pt x="339" y="170"/>
                  </a:moveTo>
                  <a:lnTo>
                    <a:pt x="356" y="136"/>
                  </a:lnTo>
                  <a:lnTo>
                    <a:pt x="373" y="111"/>
                  </a:lnTo>
                  <a:lnTo>
                    <a:pt x="390" y="111"/>
                  </a:lnTo>
                  <a:lnTo>
                    <a:pt x="407" y="111"/>
                  </a:lnTo>
                  <a:lnTo>
                    <a:pt x="415" y="119"/>
                  </a:lnTo>
                  <a:lnTo>
                    <a:pt x="424" y="136"/>
                  </a:lnTo>
                  <a:lnTo>
                    <a:pt x="424" y="161"/>
                  </a:lnTo>
                  <a:lnTo>
                    <a:pt x="415" y="195"/>
                  </a:lnTo>
                  <a:lnTo>
                    <a:pt x="407" y="221"/>
                  </a:lnTo>
                  <a:lnTo>
                    <a:pt x="398" y="238"/>
                  </a:lnTo>
                  <a:lnTo>
                    <a:pt x="390" y="246"/>
                  </a:lnTo>
                  <a:lnTo>
                    <a:pt x="381" y="254"/>
                  </a:lnTo>
                  <a:lnTo>
                    <a:pt x="373" y="263"/>
                  </a:lnTo>
                  <a:lnTo>
                    <a:pt x="356" y="263"/>
                  </a:lnTo>
                  <a:lnTo>
                    <a:pt x="339" y="254"/>
                  </a:lnTo>
                  <a:lnTo>
                    <a:pt x="330" y="238"/>
                  </a:lnTo>
                  <a:lnTo>
                    <a:pt x="330" y="212"/>
                  </a:lnTo>
                  <a:lnTo>
                    <a:pt x="339" y="170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E210260-CFB9-4B0B-AA51-E677A304F6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14" y="43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D1DDFFD-09D1-4B5D-ADA4-A28FC9270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48" y="44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B24800C-5F24-48C5-8027-F52EA658BD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82" y="45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1D47348-D695-4D43-92AB-709CDF3C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69"/>
              <a:ext cx="6201" cy="4197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50435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0AB25DB-810F-4C80-99F2-158ED9F63D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2550" y="242888"/>
            <a:ext cx="9894888" cy="6713537"/>
            <a:chOff x="852" y="153"/>
            <a:chExt cx="6233" cy="4229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057E8D5-1F3C-4E11-950D-334DE0DB2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52" y="153"/>
              <a:ext cx="6233" cy="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EDDFEA-6BFE-42C2-A216-125EF7F49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69"/>
              <a:ext cx="6201" cy="4197"/>
            </a:xfrm>
            <a:prstGeom prst="rect">
              <a:avLst/>
            </a:prstGeom>
            <a:noFill/>
            <a:ln w="23813" cap="rnd">
              <a:solidFill>
                <a:srgbClr val="4C0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EEC388-85CF-4038-B672-0C167074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443"/>
              <a:ext cx="1592" cy="332"/>
            </a:xfrm>
            <a:custGeom>
              <a:avLst/>
              <a:gdLst>
                <a:gd name="T0" fmla="*/ 2599 w 7019"/>
                <a:gd name="T1" fmla="*/ 237 h 1464"/>
                <a:gd name="T2" fmla="*/ 3598 w 7019"/>
                <a:gd name="T3" fmla="*/ 415 h 1464"/>
                <a:gd name="T4" fmla="*/ 3785 w 7019"/>
                <a:gd name="T5" fmla="*/ 448 h 1464"/>
                <a:gd name="T6" fmla="*/ 4352 w 7019"/>
                <a:gd name="T7" fmla="*/ 533 h 1464"/>
                <a:gd name="T8" fmla="*/ 4648 w 7019"/>
                <a:gd name="T9" fmla="*/ 626 h 1464"/>
                <a:gd name="T10" fmla="*/ 4944 w 7019"/>
                <a:gd name="T11" fmla="*/ 660 h 1464"/>
                <a:gd name="T12" fmla="*/ 5266 w 7019"/>
                <a:gd name="T13" fmla="*/ 719 h 1464"/>
                <a:gd name="T14" fmla="*/ 5774 w 7019"/>
                <a:gd name="T15" fmla="*/ 812 h 1464"/>
                <a:gd name="T16" fmla="*/ 6011 w 7019"/>
                <a:gd name="T17" fmla="*/ 863 h 1464"/>
                <a:gd name="T18" fmla="*/ 6460 w 7019"/>
                <a:gd name="T19" fmla="*/ 939 h 1464"/>
                <a:gd name="T20" fmla="*/ 6722 w 7019"/>
                <a:gd name="T21" fmla="*/ 1050 h 1464"/>
                <a:gd name="T22" fmla="*/ 6858 w 7019"/>
                <a:gd name="T23" fmla="*/ 1117 h 1464"/>
                <a:gd name="T24" fmla="*/ 7019 w 7019"/>
                <a:gd name="T25" fmla="*/ 1380 h 1464"/>
                <a:gd name="T26" fmla="*/ 6824 w 7019"/>
                <a:gd name="T27" fmla="*/ 1464 h 1464"/>
                <a:gd name="T28" fmla="*/ 6350 w 7019"/>
                <a:gd name="T29" fmla="*/ 1405 h 1464"/>
                <a:gd name="T30" fmla="*/ 5190 w 7019"/>
                <a:gd name="T31" fmla="*/ 1219 h 1464"/>
                <a:gd name="T32" fmla="*/ 4521 w 7019"/>
                <a:gd name="T33" fmla="*/ 1083 h 1464"/>
                <a:gd name="T34" fmla="*/ 3929 w 7019"/>
                <a:gd name="T35" fmla="*/ 1016 h 1464"/>
                <a:gd name="T36" fmla="*/ 3488 w 7019"/>
                <a:gd name="T37" fmla="*/ 939 h 1464"/>
                <a:gd name="T38" fmla="*/ 3302 w 7019"/>
                <a:gd name="T39" fmla="*/ 897 h 1464"/>
                <a:gd name="T40" fmla="*/ 2709 w 7019"/>
                <a:gd name="T41" fmla="*/ 787 h 1464"/>
                <a:gd name="T42" fmla="*/ 2193 w 7019"/>
                <a:gd name="T43" fmla="*/ 711 h 1464"/>
                <a:gd name="T44" fmla="*/ 1406 w 7019"/>
                <a:gd name="T45" fmla="*/ 584 h 1464"/>
                <a:gd name="T46" fmla="*/ 1126 w 7019"/>
                <a:gd name="T47" fmla="*/ 550 h 1464"/>
                <a:gd name="T48" fmla="*/ 618 w 7019"/>
                <a:gd name="T49" fmla="*/ 415 h 1464"/>
                <a:gd name="T50" fmla="*/ 43 w 7019"/>
                <a:gd name="T51" fmla="*/ 245 h 1464"/>
                <a:gd name="T52" fmla="*/ 0 w 7019"/>
                <a:gd name="T53" fmla="*/ 118 h 1464"/>
                <a:gd name="T54" fmla="*/ 102 w 7019"/>
                <a:gd name="T55" fmla="*/ 17 h 1464"/>
                <a:gd name="T56" fmla="*/ 788 w 7019"/>
                <a:gd name="T57" fmla="*/ 8 h 1464"/>
                <a:gd name="T58" fmla="*/ 1109 w 7019"/>
                <a:gd name="T59" fmla="*/ 59 h 1464"/>
                <a:gd name="T60" fmla="*/ 1558 w 7019"/>
                <a:gd name="T61" fmla="*/ 67 h 1464"/>
                <a:gd name="T62" fmla="*/ 1914 w 7019"/>
                <a:gd name="T63" fmla="*/ 93 h 1464"/>
                <a:gd name="T64" fmla="*/ 2388 w 7019"/>
                <a:gd name="T65" fmla="*/ 211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19" h="1464">
                  <a:moveTo>
                    <a:pt x="2591" y="228"/>
                  </a:moveTo>
                  <a:lnTo>
                    <a:pt x="2599" y="237"/>
                  </a:lnTo>
                  <a:lnTo>
                    <a:pt x="2718" y="254"/>
                  </a:lnTo>
                  <a:lnTo>
                    <a:pt x="3598" y="415"/>
                  </a:lnTo>
                  <a:lnTo>
                    <a:pt x="3641" y="398"/>
                  </a:lnTo>
                  <a:lnTo>
                    <a:pt x="3785" y="448"/>
                  </a:lnTo>
                  <a:lnTo>
                    <a:pt x="4081" y="474"/>
                  </a:lnTo>
                  <a:lnTo>
                    <a:pt x="4352" y="533"/>
                  </a:lnTo>
                  <a:lnTo>
                    <a:pt x="4411" y="575"/>
                  </a:lnTo>
                  <a:lnTo>
                    <a:pt x="4648" y="626"/>
                  </a:lnTo>
                  <a:lnTo>
                    <a:pt x="4885" y="635"/>
                  </a:lnTo>
                  <a:lnTo>
                    <a:pt x="4944" y="660"/>
                  </a:lnTo>
                  <a:lnTo>
                    <a:pt x="5148" y="711"/>
                  </a:lnTo>
                  <a:lnTo>
                    <a:pt x="5266" y="719"/>
                  </a:lnTo>
                  <a:lnTo>
                    <a:pt x="5385" y="762"/>
                  </a:lnTo>
                  <a:lnTo>
                    <a:pt x="5774" y="812"/>
                  </a:lnTo>
                  <a:lnTo>
                    <a:pt x="5893" y="846"/>
                  </a:lnTo>
                  <a:lnTo>
                    <a:pt x="6011" y="863"/>
                  </a:lnTo>
                  <a:lnTo>
                    <a:pt x="6307" y="931"/>
                  </a:lnTo>
                  <a:lnTo>
                    <a:pt x="6460" y="939"/>
                  </a:lnTo>
                  <a:lnTo>
                    <a:pt x="6604" y="982"/>
                  </a:lnTo>
                  <a:lnTo>
                    <a:pt x="6722" y="1050"/>
                  </a:lnTo>
                  <a:lnTo>
                    <a:pt x="6790" y="1066"/>
                  </a:lnTo>
                  <a:lnTo>
                    <a:pt x="6858" y="1117"/>
                  </a:lnTo>
                  <a:lnTo>
                    <a:pt x="7019" y="1295"/>
                  </a:lnTo>
                  <a:lnTo>
                    <a:pt x="7019" y="1380"/>
                  </a:lnTo>
                  <a:lnTo>
                    <a:pt x="6942" y="1430"/>
                  </a:lnTo>
                  <a:lnTo>
                    <a:pt x="6824" y="1464"/>
                  </a:lnTo>
                  <a:lnTo>
                    <a:pt x="6468" y="1430"/>
                  </a:lnTo>
                  <a:lnTo>
                    <a:pt x="6350" y="1405"/>
                  </a:lnTo>
                  <a:lnTo>
                    <a:pt x="5876" y="1354"/>
                  </a:lnTo>
                  <a:lnTo>
                    <a:pt x="5190" y="1219"/>
                  </a:lnTo>
                  <a:lnTo>
                    <a:pt x="4834" y="1168"/>
                  </a:lnTo>
                  <a:lnTo>
                    <a:pt x="4521" y="1083"/>
                  </a:lnTo>
                  <a:lnTo>
                    <a:pt x="4005" y="1058"/>
                  </a:lnTo>
                  <a:lnTo>
                    <a:pt x="3929" y="1016"/>
                  </a:lnTo>
                  <a:lnTo>
                    <a:pt x="3607" y="948"/>
                  </a:lnTo>
                  <a:lnTo>
                    <a:pt x="3488" y="939"/>
                  </a:lnTo>
                  <a:lnTo>
                    <a:pt x="3463" y="923"/>
                  </a:lnTo>
                  <a:lnTo>
                    <a:pt x="3302" y="897"/>
                  </a:lnTo>
                  <a:lnTo>
                    <a:pt x="3150" y="846"/>
                  </a:lnTo>
                  <a:lnTo>
                    <a:pt x="2709" y="787"/>
                  </a:lnTo>
                  <a:lnTo>
                    <a:pt x="2667" y="770"/>
                  </a:lnTo>
                  <a:lnTo>
                    <a:pt x="2193" y="711"/>
                  </a:lnTo>
                  <a:lnTo>
                    <a:pt x="1922" y="711"/>
                  </a:lnTo>
                  <a:lnTo>
                    <a:pt x="1406" y="584"/>
                  </a:lnTo>
                  <a:lnTo>
                    <a:pt x="1245" y="584"/>
                  </a:lnTo>
                  <a:lnTo>
                    <a:pt x="1126" y="550"/>
                  </a:lnTo>
                  <a:lnTo>
                    <a:pt x="1050" y="550"/>
                  </a:lnTo>
                  <a:lnTo>
                    <a:pt x="618" y="415"/>
                  </a:lnTo>
                  <a:lnTo>
                    <a:pt x="144" y="296"/>
                  </a:lnTo>
                  <a:lnTo>
                    <a:pt x="43" y="245"/>
                  </a:lnTo>
                  <a:lnTo>
                    <a:pt x="0" y="169"/>
                  </a:lnTo>
                  <a:lnTo>
                    <a:pt x="0" y="118"/>
                  </a:lnTo>
                  <a:lnTo>
                    <a:pt x="43" y="50"/>
                  </a:lnTo>
                  <a:lnTo>
                    <a:pt x="102" y="17"/>
                  </a:lnTo>
                  <a:lnTo>
                    <a:pt x="220" y="0"/>
                  </a:lnTo>
                  <a:lnTo>
                    <a:pt x="788" y="8"/>
                  </a:lnTo>
                  <a:lnTo>
                    <a:pt x="847" y="34"/>
                  </a:lnTo>
                  <a:lnTo>
                    <a:pt x="1109" y="59"/>
                  </a:lnTo>
                  <a:lnTo>
                    <a:pt x="1440" y="76"/>
                  </a:lnTo>
                  <a:lnTo>
                    <a:pt x="1558" y="67"/>
                  </a:lnTo>
                  <a:lnTo>
                    <a:pt x="1617" y="93"/>
                  </a:lnTo>
                  <a:lnTo>
                    <a:pt x="1914" y="93"/>
                  </a:lnTo>
                  <a:lnTo>
                    <a:pt x="2235" y="152"/>
                  </a:lnTo>
                  <a:lnTo>
                    <a:pt x="2388" y="211"/>
                  </a:lnTo>
                  <a:lnTo>
                    <a:pt x="2591" y="22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684113F-6B51-4920-8A0B-9D96619A3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" y="2781"/>
              <a:ext cx="1450" cy="928"/>
            </a:xfrm>
            <a:custGeom>
              <a:avLst/>
              <a:gdLst>
                <a:gd name="T0" fmla="*/ 2854 w 6392"/>
                <a:gd name="T1" fmla="*/ 271 h 4089"/>
                <a:gd name="T2" fmla="*/ 3328 w 6392"/>
                <a:gd name="T3" fmla="*/ 364 h 4089"/>
                <a:gd name="T4" fmla="*/ 4276 w 6392"/>
                <a:gd name="T5" fmla="*/ 355 h 4089"/>
                <a:gd name="T6" fmla="*/ 4513 w 6392"/>
                <a:gd name="T7" fmla="*/ 381 h 4089"/>
                <a:gd name="T8" fmla="*/ 5309 w 6392"/>
                <a:gd name="T9" fmla="*/ 482 h 4089"/>
                <a:gd name="T10" fmla="*/ 5783 w 6392"/>
                <a:gd name="T11" fmla="*/ 626 h 4089"/>
                <a:gd name="T12" fmla="*/ 6189 w 6392"/>
                <a:gd name="T13" fmla="*/ 923 h 4089"/>
                <a:gd name="T14" fmla="*/ 6274 w 6392"/>
                <a:gd name="T15" fmla="*/ 1126 h 4089"/>
                <a:gd name="T16" fmla="*/ 6308 w 6392"/>
                <a:gd name="T17" fmla="*/ 1210 h 4089"/>
                <a:gd name="T18" fmla="*/ 6392 w 6392"/>
                <a:gd name="T19" fmla="*/ 1761 h 4089"/>
                <a:gd name="T20" fmla="*/ 6257 w 6392"/>
                <a:gd name="T21" fmla="*/ 2184 h 4089"/>
                <a:gd name="T22" fmla="*/ 6147 w 6392"/>
                <a:gd name="T23" fmla="*/ 2336 h 4089"/>
                <a:gd name="T24" fmla="*/ 5952 w 6392"/>
                <a:gd name="T25" fmla="*/ 2489 h 4089"/>
                <a:gd name="T26" fmla="*/ 5597 w 6392"/>
                <a:gd name="T27" fmla="*/ 2743 h 4089"/>
                <a:gd name="T28" fmla="*/ 4386 w 6392"/>
                <a:gd name="T29" fmla="*/ 3293 h 4089"/>
                <a:gd name="T30" fmla="*/ 3793 w 6392"/>
                <a:gd name="T31" fmla="*/ 3454 h 4089"/>
                <a:gd name="T32" fmla="*/ 3438 w 6392"/>
                <a:gd name="T33" fmla="*/ 3496 h 4089"/>
                <a:gd name="T34" fmla="*/ 3201 w 6392"/>
                <a:gd name="T35" fmla="*/ 3547 h 4089"/>
                <a:gd name="T36" fmla="*/ 2667 w 6392"/>
                <a:gd name="T37" fmla="*/ 3691 h 4089"/>
                <a:gd name="T38" fmla="*/ 2430 w 6392"/>
                <a:gd name="T39" fmla="*/ 3759 h 4089"/>
                <a:gd name="T40" fmla="*/ 2168 w 6392"/>
                <a:gd name="T41" fmla="*/ 3827 h 4089"/>
                <a:gd name="T42" fmla="*/ 1541 w 6392"/>
                <a:gd name="T43" fmla="*/ 3945 h 4089"/>
                <a:gd name="T44" fmla="*/ 983 w 6392"/>
                <a:gd name="T45" fmla="*/ 4047 h 4089"/>
                <a:gd name="T46" fmla="*/ 43 w 6392"/>
                <a:gd name="T47" fmla="*/ 4064 h 4089"/>
                <a:gd name="T48" fmla="*/ 17 w 6392"/>
                <a:gd name="T49" fmla="*/ 3945 h 4089"/>
                <a:gd name="T50" fmla="*/ 568 w 6392"/>
                <a:gd name="T51" fmla="*/ 3776 h 4089"/>
                <a:gd name="T52" fmla="*/ 957 w 6392"/>
                <a:gd name="T53" fmla="*/ 3691 h 4089"/>
                <a:gd name="T54" fmla="*/ 1279 w 6392"/>
                <a:gd name="T55" fmla="*/ 3615 h 4089"/>
                <a:gd name="T56" fmla="*/ 1871 w 6392"/>
                <a:gd name="T57" fmla="*/ 3479 h 4089"/>
                <a:gd name="T58" fmla="*/ 2659 w 6392"/>
                <a:gd name="T59" fmla="*/ 3361 h 4089"/>
                <a:gd name="T60" fmla="*/ 3328 w 6392"/>
                <a:gd name="T61" fmla="*/ 3217 h 4089"/>
                <a:gd name="T62" fmla="*/ 3683 w 6392"/>
                <a:gd name="T63" fmla="*/ 3115 h 4089"/>
                <a:gd name="T64" fmla="*/ 4123 w 6392"/>
                <a:gd name="T65" fmla="*/ 2963 h 4089"/>
                <a:gd name="T66" fmla="*/ 4835 w 6392"/>
                <a:gd name="T67" fmla="*/ 2760 h 4089"/>
                <a:gd name="T68" fmla="*/ 5309 w 6392"/>
                <a:gd name="T69" fmla="*/ 2430 h 4089"/>
                <a:gd name="T70" fmla="*/ 5554 w 6392"/>
                <a:gd name="T71" fmla="*/ 2167 h 4089"/>
                <a:gd name="T72" fmla="*/ 5673 w 6392"/>
                <a:gd name="T73" fmla="*/ 1837 h 4089"/>
                <a:gd name="T74" fmla="*/ 5715 w 6392"/>
                <a:gd name="T75" fmla="*/ 1693 h 4089"/>
                <a:gd name="T76" fmla="*/ 5724 w 6392"/>
                <a:gd name="T77" fmla="*/ 1575 h 4089"/>
                <a:gd name="T78" fmla="*/ 5715 w 6392"/>
                <a:gd name="T79" fmla="*/ 1363 h 4089"/>
                <a:gd name="T80" fmla="*/ 5664 w 6392"/>
                <a:gd name="T81" fmla="*/ 1219 h 4089"/>
                <a:gd name="T82" fmla="*/ 5478 w 6392"/>
                <a:gd name="T83" fmla="*/ 1050 h 4089"/>
                <a:gd name="T84" fmla="*/ 4911 w 6392"/>
                <a:gd name="T85" fmla="*/ 1016 h 4089"/>
                <a:gd name="T86" fmla="*/ 4200 w 6392"/>
                <a:gd name="T87" fmla="*/ 889 h 4089"/>
                <a:gd name="T88" fmla="*/ 3548 w 6392"/>
                <a:gd name="T89" fmla="*/ 770 h 4089"/>
                <a:gd name="T90" fmla="*/ 3158 w 6392"/>
                <a:gd name="T91" fmla="*/ 711 h 4089"/>
                <a:gd name="T92" fmla="*/ 2329 w 6392"/>
                <a:gd name="T93" fmla="*/ 601 h 4089"/>
                <a:gd name="T94" fmla="*/ 1948 w 6392"/>
                <a:gd name="T95" fmla="*/ 575 h 4089"/>
                <a:gd name="T96" fmla="*/ 1499 w 6392"/>
                <a:gd name="T97" fmla="*/ 516 h 4089"/>
                <a:gd name="T98" fmla="*/ 1118 w 6392"/>
                <a:gd name="T99" fmla="*/ 448 h 4089"/>
                <a:gd name="T100" fmla="*/ 551 w 6392"/>
                <a:gd name="T101" fmla="*/ 406 h 4089"/>
                <a:gd name="T102" fmla="*/ 229 w 6392"/>
                <a:gd name="T103" fmla="*/ 330 h 4089"/>
                <a:gd name="T104" fmla="*/ 9 w 6392"/>
                <a:gd name="T105" fmla="*/ 161 h 4089"/>
                <a:gd name="T106" fmla="*/ 263 w 6392"/>
                <a:gd name="T107" fmla="*/ 25 h 4089"/>
                <a:gd name="T108" fmla="*/ 1220 w 6392"/>
                <a:gd name="T109" fmla="*/ 8 h 4089"/>
                <a:gd name="T110" fmla="*/ 1609 w 6392"/>
                <a:gd name="T111" fmla="*/ 67 h 4089"/>
                <a:gd name="T112" fmla="*/ 2168 w 6392"/>
                <a:gd name="T113" fmla="*/ 127 h 4089"/>
                <a:gd name="T114" fmla="*/ 2286 w 6392"/>
                <a:gd name="T115" fmla="*/ 152 h 4089"/>
                <a:gd name="T116" fmla="*/ 2659 w 6392"/>
                <a:gd name="T117" fmla="*/ 211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92" h="4089">
                  <a:moveTo>
                    <a:pt x="2701" y="211"/>
                  </a:moveTo>
                  <a:lnTo>
                    <a:pt x="2854" y="271"/>
                  </a:lnTo>
                  <a:lnTo>
                    <a:pt x="3175" y="347"/>
                  </a:lnTo>
                  <a:lnTo>
                    <a:pt x="3328" y="364"/>
                  </a:lnTo>
                  <a:lnTo>
                    <a:pt x="3726" y="381"/>
                  </a:lnTo>
                  <a:lnTo>
                    <a:pt x="4276" y="355"/>
                  </a:lnTo>
                  <a:lnTo>
                    <a:pt x="4318" y="381"/>
                  </a:lnTo>
                  <a:lnTo>
                    <a:pt x="4513" y="381"/>
                  </a:lnTo>
                  <a:lnTo>
                    <a:pt x="4911" y="415"/>
                  </a:lnTo>
                  <a:lnTo>
                    <a:pt x="5309" y="482"/>
                  </a:lnTo>
                  <a:lnTo>
                    <a:pt x="5664" y="575"/>
                  </a:lnTo>
                  <a:lnTo>
                    <a:pt x="5783" y="626"/>
                  </a:lnTo>
                  <a:lnTo>
                    <a:pt x="5901" y="686"/>
                  </a:lnTo>
                  <a:lnTo>
                    <a:pt x="6189" y="923"/>
                  </a:lnTo>
                  <a:lnTo>
                    <a:pt x="6198" y="973"/>
                  </a:lnTo>
                  <a:lnTo>
                    <a:pt x="6274" y="1126"/>
                  </a:lnTo>
                  <a:lnTo>
                    <a:pt x="6274" y="1168"/>
                  </a:lnTo>
                  <a:lnTo>
                    <a:pt x="6308" y="1210"/>
                  </a:lnTo>
                  <a:lnTo>
                    <a:pt x="6384" y="1524"/>
                  </a:lnTo>
                  <a:lnTo>
                    <a:pt x="6392" y="1761"/>
                  </a:lnTo>
                  <a:lnTo>
                    <a:pt x="6333" y="2040"/>
                  </a:lnTo>
                  <a:lnTo>
                    <a:pt x="6257" y="2184"/>
                  </a:lnTo>
                  <a:lnTo>
                    <a:pt x="6215" y="2218"/>
                  </a:lnTo>
                  <a:lnTo>
                    <a:pt x="6147" y="2336"/>
                  </a:lnTo>
                  <a:lnTo>
                    <a:pt x="6071" y="2387"/>
                  </a:lnTo>
                  <a:lnTo>
                    <a:pt x="5952" y="2489"/>
                  </a:lnTo>
                  <a:lnTo>
                    <a:pt x="5859" y="2540"/>
                  </a:lnTo>
                  <a:lnTo>
                    <a:pt x="5597" y="2743"/>
                  </a:lnTo>
                  <a:lnTo>
                    <a:pt x="5266" y="2878"/>
                  </a:lnTo>
                  <a:lnTo>
                    <a:pt x="4386" y="3293"/>
                  </a:lnTo>
                  <a:lnTo>
                    <a:pt x="4090" y="3403"/>
                  </a:lnTo>
                  <a:lnTo>
                    <a:pt x="3793" y="3454"/>
                  </a:lnTo>
                  <a:lnTo>
                    <a:pt x="3709" y="3479"/>
                  </a:lnTo>
                  <a:lnTo>
                    <a:pt x="3438" y="3496"/>
                  </a:lnTo>
                  <a:lnTo>
                    <a:pt x="3260" y="3547"/>
                  </a:lnTo>
                  <a:lnTo>
                    <a:pt x="3201" y="3547"/>
                  </a:lnTo>
                  <a:lnTo>
                    <a:pt x="2845" y="3632"/>
                  </a:lnTo>
                  <a:lnTo>
                    <a:pt x="2667" y="3691"/>
                  </a:lnTo>
                  <a:lnTo>
                    <a:pt x="2642" y="3674"/>
                  </a:lnTo>
                  <a:lnTo>
                    <a:pt x="2430" y="3759"/>
                  </a:lnTo>
                  <a:lnTo>
                    <a:pt x="2346" y="3767"/>
                  </a:lnTo>
                  <a:lnTo>
                    <a:pt x="2168" y="3827"/>
                  </a:lnTo>
                  <a:lnTo>
                    <a:pt x="1990" y="3843"/>
                  </a:lnTo>
                  <a:lnTo>
                    <a:pt x="1541" y="3945"/>
                  </a:lnTo>
                  <a:lnTo>
                    <a:pt x="1457" y="3937"/>
                  </a:lnTo>
                  <a:lnTo>
                    <a:pt x="983" y="4047"/>
                  </a:lnTo>
                  <a:lnTo>
                    <a:pt x="144" y="4089"/>
                  </a:lnTo>
                  <a:lnTo>
                    <a:pt x="43" y="4064"/>
                  </a:lnTo>
                  <a:lnTo>
                    <a:pt x="0" y="3996"/>
                  </a:lnTo>
                  <a:lnTo>
                    <a:pt x="17" y="3945"/>
                  </a:lnTo>
                  <a:lnTo>
                    <a:pt x="85" y="3894"/>
                  </a:lnTo>
                  <a:lnTo>
                    <a:pt x="568" y="3776"/>
                  </a:lnTo>
                  <a:lnTo>
                    <a:pt x="805" y="3750"/>
                  </a:lnTo>
                  <a:lnTo>
                    <a:pt x="957" y="3691"/>
                  </a:lnTo>
                  <a:lnTo>
                    <a:pt x="1160" y="3657"/>
                  </a:lnTo>
                  <a:lnTo>
                    <a:pt x="1279" y="3615"/>
                  </a:lnTo>
                  <a:lnTo>
                    <a:pt x="1355" y="3615"/>
                  </a:lnTo>
                  <a:lnTo>
                    <a:pt x="1871" y="3479"/>
                  </a:lnTo>
                  <a:lnTo>
                    <a:pt x="2142" y="3454"/>
                  </a:lnTo>
                  <a:lnTo>
                    <a:pt x="2659" y="3361"/>
                  </a:lnTo>
                  <a:lnTo>
                    <a:pt x="2777" y="3319"/>
                  </a:lnTo>
                  <a:lnTo>
                    <a:pt x="3328" y="3217"/>
                  </a:lnTo>
                  <a:lnTo>
                    <a:pt x="3607" y="3124"/>
                  </a:lnTo>
                  <a:lnTo>
                    <a:pt x="3683" y="3115"/>
                  </a:lnTo>
                  <a:lnTo>
                    <a:pt x="3768" y="3073"/>
                  </a:lnTo>
                  <a:lnTo>
                    <a:pt x="4123" y="2963"/>
                  </a:lnTo>
                  <a:lnTo>
                    <a:pt x="4555" y="2861"/>
                  </a:lnTo>
                  <a:lnTo>
                    <a:pt x="4835" y="2760"/>
                  </a:lnTo>
                  <a:lnTo>
                    <a:pt x="4987" y="2667"/>
                  </a:lnTo>
                  <a:lnTo>
                    <a:pt x="5309" y="2430"/>
                  </a:lnTo>
                  <a:lnTo>
                    <a:pt x="5419" y="2336"/>
                  </a:lnTo>
                  <a:lnTo>
                    <a:pt x="5554" y="2167"/>
                  </a:lnTo>
                  <a:lnTo>
                    <a:pt x="5580" y="2108"/>
                  </a:lnTo>
                  <a:lnTo>
                    <a:pt x="5673" y="1837"/>
                  </a:lnTo>
                  <a:lnTo>
                    <a:pt x="5673" y="1778"/>
                  </a:lnTo>
                  <a:lnTo>
                    <a:pt x="5715" y="1693"/>
                  </a:lnTo>
                  <a:lnTo>
                    <a:pt x="5698" y="1659"/>
                  </a:lnTo>
                  <a:lnTo>
                    <a:pt x="5724" y="1575"/>
                  </a:lnTo>
                  <a:lnTo>
                    <a:pt x="5698" y="1456"/>
                  </a:lnTo>
                  <a:lnTo>
                    <a:pt x="5715" y="1363"/>
                  </a:lnTo>
                  <a:lnTo>
                    <a:pt x="5690" y="1278"/>
                  </a:lnTo>
                  <a:lnTo>
                    <a:pt x="5664" y="1219"/>
                  </a:lnTo>
                  <a:lnTo>
                    <a:pt x="5563" y="1109"/>
                  </a:lnTo>
                  <a:lnTo>
                    <a:pt x="5478" y="1050"/>
                  </a:lnTo>
                  <a:lnTo>
                    <a:pt x="5385" y="1016"/>
                  </a:lnTo>
                  <a:lnTo>
                    <a:pt x="4911" y="1016"/>
                  </a:lnTo>
                  <a:lnTo>
                    <a:pt x="4674" y="999"/>
                  </a:lnTo>
                  <a:lnTo>
                    <a:pt x="4200" y="889"/>
                  </a:lnTo>
                  <a:lnTo>
                    <a:pt x="3937" y="863"/>
                  </a:lnTo>
                  <a:lnTo>
                    <a:pt x="3548" y="770"/>
                  </a:lnTo>
                  <a:lnTo>
                    <a:pt x="3218" y="745"/>
                  </a:lnTo>
                  <a:lnTo>
                    <a:pt x="3158" y="711"/>
                  </a:lnTo>
                  <a:lnTo>
                    <a:pt x="2777" y="686"/>
                  </a:lnTo>
                  <a:lnTo>
                    <a:pt x="2329" y="601"/>
                  </a:lnTo>
                  <a:lnTo>
                    <a:pt x="2185" y="618"/>
                  </a:lnTo>
                  <a:lnTo>
                    <a:pt x="1948" y="575"/>
                  </a:lnTo>
                  <a:lnTo>
                    <a:pt x="1829" y="575"/>
                  </a:lnTo>
                  <a:lnTo>
                    <a:pt x="1499" y="516"/>
                  </a:lnTo>
                  <a:lnTo>
                    <a:pt x="1262" y="499"/>
                  </a:lnTo>
                  <a:lnTo>
                    <a:pt x="1118" y="448"/>
                  </a:lnTo>
                  <a:lnTo>
                    <a:pt x="999" y="423"/>
                  </a:lnTo>
                  <a:lnTo>
                    <a:pt x="551" y="406"/>
                  </a:lnTo>
                  <a:lnTo>
                    <a:pt x="373" y="347"/>
                  </a:lnTo>
                  <a:lnTo>
                    <a:pt x="229" y="330"/>
                  </a:lnTo>
                  <a:lnTo>
                    <a:pt x="51" y="228"/>
                  </a:lnTo>
                  <a:lnTo>
                    <a:pt x="9" y="161"/>
                  </a:lnTo>
                  <a:lnTo>
                    <a:pt x="111" y="59"/>
                  </a:lnTo>
                  <a:lnTo>
                    <a:pt x="263" y="25"/>
                  </a:lnTo>
                  <a:lnTo>
                    <a:pt x="661" y="0"/>
                  </a:lnTo>
                  <a:lnTo>
                    <a:pt x="1220" y="8"/>
                  </a:lnTo>
                  <a:lnTo>
                    <a:pt x="1575" y="51"/>
                  </a:lnTo>
                  <a:lnTo>
                    <a:pt x="1609" y="67"/>
                  </a:lnTo>
                  <a:lnTo>
                    <a:pt x="2049" y="101"/>
                  </a:lnTo>
                  <a:lnTo>
                    <a:pt x="2168" y="127"/>
                  </a:lnTo>
                  <a:lnTo>
                    <a:pt x="2244" y="127"/>
                  </a:lnTo>
                  <a:lnTo>
                    <a:pt x="2286" y="152"/>
                  </a:lnTo>
                  <a:lnTo>
                    <a:pt x="2464" y="169"/>
                  </a:lnTo>
                  <a:lnTo>
                    <a:pt x="2659" y="211"/>
                  </a:lnTo>
                  <a:lnTo>
                    <a:pt x="2701" y="211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430F4B6-1355-4B75-A180-D6F96EA4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69"/>
              <a:ext cx="1627" cy="4197"/>
            </a:xfrm>
            <a:custGeom>
              <a:avLst/>
              <a:gdLst>
                <a:gd name="T0" fmla="*/ 6926 w 7171"/>
                <a:gd name="T1" fmla="*/ 347 h 18491"/>
                <a:gd name="T2" fmla="*/ 6782 w 7171"/>
                <a:gd name="T3" fmla="*/ 576 h 18491"/>
                <a:gd name="T4" fmla="*/ 6206 w 7171"/>
                <a:gd name="T5" fmla="*/ 1456 h 18491"/>
                <a:gd name="T6" fmla="*/ 5512 w 7171"/>
                <a:gd name="T7" fmla="*/ 2057 h 18491"/>
                <a:gd name="T8" fmla="*/ 5275 w 7171"/>
                <a:gd name="T9" fmla="*/ 2133 h 18491"/>
                <a:gd name="T10" fmla="*/ 4741 w 7171"/>
                <a:gd name="T11" fmla="*/ 2167 h 18491"/>
                <a:gd name="T12" fmla="*/ 4420 w 7171"/>
                <a:gd name="T13" fmla="*/ 2311 h 18491"/>
                <a:gd name="T14" fmla="*/ 4953 w 7171"/>
                <a:gd name="T15" fmla="*/ 2591 h 18491"/>
                <a:gd name="T16" fmla="*/ 5156 w 7171"/>
                <a:gd name="T17" fmla="*/ 2828 h 18491"/>
                <a:gd name="T18" fmla="*/ 5207 w 7171"/>
                <a:gd name="T19" fmla="*/ 3268 h 18491"/>
                <a:gd name="T20" fmla="*/ 5029 w 7171"/>
                <a:gd name="T21" fmla="*/ 3708 h 18491"/>
                <a:gd name="T22" fmla="*/ 4445 w 7171"/>
                <a:gd name="T23" fmla="*/ 3878 h 18491"/>
                <a:gd name="T24" fmla="*/ 4089 w 7171"/>
                <a:gd name="T25" fmla="*/ 3852 h 18491"/>
                <a:gd name="T26" fmla="*/ 3378 w 7171"/>
                <a:gd name="T27" fmla="*/ 3878 h 18491"/>
                <a:gd name="T28" fmla="*/ 2574 w 7171"/>
                <a:gd name="T29" fmla="*/ 3810 h 18491"/>
                <a:gd name="T30" fmla="*/ 1981 w 7171"/>
                <a:gd name="T31" fmla="*/ 3793 h 18491"/>
                <a:gd name="T32" fmla="*/ 1431 w 7171"/>
                <a:gd name="T33" fmla="*/ 3793 h 18491"/>
                <a:gd name="T34" fmla="*/ 1270 w 7171"/>
                <a:gd name="T35" fmla="*/ 3920 h 18491"/>
                <a:gd name="T36" fmla="*/ 1668 w 7171"/>
                <a:gd name="T37" fmla="*/ 4064 h 18491"/>
                <a:gd name="T38" fmla="*/ 2201 w 7171"/>
                <a:gd name="T39" fmla="*/ 4343 h 18491"/>
                <a:gd name="T40" fmla="*/ 2989 w 7171"/>
                <a:gd name="T41" fmla="*/ 4394 h 18491"/>
                <a:gd name="T42" fmla="*/ 3666 w 7171"/>
                <a:gd name="T43" fmla="*/ 4623 h 18491"/>
                <a:gd name="T44" fmla="*/ 3548 w 7171"/>
                <a:gd name="T45" fmla="*/ 5037 h 18491"/>
                <a:gd name="T46" fmla="*/ 3082 w 7171"/>
                <a:gd name="T47" fmla="*/ 5588 h 18491"/>
                <a:gd name="T48" fmla="*/ 2819 w 7171"/>
                <a:gd name="T49" fmla="*/ 6138 h 18491"/>
                <a:gd name="T50" fmla="*/ 2439 w 7171"/>
                <a:gd name="T51" fmla="*/ 6578 h 18491"/>
                <a:gd name="T52" fmla="*/ 1753 w 7171"/>
                <a:gd name="T53" fmla="*/ 6773 h 18491"/>
                <a:gd name="T54" fmla="*/ 1135 w 7171"/>
                <a:gd name="T55" fmla="*/ 6934 h 18491"/>
                <a:gd name="T56" fmla="*/ 813 w 7171"/>
                <a:gd name="T57" fmla="*/ 7171 h 18491"/>
                <a:gd name="T58" fmla="*/ 1279 w 7171"/>
                <a:gd name="T59" fmla="*/ 7196 h 18491"/>
                <a:gd name="T60" fmla="*/ 1956 w 7171"/>
                <a:gd name="T61" fmla="*/ 7188 h 18491"/>
                <a:gd name="T62" fmla="*/ 2345 w 7171"/>
                <a:gd name="T63" fmla="*/ 7433 h 18491"/>
                <a:gd name="T64" fmla="*/ 2498 w 7171"/>
                <a:gd name="T65" fmla="*/ 7704 h 18491"/>
                <a:gd name="T66" fmla="*/ 2676 w 7171"/>
                <a:gd name="T67" fmla="*/ 8373 h 18491"/>
                <a:gd name="T68" fmla="*/ 2743 w 7171"/>
                <a:gd name="T69" fmla="*/ 8847 h 18491"/>
                <a:gd name="T70" fmla="*/ 2853 w 7171"/>
                <a:gd name="T71" fmla="*/ 9169 h 18491"/>
                <a:gd name="T72" fmla="*/ 2955 w 7171"/>
                <a:gd name="T73" fmla="*/ 9762 h 18491"/>
                <a:gd name="T74" fmla="*/ 3133 w 7171"/>
                <a:gd name="T75" fmla="*/ 10312 h 18491"/>
                <a:gd name="T76" fmla="*/ 3234 w 7171"/>
                <a:gd name="T77" fmla="*/ 10591 h 18491"/>
                <a:gd name="T78" fmla="*/ 3590 w 7171"/>
                <a:gd name="T79" fmla="*/ 11607 h 18491"/>
                <a:gd name="T80" fmla="*/ 3107 w 7171"/>
                <a:gd name="T81" fmla="*/ 12259 h 18491"/>
                <a:gd name="T82" fmla="*/ 2261 w 7171"/>
                <a:gd name="T83" fmla="*/ 13250 h 18491"/>
                <a:gd name="T84" fmla="*/ 1736 w 7171"/>
                <a:gd name="T85" fmla="*/ 13631 h 18491"/>
                <a:gd name="T86" fmla="*/ 1499 w 7171"/>
                <a:gd name="T87" fmla="*/ 13580 h 18491"/>
                <a:gd name="T88" fmla="*/ 847 w 7171"/>
                <a:gd name="T89" fmla="*/ 13334 h 18491"/>
                <a:gd name="T90" fmla="*/ 339 w 7171"/>
                <a:gd name="T91" fmla="*/ 13097 h 18491"/>
                <a:gd name="T92" fmla="*/ 398 w 7171"/>
                <a:gd name="T93" fmla="*/ 13445 h 18491"/>
                <a:gd name="T94" fmla="*/ 1008 w 7171"/>
                <a:gd name="T95" fmla="*/ 14215 h 18491"/>
                <a:gd name="T96" fmla="*/ 1313 w 7171"/>
                <a:gd name="T97" fmla="*/ 14664 h 18491"/>
                <a:gd name="T98" fmla="*/ 1660 w 7171"/>
                <a:gd name="T99" fmla="*/ 15443 h 18491"/>
                <a:gd name="T100" fmla="*/ 1643 w 7171"/>
                <a:gd name="T101" fmla="*/ 15951 h 18491"/>
                <a:gd name="T102" fmla="*/ 1287 w 7171"/>
                <a:gd name="T103" fmla="*/ 16459 h 18491"/>
                <a:gd name="T104" fmla="*/ 593 w 7171"/>
                <a:gd name="T105" fmla="*/ 16696 h 18491"/>
                <a:gd name="T106" fmla="*/ 119 w 7171"/>
                <a:gd name="T107" fmla="*/ 16797 h 18491"/>
                <a:gd name="T108" fmla="*/ 144 w 7171"/>
                <a:gd name="T109" fmla="*/ 17026 h 18491"/>
                <a:gd name="T110" fmla="*/ 1169 w 7171"/>
                <a:gd name="T111" fmla="*/ 17635 h 18491"/>
                <a:gd name="T112" fmla="*/ 1346 w 7171"/>
                <a:gd name="T113" fmla="*/ 17813 h 18491"/>
                <a:gd name="T114" fmla="*/ 1609 w 7171"/>
                <a:gd name="T115" fmla="*/ 18177 h 18491"/>
                <a:gd name="T116" fmla="*/ 1871 w 7171"/>
                <a:gd name="T117" fmla="*/ 18491 h 18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1" h="18491">
                  <a:moveTo>
                    <a:pt x="7171" y="0"/>
                  </a:moveTo>
                  <a:lnTo>
                    <a:pt x="7010" y="254"/>
                  </a:lnTo>
                  <a:lnTo>
                    <a:pt x="6926" y="347"/>
                  </a:lnTo>
                  <a:lnTo>
                    <a:pt x="6866" y="466"/>
                  </a:lnTo>
                  <a:lnTo>
                    <a:pt x="6824" y="499"/>
                  </a:lnTo>
                  <a:lnTo>
                    <a:pt x="6782" y="576"/>
                  </a:lnTo>
                  <a:lnTo>
                    <a:pt x="6748" y="610"/>
                  </a:lnTo>
                  <a:lnTo>
                    <a:pt x="6680" y="711"/>
                  </a:lnTo>
                  <a:lnTo>
                    <a:pt x="6206" y="1456"/>
                  </a:lnTo>
                  <a:lnTo>
                    <a:pt x="5918" y="1786"/>
                  </a:lnTo>
                  <a:lnTo>
                    <a:pt x="5749" y="1922"/>
                  </a:lnTo>
                  <a:lnTo>
                    <a:pt x="5512" y="2057"/>
                  </a:lnTo>
                  <a:lnTo>
                    <a:pt x="5419" y="2091"/>
                  </a:lnTo>
                  <a:lnTo>
                    <a:pt x="5359" y="2091"/>
                  </a:lnTo>
                  <a:lnTo>
                    <a:pt x="5275" y="2133"/>
                  </a:lnTo>
                  <a:lnTo>
                    <a:pt x="5097" y="2142"/>
                  </a:lnTo>
                  <a:lnTo>
                    <a:pt x="4885" y="2193"/>
                  </a:lnTo>
                  <a:lnTo>
                    <a:pt x="4741" y="2167"/>
                  </a:lnTo>
                  <a:lnTo>
                    <a:pt x="4563" y="2167"/>
                  </a:lnTo>
                  <a:lnTo>
                    <a:pt x="4411" y="2201"/>
                  </a:lnTo>
                  <a:lnTo>
                    <a:pt x="4420" y="2311"/>
                  </a:lnTo>
                  <a:lnTo>
                    <a:pt x="4657" y="2438"/>
                  </a:lnTo>
                  <a:lnTo>
                    <a:pt x="4894" y="2523"/>
                  </a:lnTo>
                  <a:lnTo>
                    <a:pt x="4953" y="2591"/>
                  </a:lnTo>
                  <a:lnTo>
                    <a:pt x="5029" y="2641"/>
                  </a:lnTo>
                  <a:lnTo>
                    <a:pt x="5114" y="2794"/>
                  </a:lnTo>
                  <a:lnTo>
                    <a:pt x="5156" y="2828"/>
                  </a:lnTo>
                  <a:lnTo>
                    <a:pt x="5232" y="2989"/>
                  </a:lnTo>
                  <a:lnTo>
                    <a:pt x="5232" y="3149"/>
                  </a:lnTo>
                  <a:lnTo>
                    <a:pt x="5207" y="3268"/>
                  </a:lnTo>
                  <a:lnTo>
                    <a:pt x="5190" y="3463"/>
                  </a:lnTo>
                  <a:lnTo>
                    <a:pt x="5114" y="3624"/>
                  </a:lnTo>
                  <a:lnTo>
                    <a:pt x="5029" y="3708"/>
                  </a:lnTo>
                  <a:lnTo>
                    <a:pt x="4919" y="3793"/>
                  </a:lnTo>
                  <a:lnTo>
                    <a:pt x="4801" y="3827"/>
                  </a:lnTo>
                  <a:lnTo>
                    <a:pt x="4445" y="3878"/>
                  </a:lnTo>
                  <a:lnTo>
                    <a:pt x="4326" y="3878"/>
                  </a:lnTo>
                  <a:lnTo>
                    <a:pt x="4233" y="3852"/>
                  </a:lnTo>
                  <a:lnTo>
                    <a:pt x="4089" y="3852"/>
                  </a:lnTo>
                  <a:lnTo>
                    <a:pt x="4030" y="3869"/>
                  </a:lnTo>
                  <a:lnTo>
                    <a:pt x="3818" y="3886"/>
                  </a:lnTo>
                  <a:lnTo>
                    <a:pt x="3378" y="3878"/>
                  </a:lnTo>
                  <a:lnTo>
                    <a:pt x="3260" y="3861"/>
                  </a:lnTo>
                  <a:lnTo>
                    <a:pt x="2870" y="3869"/>
                  </a:lnTo>
                  <a:lnTo>
                    <a:pt x="2574" y="3810"/>
                  </a:lnTo>
                  <a:lnTo>
                    <a:pt x="2371" y="3810"/>
                  </a:lnTo>
                  <a:lnTo>
                    <a:pt x="2193" y="3784"/>
                  </a:lnTo>
                  <a:lnTo>
                    <a:pt x="1981" y="3793"/>
                  </a:lnTo>
                  <a:lnTo>
                    <a:pt x="1837" y="3768"/>
                  </a:lnTo>
                  <a:lnTo>
                    <a:pt x="1482" y="3768"/>
                  </a:lnTo>
                  <a:lnTo>
                    <a:pt x="1431" y="3793"/>
                  </a:lnTo>
                  <a:lnTo>
                    <a:pt x="1304" y="3818"/>
                  </a:lnTo>
                  <a:lnTo>
                    <a:pt x="1262" y="3852"/>
                  </a:lnTo>
                  <a:lnTo>
                    <a:pt x="1270" y="3920"/>
                  </a:lnTo>
                  <a:lnTo>
                    <a:pt x="1313" y="3937"/>
                  </a:lnTo>
                  <a:lnTo>
                    <a:pt x="1465" y="3962"/>
                  </a:lnTo>
                  <a:lnTo>
                    <a:pt x="1668" y="4064"/>
                  </a:lnTo>
                  <a:lnTo>
                    <a:pt x="1922" y="4259"/>
                  </a:lnTo>
                  <a:lnTo>
                    <a:pt x="2041" y="4301"/>
                  </a:lnTo>
                  <a:lnTo>
                    <a:pt x="2201" y="4343"/>
                  </a:lnTo>
                  <a:lnTo>
                    <a:pt x="2557" y="4377"/>
                  </a:lnTo>
                  <a:lnTo>
                    <a:pt x="2676" y="4402"/>
                  </a:lnTo>
                  <a:lnTo>
                    <a:pt x="2989" y="4394"/>
                  </a:lnTo>
                  <a:lnTo>
                    <a:pt x="3226" y="4419"/>
                  </a:lnTo>
                  <a:lnTo>
                    <a:pt x="3505" y="4563"/>
                  </a:lnTo>
                  <a:lnTo>
                    <a:pt x="3666" y="4623"/>
                  </a:lnTo>
                  <a:lnTo>
                    <a:pt x="3708" y="4690"/>
                  </a:lnTo>
                  <a:lnTo>
                    <a:pt x="3700" y="4792"/>
                  </a:lnTo>
                  <a:lnTo>
                    <a:pt x="3548" y="5037"/>
                  </a:lnTo>
                  <a:lnTo>
                    <a:pt x="3217" y="5359"/>
                  </a:lnTo>
                  <a:lnTo>
                    <a:pt x="3209" y="5402"/>
                  </a:lnTo>
                  <a:lnTo>
                    <a:pt x="3082" y="5588"/>
                  </a:lnTo>
                  <a:lnTo>
                    <a:pt x="2955" y="5901"/>
                  </a:lnTo>
                  <a:lnTo>
                    <a:pt x="2870" y="6020"/>
                  </a:lnTo>
                  <a:lnTo>
                    <a:pt x="2819" y="6138"/>
                  </a:lnTo>
                  <a:lnTo>
                    <a:pt x="2667" y="6375"/>
                  </a:lnTo>
                  <a:lnTo>
                    <a:pt x="2515" y="6528"/>
                  </a:lnTo>
                  <a:lnTo>
                    <a:pt x="2439" y="6578"/>
                  </a:lnTo>
                  <a:lnTo>
                    <a:pt x="2261" y="6646"/>
                  </a:lnTo>
                  <a:lnTo>
                    <a:pt x="1871" y="6765"/>
                  </a:lnTo>
                  <a:lnTo>
                    <a:pt x="1753" y="6773"/>
                  </a:lnTo>
                  <a:lnTo>
                    <a:pt x="1516" y="6866"/>
                  </a:lnTo>
                  <a:lnTo>
                    <a:pt x="1313" y="6883"/>
                  </a:lnTo>
                  <a:lnTo>
                    <a:pt x="1135" y="6934"/>
                  </a:lnTo>
                  <a:lnTo>
                    <a:pt x="864" y="7069"/>
                  </a:lnTo>
                  <a:lnTo>
                    <a:pt x="813" y="7129"/>
                  </a:lnTo>
                  <a:lnTo>
                    <a:pt x="813" y="7171"/>
                  </a:lnTo>
                  <a:lnTo>
                    <a:pt x="965" y="7256"/>
                  </a:lnTo>
                  <a:lnTo>
                    <a:pt x="1042" y="7256"/>
                  </a:lnTo>
                  <a:lnTo>
                    <a:pt x="1279" y="7196"/>
                  </a:lnTo>
                  <a:lnTo>
                    <a:pt x="1363" y="7222"/>
                  </a:lnTo>
                  <a:lnTo>
                    <a:pt x="1677" y="7188"/>
                  </a:lnTo>
                  <a:lnTo>
                    <a:pt x="1956" y="7188"/>
                  </a:lnTo>
                  <a:lnTo>
                    <a:pt x="2074" y="7213"/>
                  </a:lnTo>
                  <a:lnTo>
                    <a:pt x="2227" y="7306"/>
                  </a:lnTo>
                  <a:lnTo>
                    <a:pt x="2345" y="7433"/>
                  </a:lnTo>
                  <a:lnTo>
                    <a:pt x="2430" y="7544"/>
                  </a:lnTo>
                  <a:lnTo>
                    <a:pt x="2464" y="7662"/>
                  </a:lnTo>
                  <a:lnTo>
                    <a:pt x="2498" y="7704"/>
                  </a:lnTo>
                  <a:lnTo>
                    <a:pt x="2557" y="7865"/>
                  </a:lnTo>
                  <a:lnTo>
                    <a:pt x="2557" y="7941"/>
                  </a:lnTo>
                  <a:lnTo>
                    <a:pt x="2676" y="8373"/>
                  </a:lnTo>
                  <a:lnTo>
                    <a:pt x="2676" y="8458"/>
                  </a:lnTo>
                  <a:lnTo>
                    <a:pt x="2726" y="8653"/>
                  </a:lnTo>
                  <a:lnTo>
                    <a:pt x="2743" y="8847"/>
                  </a:lnTo>
                  <a:lnTo>
                    <a:pt x="2811" y="9051"/>
                  </a:lnTo>
                  <a:lnTo>
                    <a:pt x="2811" y="9084"/>
                  </a:lnTo>
                  <a:lnTo>
                    <a:pt x="2853" y="9169"/>
                  </a:lnTo>
                  <a:lnTo>
                    <a:pt x="2845" y="9245"/>
                  </a:lnTo>
                  <a:lnTo>
                    <a:pt x="2921" y="9525"/>
                  </a:lnTo>
                  <a:lnTo>
                    <a:pt x="2955" y="9762"/>
                  </a:lnTo>
                  <a:lnTo>
                    <a:pt x="3023" y="9956"/>
                  </a:lnTo>
                  <a:lnTo>
                    <a:pt x="3082" y="10236"/>
                  </a:lnTo>
                  <a:lnTo>
                    <a:pt x="3133" y="10312"/>
                  </a:lnTo>
                  <a:lnTo>
                    <a:pt x="3150" y="10388"/>
                  </a:lnTo>
                  <a:lnTo>
                    <a:pt x="3200" y="10473"/>
                  </a:lnTo>
                  <a:lnTo>
                    <a:pt x="3234" y="10591"/>
                  </a:lnTo>
                  <a:lnTo>
                    <a:pt x="3446" y="10939"/>
                  </a:lnTo>
                  <a:lnTo>
                    <a:pt x="3573" y="11294"/>
                  </a:lnTo>
                  <a:lnTo>
                    <a:pt x="3590" y="11607"/>
                  </a:lnTo>
                  <a:lnTo>
                    <a:pt x="3531" y="11768"/>
                  </a:lnTo>
                  <a:lnTo>
                    <a:pt x="3319" y="12065"/>
                  </a:lnTo>
                  <a:lnTo>
                    <a:pt x="3107" y="12259"/>
                  </a:lnTo>
                  <a:lnTo>
                    <a:pt x="2955" y="12361"/>
                  </a:lnTo>
                  <a:lnTo>
                    <a:pt x="2354" y="13089"/>
                  </a:lnTo>
                  <a:lnTo>
                    <a:pt x="2261" y="13250"/>
                  </a:lnTo>
                  <a:lnTo>
                    <a:pt x="1990" y="13521"/>
                  </a:lnTo>
                  <a:lnTo>
                    <a:pt x="1880" y="13597"/>
                  </a:lnTo>
                  <a:lnTo>
                    <a:pt x="1736" y="13631"/>
                  </a:lnTo>
                  <a:lnTo>
                    <a:pt x="1643" y="13622"/>
                  </a:lnTo>
                  <a:lnTo>
                    <a:pt x="1558" y="13580"/>
                  </a:lnTo>
                  <a:lnTo>
                    <a:pt x="1499" y="13580"/>
                  </a:lnTo>
                  <a:lnTo>
                    <a:pt x="1287" y="13512"/>
                  </a:lnTo>
                  <a:lnTo>
                    <a:pt x="965" y="13360"/>
                  </a:lnTo>
                  <a:lnTo>
                    <a:pt x="847" y="13334"/>
                  </a:lnTo>
                  <a:lnTo>
                    <a:pt x="551" y="13241"/>
                  </a:lnTo>
                  <a:lnTo>
                    <a:pt x="373" y="13097"/>
                  </a:lnTo>
                  <a:lnTo>
                    <a:pt x="339" y="13097"/>
                  </a:lnTo>
                  <a:lnTo>
                    <a:pt x="305" y="13106"/>
                  </a:lnTo>
                  <a:lnTo>
                    <a:pt x="330" y="13360"/>
                  </a:lnTo>
                  <a:lnTo>
                    <a:pt x="398" y="13445"/>
                  </a:lnTo>
                  <a:lnTo>
                    <a:pt x="678" y="13800"/>
                  </a:lnTo>
                  <a:lnTo>
                    <a:pt x="923" y="14054"/>
                  </a:lnTo>
                  <a:lnTo>
                    <a:pt x="1008" y="14215"/>
                  </a:lnTo>
                  <a:lnTo>
                    <a:pt x="1143" y="14393"/>
                  </a:lnTo>
                  <a:lnTo>
                    <a:pt x="1270" y="14630"/>
                  </a:lnTo>
                  <a:lnTo>
                    <a:pt x="1313" y="14664"/>
                  </a:lnTo>
                  <a:lnTo>
                    <a:pt x="1558" y="15002"/>
                  </a:lnTo>
                  <a:lnTo>
                    <a:pt x="1660" y="15324"/>
                  </a:lnTo>
                  <a:lnTo>
                    <a:pt x="1660" y="15443"/>
                  </a:lnTo>
                  <a:lnTo>
                    <a:pt x="1685" y="15561"/>
                  </a:lnTo>
                  <a:lnTo>
                    <a:pt x="1685" y="15832"/>
                  </a:lnTo>
                  <a:lnTo>
                    <a:pt x="1643" y="15951"/>
                  </a:lnTo>
                  <a:lnTo>
                    <a:pt x="1567" y="16111"/>
                  </a:lnTo>
                  <a:lnTo>
                    <a:pt x="1465" y="16272"/>
                  </a:lnTo>
                  <a:lnTo>
                    <a:pt x="1287" y="16459"/>
                  </a:lnTo>
                  <a:lnTo>
                    <a:pt x="889" y="16653"/>
                  </a:lnTo>
                  <a:lnTo>
                    <a:pt x="771" y="16696"/>
                  </a:lnTo>
                  <a:lnTo>
                    <a:pt x="593" y="16696"/>
                  </a:lnTo>
                  <a:lnTo>
                    <a:pt x="322" y="16730"/>
                  </a:lnTo>
                  <a:lnTo>
                    <a:pt x="144" y="16772"/>
                  </a:lnTo>
                  <a:lnTo>
                    <a:pt x="119" y="16797"/>
                  </a:lnTo>
                  <a:lnTo>
                    <a:pt x="0" y="16873"/>
                  </a:lnTo>
                  <a:lnTo>
                    <a:pt x="76" y="16967"/>
                  </a:lnTo>
                  <a:lnTo>
                    <a:pt x="144" y="17026"/>
                  </a:lnTo>
                  <a:lnTo>
                    <a:pt x="305" y="17110"/>
                  </a:lnTo>
                  <a:lnTo>
                    <a:pt x="813" y="17364"/>
                  </a:lnTo>
                  <a:lnTo>
                    <a:pt x="1169" y="17635"/>
                  </a:lnTo>
                  <a:lnTo>
                    <a:pt x="1194" y="17678"/>
                  </a:lnTo>
                  <a:lnTo>
                    <a:pt x="1279" y="17762"/>
                  </a:lnTo>
                  <a:lnTo>
                    <a:pt x="1346" y="17813"/>
                  </a:lnTo>
                  <a:lnTo>
                    <a:pt x="1456" y="17957"/>
                  </a:lnTo>
                  <a:lnTo>
                    <a:pt x="1490" y="18042"/>
                  </a:lnTo>
                  <a:lnTo>
                    <a:pt x="1609" y="18177"/>
                  </a:lnTo>
                  <a:lnTo>
                    <a:pt x="1736" y="18364"/>
                  </a:lnTo>
                  <a:lnTo>
                    <a:pt x="1837" y="18448"/>
                  </a:lnTo>
                  <a:lnTo>
                    <a:pt x="1871" y="18491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F7513B-CDBE-471F-BC4F-01DD93437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4208"/>
              <a:ext cx="231" cy="158"/>
            </a:xfrm>
            <a:custGeom>
              <a:avLst/>
              <a:gdLst>
                <a:gd name="T0" fmla="*/ 0 w 1016"/>
                <a:gd name="T1" fmla="*/ 0 h 695"/>
                <a:gd name="T2" fmla="*/ 186 w 1016"/>
                <a:gd name="T3" fmla="*/ 161 h 695"/>
                <a:gd name="T4" fmla="*/ 279 w 1016"/>
                <a:gd name="T5" fmla="*/ 271 h 695"/>
                <a:gd name="T6" fmla="*/ 347 w 1016"/>
                <a:gd name="T7" fmla="*/ 322 h 695"/>
                <a:gd name="T8" fmla="*/ 626 w 1016"/>
                <a:gd name="T9" fmla="*/ 474 h 695"/>
                <a:gd name="T10" fmla="*/ 770 w 1016"/>
                <a:gd name="T11" fmla="*/ 576 h 695"/>
                <a:gd name="T12" fmla="*/ 813 w 1016"/>
                <a:gd name="T13" fmla="*/ 576 h 695"/>
                <a:gd name="T14" fmla="*/ 931 w 1016"/>
                <a:gd name="T15" fmla="*/ 627 h 695"/>
                <a:gd name="T16" fmla="*/ 982 w 1016"/>
                <a:gd name="T17" fmla="*/ 678 h 695"/>
                <a:gd name="T18" fmla="*/ 1016 w 1016"/>
                <a:gd name="T1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6" h="695">
                  <a:moveTo>
                    <a:pt x="0" y="0"/>
                  </a:moveTo>
                  <a:lnTo>
                    <a:pt x="186" y="161"/>
                  </a:lnTo>
                  <a:lnTo>
                    <a:pt x="279" y="271"/>
                  </a:lnTo>
                  <a:lnTo>
                    <a:pt x="347" y="322"/>
                  </a:lnTo>
                  <a:lnTo>
                    <a:pt x="626" y="474"/>
                  </a:lnTo>
                  <a:lnTo>
                    <a:pt x="770" y="576"/>
                  </a:lnTo>
                  <a:lnTo>
                    <a:pt x="813" y="576"/>
                  </a:lnTo>
                  <a:lnTo>
                    <a:pt x="931" y="627"/>
                  </a:lnTo>
                  <a:lnTo>
                    <a:pt x="982" y="678"/>
                  </a:lnTo>
                  <a:lnTo>
                    <a:pt x="1016" y="695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F99427-9B3D-4B04-97B1-E27D7C555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69"/>
              <a:ext cx="3700" cy="1666"/>
            </a:xfrm>
            <a:custGeom>
              <a:avLst/>
              <a:gdLst>
                <a:gd name="T0" fmla="*/ 15814 w 16305"/>
                <a:gd name="T1" fmla="*/ 7179 h 7340"/>
                <a:gd name="T2" fmla="*/ 14985 w 16305"/>
                <a:gd name="T3" fmla="*/ 7340 h 7340"/>
                <a:gd name="T4" fmla="*/ 14011 w 16305"/>
                <a:gd name="T5" fmla="*/ 7213 h 7340"/>
                <a:gd name="T6" fmla="*/ 13655 w 16305"/>
                <a:gd name="T7" fmla="*/ 7120 h 7340"/>
                <a:gd name="T8" fmla="*/ 13241 w 16305"/>
                <a:gd name="T9" fmla="*/ 7078 h 7340"/>
                <a:gd name="T10" fmla="*/ 12377 w 16305"/>
                <a:gd name="T11" fmla="*/ 7137 h 7340"/>
                <a:gd name="T12" fmla="*/ 11641 w 16305"/>
                <a:gd name="T13" fmla="*/ 7230 h 7340"/>
                <a:gd name="T14" fmla="*/ 11192 w 16305"/>
                <a:gd name="T15" fmla="*/ 7163 h 7340"/>
                <a:gd name="T16" fmla="*/ 10718 w 16305"/>
                <a:gd name="T17" fmla="*/ 7069 h 7340"/>
                <a:gd name="T18" fmla="*/ 10184 w 16305"/>
                <a:gd name="T19" fmla="*/ 6934 h 7340"/>
                <a:gd name="T20" fmla="*/ 9744 w 16305"/>
                <a:gd name="T21" fmla="*/ 6807 h 7340"/>
                <a:gd name="T22" fmla="*/ 8914 w 16305"/>
                <a:gd name="T23" fmla="*/ 6722 h 7340"/>
                <a:gd name="T24" fmla="*/ 8229 w 16305"/>
                <a:gd name="T25" fmla="*/ 6570 h 7340"/>
                <a:gd name="T26" fmla="*/ 7755 w 16305"/>
                <a:gd name="T27" fmla="*/ 6282 h 7340"/>
                <a:gd name="T28" fmla="*/ 7585 w 16305"/>
                <a:gd name="T29" fmla="*/ 5706 h 7340"/>
                <a:gd name="T30" fmla="*/ 7577 w 16305"/>
                <a:gd name="T31" fmla="*/ 5351 h 7340"/>
                <a:gd name="T32" fmla="*/ 7856 w 16305"/>
                <a:gd name="T33" fmla="*/ 4978 h 7340"/>
                <a:gd name="T34" fmla="*/ 8432 w 16305"/>
                <a:gd name="T35" fmla="*/ 4851 h 7340"/>
                <a:gd name="T36" fmla="*/ 8948 w 16305"/>
                <a:gd name="T37" fmla="*/ 4919 h 7340"/>
                <a:gd name="T38" fmla="*/ 9897 w 16305"/>
                <a:gd name="T39" fmla="*/ 4944 h 7340"/>
                <a:gd name="T40" fmla="*/ 10574 w 16305"/>
                <a:gd name="T41" fmla="*/ 4995 h 7340"/>
                <a:gd name="T42" fmla="*/ 11124 w 16305"/>
                <a:gd name="T43" fmla="*/ 4995 h 7340"/>
                <a:gd name="T44" fmla="*/ 11353 w 16305"/>
                <a:gd name="T45" fmla="*/ 4953 h 7340"/>
                <a:gd name="T46" fmla="*/ 11073 w 16305"/>
                <a:gd name="T47" fmla="*/ 4826 h 7340"/>
                <a:gd name="T48" fmla="*/ 10294 w 16305"/>
                <a:gd name="T49" fmla="*/ 4640 h 7340"/>
                <a:gd name="T50" fmla="*/ 9761 w 16305"/>
                <a:gd name="T51" fmla="*/ 4470 h 7340"/>
                <a:gd name="T52" fmla="*/ 10024 w 16305"/>
                <a:gd name="T53" fmla="*/ 4318 h 7340"/>
                <a:gd name="T54" fmla="*/ 10540 w 16305"/>
                <a:gd name="T55" fmla="*/ 4335 h 7340"/>
                <a:gd name="T56" fmla="*/ 10574 w 16305"/>
                <a:gd name="T57" fmla="*/ 4199 h 7340"/>
                <a:gd name="T58" fmla="*/ 10142 w 16305"/>
                <a:gd name="T59" fmla="*/ 4038 h 7340"/>
                <a:gd name="T60" fmla="*/ 9524 w 16305"/>
                <a:gd name="T61" fmla="*/ 3759 h 7340"/>
                <a:gd name="T62" fmla="*/ 9422 w 16305"/>
                <a:gd name="T63" fmla="*/ 3573 h 7340"/>
                <a:gd name="T64" fmla="*/ 9727 w 16305"/>
                <a:gd name="T65" fmla="*/ 3539 h 7340"/>
                <a:gd name="T66" fmla="*/ 10201 w 16305"/>
                <a:gd name="T67" fmla="*/ 3598 h 7340"/>
                <a:gd name="T68" fmla="*/ 10083 w 16305"/>
                <a:gd name="T69" fmla="*/ 3353 h 7340"/>
                <a:gd name="T70" fmla="*/ 9541 w 16305"/>
                <a:gd name="T71" fmla="*/ 2938 h 7340"/>
                <a:gd name="T72" fmla="*/ 9473 w 16305"/>
                <a:gd name="T73" fmla="*/ 2785 h 7340"/>
                <a:gd name="T74" fmla="*/ 9363 w 16305"/>
                <a:gd name="T75" fmla="*/ 2675 h 7340"/>
                <a:gd name="T76" fmla="*/ 8711 w 16305"/>
                <a:gd name="T77" fmla="*/ 2692 h 7340"/>
                <a:gd name="T78" fmla="*/ 8237 w 16305"/>
                <a:gd name="T79" fmla="*/ 2616 h 7340"/>
                <a:gd name="T80" fmla="*/ 7264 w 16305"/>
                <a:gd name="T81" fmla="*/ 2227 h 7340"/>
                <a:gd name="T82" fmla="*/ 6790 w 16305"/>
                <a:gd name="T83" fmla="*/ 2074 h 7340"/>
                <a:gd name="T84" fmla="*/ 6044 w 16305"/>
                <a:gd name="T85" fmla="*/ 1913 h 7340"/>
                <a:gd name="T86" fmla="*/ 5333 w 16305"/>
                <a:gd name="T87" fmla="*/ 1676 h 7340"/>
                <a:gd name="T88" fmla="*/ 4385 w 16305"/>
                <a:gd name="T89" fmla="*/ 1448 h 7340"/>
                <a:gd name="T90" fmla="*/ 3699 w 16305"/>
                <a:gd name="T91" fmla="*/ 1270 h 7340"/>
                <a:gd name="T92" fmla="*/ 2844 w 16305"/>
                <a:gd name="T93" fmla="*/ 1033 h 7340"/>
                <a:gd name="T94" fmla="*/ 2396 w 16305"/>
                <a:gd name="T95" fmla="*/ 931 h 7340"/>
                <a:gd name="T96" fmla="*/ 1778 w 16305"/>
                <a:gd name="T97" fmla="*/ 745 h 7340"/>
                <a:gd name="T98" fmla="*/ 948 w 16305"/>
                <a:gd name="T99" fmla="*/ 457 h 7340"/>
                <a:gd name="T100" fmla="*/ 559 w 16305"/>
                <a:gd name="T101" fmla="*/ 322 h 7340"/>
                <a:gd name="T102" fmla="*/ 93 w 16305"/>
                <a:gd name="T103" fmla="*/ 169 h 7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05" h="7340">
                  <a:moveTo>
                    <a:pt x="16305" y="6993"/>
                  </a:moveTo>
                  <a:lnTo>
                    <a:pt x="16263" y="7002"/>
                  </a:lnTo>
                  <a:lnTo>
                    <a:pt x="15814" y="7179"/>
                  </a:lnTo>
                  <a:lnTo>
                    <a:pt x="15459" y="7239"/>
                  </a:lnTo>
                  <a:lnTo>
                    <a:pt x="15137" y="7332"/>
                  </a:lnTo>
                  <a:lnTo>
                    <a:pt x="14985" y="7340"/>
                  </a:lnTo>
                  <a:lnTo>
                    <a:pt x="14511" y="7315"/>
                  </a:lnTo>
                  <a:lnTo>
                    <a:pt x="14214" y="7290"/>
                  </a:lnTo>
                  <a:lnTo>
                    <a:pt x="14011" y="7213"/>
                  </a:lnTo>
                  <a:lnTo>
                    <a:pt x="13893" y="7188"/>
                  </a:lnTo>
                  <a:lnTo>
                    <a:pt x="13799" y="7154"/>
                  </a:lnTo>
                  <a:lnTo>
                    <a:pt x="13655" y="7120"/>
                  </a:lnTo>
                  <a:lnTo>
                    <a:pt x="13418" y="7044"/>
                  </a:lnTo>
                  <a:lnTo>
                    <a:pt x="13359" y="7044"/>
                  </a:lnTo>
                  <a:lnTo>
                    <a:pt x="13241" y="7078"/>
                  </a:lnTo>
                  <a:lnTo>
                    <a:pt x="13004" y="7120"/>
                  </a:lnTo>
                  <a:lnTo>
                    <a:pt x="12555" y="7120"/>
                  </a:lnTo>
                  <a:lnTo>
                    <a:pt x="12377" y="7137"/>
                  </a:lnTo>
                  <a:lnTo>
                    <a:pt x="12292" y="7171"/>
                  </a:lnTo>
                  <a:lnTo>
                    <a:pt x="11878" y="7188"/>
                  </a:lnTo>
                  <a:lnTo>
                    <a:pt x="11641" y="7230"/>
                  </a:lnTo>
                  <a:lnTo>
                    <a:pt x="11488" y="7230"/>
                  </a:lnTo>
                  <a:lnTo>
                    <a:pt x="11251" y="7188"/>
                  </a:lnTo>
                  <a:lnTo>
                    <a:pt x="11192" y="7163"/>
                  </a:lnTo>
                  <a:lnTo>
                    <a:pt x="11048" y="7154"/>
                  </a:lnTo>
                  <a:lnTo>
                    <a:pt x="10777" y="7069"/>
                  </a:lnTo>
                  <a:lnTo>
                    <a:pt x="10718" y="7069"/>
                  </a:lnTo>
                  <a:lnTo>
                    <a:pt x="10692" y="7052"/>
                  </a:lnTo>
                  <a:lnTo>
                    <a:pt x="10396" y="6976"/>
                  </a:lnTo>
                  <a:lnTo>
                    <a:pt x="10184" y="6934"/>
                  </a:lnTo>
                  <a:lnTo>
                    <a:pt x="9888" y="6832"/>
                  </a:lnTo>
                  <a:lnTo>
                    <a:pt x="9803" y="6832"/>
                  </a:lnTo>
                  <a:lnTo>
                    <a:pt x="9744" y="6807"/>
                  </a:lnTo>
                  <a:lnTo>
                    <a:pt x="9473" y="6782"/>
                  </a:lnTo>
                  <a:lnTo>
                    <a:pt x="9329" y="6756"/>
                  </a:lnTo>
                  <a:lnTo>
                    <a:pt x="8914" y="6722"/>
                  </a:lnTo>
                  <a:lnTo>
                    <a:pt x="8703" y="6663"/>
                  </a:lnTo>
                  <a:lnTo>
                    <a:pt x="8491" y="6638"/>
                  </a:lnTo>
                  <a:lnTo>
                    <a:pt x="8229" y="6570"/>
                  </a:lnTo>
                  <a:lnTo>
                    <a:pt x="8076" y="6477"/>
                  </a:lnTo>
                  <a:lnTo>
                    <a:pt x="7873" y="6392"/>
                  </a:lnTo>
                  <a:lnTo>
                    <a:pt x="7755" y="6282"/>
                  </a:lnTo>
                  <a:lnTo>
                    <a:pt x="7687" y="6172"/>
                  </a:lnTo>
                  <a:lnTo>
                    <a:pt x="7628" y="5943"/>
                  </a:lnTo>
                  <a:lnTo>
                    <a:pt x="7585" y="5706"/>
                  </a:lnTo>
                  <a:lnTo>
                    <a:pt x="7594" y="5588"/>
                  </a:lnTo>
                  <a:lnTo>
                    <a:pt x="7577" y="5529"/>
                  </a:lnTo>
                  <a:lnTo>
                    <a:pt x="7577" y="5351"/>
                  </a:lnTo>
                  <a:lnTo>
                    <a:pt x="7636" y="5207"/>
                  </a:lnTo>
                  <a:lnTo>
                    <a:pt x="7712" y="5088"/>
                  </a:lnTo>
                  <a:lnTo>
                    <a:pt x="7856" y="4978"/>
                  </a:lnTo>
                  <a:lnTo>
                    <a:pt x="8000" y="4919"/>
                  </a:lnTo>
                  <a:lnTo>
                    <a:pt x="8313" y="4851"/>
                  </a:lnTo>
                  <a:lnTo>
                    <a:pt x="8432" y="4851"/>
                  </a:lnTo>
                  <a:lnTo>
                    <a:pt x="8711" y="4894"/>
                  </a:lnTo>
                  <a:lnTo>
                    <a:pt x="8872" y="4894"/>
                  </a:lnTo>
                  <a:lnTo>
                    <a:pt x="8948" y="4919"/>
                  </a:lnTo>
                  <a:lnTo>
                    <a:pt x="9465" y="4936"/>
                  </a:lnTo>
                  <a:lnTo>
                    <a:pt x="9744" y="4919"/>
                  </a:lnTo>
                  <a:lnTo>
                    <a:pt x="9897" y="4944"/>
                  </a:lnTo>
                  <a:lnTo>
                    <a:pt x="10134" y="4970"/>
                  </a:lnTo>
                  <a:lnTo>
                    <a:pt x="10413" y="4970"/>
                  </a:lnTo>
                  <a:lnTo>
                    <a:pt x="10574" y="4995"/>
                  </a:lnTo>
                  <a:lnTo>
                    <a:pt x="10608" y="4987"/>
                  </a:lnTo>
                  <a:lnTo>
                    <a:pt x="10769" y="5004"/>
                  </a:lnTo>
                  <a:lnTo>
                    <a:pt x="11124" y="4995"/>
                  </a:lnTo>
                  <a:lnTo>
                    <a:pt x="11200" y="5012"/>
                  </a:lnTo>
                  <a:lnTo>
                    <a:pt x="11319" y="4987"/>
                  </a:lnTo>
                  <a:lnTo>
                    <a:pt x="11353" y="4953"/>
                  </a:lnTo>
                  <a:lnTo>
                    <a:pt x="11353" y="4936"/>
                  </a:lnTo>
                  <a:lnTo>
                    <a:pt x="11260" y="4868"/>
                  </a:lnTo>
                  <a:lnTo>
                    <a:pt x="11073" y="4826"/>
                  </a:lnTo>
                  <a:lnTo>
                    <a:pt x="10735" y="4741"/>
                  </a:lnTo>
                  <a:lnTo>
                    <a:pt x="10531" y="4707"/>
                  </a:lnTo>
                  <a:lnTo>
                    <a:pt x="10294" y="4640"/>
                  </a:lnTo>
                  <a:lnTo>
                    <a:pt x="9964" y="4572"/>
                  </a:lnTo>
                  <a:lnTo>
                    <a:pt x="9880" y="4538"/>
                  </a:lnTo>
                  <a:lnTo>
                    <a:pt x="9761" y="4470"/>
                  </a:lnTo>
                  <a:lnTo>
                    <a:pt x="9727" y="4402"/>
                  </a:lnTo>
                  <a:lnTo>
                    <a:pt x="9829" y="4352"/>
                  </a:lnTo>
                  <a:lnTo>
                    <a:pt x="10024" y="4318"/>
                  </a:lnTo>
                  <a:lnTo>
                    <a:pt x="10057" y="4292"/>
                  </a:lnTo>
                  <a:lnTo>
                    <a:pt x="10227" y="4292"/>
                  </a:lnTo>
                  <a:lnTo>
                    <a:pt x="10540" y="4335"/>
                  </a:lnTo>
                  <a:lnTo>
                    <a:pt x="10658" y="4301"/>
                  </a:lnTo>
                  <a:lnTo>
                    <a:pt x="10675" y="4267"/>
                  </a:lnTo>
                  <a:lnTo>
                    <a:pt x="10574" y="4199"/>
                  </a:lnTo>
                  <a:lnTo>
                    <a:pt x="10498" y="4140"/>
                  </a:lnTo>
                  <a:lnTo>
                    <a:pt x="10235" y="4089"/>
                  </a:lnTo>
                  <a:lnTo>
                    <a:pt x="10142" y="4038"/>
                  </a:lnTo>
                  <a:lnTo>
                    <a:pt x="9939" y="3988"/>
                  </a:lnTo>
                  <a:lnTo>
                    <a:pt x="9727" y="3911"/>
                  </a:lnTo>
                  <a:lnTo>
                    <a:pt x="9524" y="3759"/>
                  </a:lnTo>
                  <a:lnTo>
                    <a:pt x="9414" y="3649"/>
                  </a:lnTo>
                  <a:lnTo>
                    <a:pt x="9406" y="3598"/>
                  </a:lnTo>
                  <a:lnTo>
                    <a:pt x="9422" y="3573"/>
                  </a:lnTo>
                  <a:lnTo>
                    <a:pt x="9507" y="3539"/>
                  </a:lnTo>
                  <a:lnTo>
                    <a:pt x="9626" y="3539"/>
                  </a:lnTo>
                  <a:lnTo>
                    <a:pt x="9727" y="3539"/>
                  </a:lnTo>
                  <a:lnTo>
                    <a:pt x="9888" y="3590"/>
                  </a:lnTo>
                  <a:lnTo>
                    <a:pt x="10083" y="3615"/>
                  </a:lnTo>
                  <a:lnTo>
                    <a:pt x="10201" y="3598"/>
                  </a:lnTo>
                  <a:lnTo>
                    <a:pt x="10218" y="3573"/>
                  </a:lnTo>
                  <a:lnTo>
                    <a:pt x="10134" y="3412"/>
                  </a:lnTo>
                  <a:lnTo>
                    <a:pt x="10083" y="3353"/>
                  </a:lnTo>
                  <a:lnTo>
                    <a:pt x="9863" y="3166"/>
                  </a:lnTo>
                  <a:lnTo>
                    <a:pt x="9592" y="2997"/>
                  </a:lnTo>
                  <a:lnTo>
                    <a:pt x="9541" y="2938"/>
                  </a:lnTo>
                  <a:lnTo>
                    <a:pt x="9473" y="2904"/>
                  </a:lnTo>
                  <a:lnTo>
                    <a:pt x="9456" y="2870"/>
                  </a:lnTo>
                  <a:lnTo>
                    <a:pt x="9473" y="2785"/>
                  </a:lnTo>
                  <a:lnTo>
                    <a:pt x="9465" y="2726"/>
                  </a:lnTo>
                  <a:lnTo>
                    <a:pt x="9431" y="2692"/>
                  </a:lnTo>
                  <a:lnTo>
                    <a:pt x="9363" y="2675"/>
                  </a:lnTo>
                  <a:lnTo>
                    <a:pt x="9211" y="2684"/>
                  </a:lnTo>
                  <a:lnTo>
                    <a:pt x="8855" y="2701"/>
                  </a:lnTo>
                  <a:lnTo>
                    <a:pt x="8711" y="2692"/>
                  </a:lnTo>
                  <a:lnTo>
                    <a:pt x="8508" y="2692"/>
                  </a:lnTo>
                  <a:lnTo>
                    <a:pt x="8356" y="2650"/>
                  </a:lnTo>
                  <a:lnTo>
                    <a:pt x="8237" y="2616"/>
                  </a:lnTo>
                  <a:lnTo>
                    <a:pt x="8093" y="2531"/>
                  </a:lnTo>
                  <a:lnTo>
                    <a:pt x="7382" y="2294"/>
                  </a:lnTo>
                  <a:lnTo>
                    <a:pt x="7264" y="2227"/>
                  </a:lnTo>
                  <a:lnTo>
                    <a:pt x="7027" y="2142"/>
                  </a:lnTo>
                  <a:lnTo>
                    <a:pt x="6874" y="2108"/>
                  </a:lnTo>
                  <a:lnTo>
                    <a:pt x="6790" y="2074"/>
                  </a:lnTo>
                  <a:lnTo>
                    <a:pt x="6578" y="2032"/>
                  </a:lnTo>
                  <a:lnTo>
                    <a:pt x="6400" y="1981"/>
                  </a:lnTo>
                  <a:lnTo>
                    <a:pt x="6044" y="1913"/>
                  </a:lnTo>
                  <a:lnTo>
                    <a:pt x="5723" y="1795"/>
                  </a:lnTo>
                  <a:lnTo>
                    <a:pt x="5630" y="1786"/>
                  </a:lnTo>
                  <a:lnTo>
                    <a:pt x="5333" y="1676"/>
                  </a:lnTo>
                  <a:lnTo>
                    <a:pt x="5122" y="1626"/>
                  </a:lnTo>
                  <a:lnTo>
                    <a:pt x="4859" y="1541"/>
                  </a:lnTo>
                  <a:lnTo>
                    <a:pt x="4385" y="1448"/>
                  </a:lnTo>
                  <a:lnTo>
                    <a:pt x="4148" y="1363"/>
                  </a:lnTo>
                  <a:lnTo>
                    <a:pt x="3911" y="1304"/>
                  </a:lnTo>
                  <a:lnTo>
                    <a:pt x="3699" y="1270"/>
                  </a:lnTo>
                  <a:lnTo>
                    <a:pt x="3285" y="1143"/>
                  </a:lnTo>
                  <a:lnTo>
                    <a:pt x="3022" y="1101"/>
                  </a:lnTo>
                  <a:lnTo>
                    <a:pt x="2844" y="1033"/>
                  </a:lnTo>
                  <a:lnTo>
                    <a:pt x="2726" y="1024"/>
                  </a:lnTo>
                  <a:lnTo>
                    <a:pt x="2455" y="965"/>
                  </a:lnTo>
                  <a:lnTo>
                    <a:pt x="2396" y="931"/>
                  </a:lnTo>
                  <a:lnTo>
                    <a:pt x="2192" y="906"/>
                  </a:lnTo>
                  <a:lnTo>
                    <a:pt x="2015" y="813"/>
                  </a:lnTo>
                  <a:lnTo>
                    <a:pt x="1778" y="745"/>
                  </a:lnTo>
                  <a:lnTo>
                    <a:pt x="1422" y="618"/>
                  </a:lnTo>
                  <a:lnTo>
                    <a:pt x="1270" y="550"/>
                  </a:lnTo>
                  <a:lnTo>
                    <a:pt x="948" y="457"/>
                  </a:lnTo>
                  <a:lnTo>
                    <a:pt x="829" y="449"/>
                  </a:lnTo>
                  <a:lnTo>
                    <a:pt x="711" y="406"/>
                  </a:lnTo>
                  <a:lnTo>
                    <a:pt x="559" y="322"/>
                  </a:lnTo>
                  <a:lnTo>
                    <a:pt x="474" y="313"/>
                  </a:lnTo>
                  <a:lnTo>
                    <a:pt x="118" y="195"/>
                  </a:lnTo>
                  <a:lnTo>
                    <a:pt x="93" y="169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F934012-C93C-496A-A1BB-83EA7386B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152"/>
              <a:ext cx="4689" cy="1708"/>
            </a:xfrm>
            <a:custGeom>
              <a:avLst/>
              <a:gdLst>
                <a:gd name="T0" fmla="*/ 8771 w 20666"/>
                <a:gd name="T1" fmla="*/ 1253 h 7527"/>
                <a:gd name="T2" fmla="*/ 9931 w 20666"/>
                <a:gd name="T3" fmla="*/ 1440 h 7527"/>
                <a:gd name="T4" fmla="*/ 11920 w 20666"/>
                <a:gd name="T5" fmla="*/ 1744 h 7527"/>
                <a:gd name="T6" fmla="*/ 13046 w 20666"/>
                <a:gd name="T7" fmla="*/ 2210 h 7527"/>
                <a:gd name="T8" fmla="*/ 15036 w 20666"/>
                <a:gd name="T9" fmla="*/ 2354 h 7527"/>
                <a:gd name="T10" fmla="*/ 16957 w 20666"/>
                <a:gd name="T11" fmla="*/ 2540 h 7527"/>
                <a:gd name="T12" fmla="*/ 18795 w 20666"/>
                <a:gd name="T13" fmla="*/ 2879 h 7527"/>
                <a:gd name="T14" fmla="*/ 20539 w 20666"/>
                <a:gd name="T15" fmla="*/ 3844 h 7527"/>
                <a:gd name="T16" fmla="*/ 20378 w 20666"/>
                <a:gd name="T17" fmla="*/ 5122 h 7527"/>
                <a:gd name="T18" fmla="*/ 19590 w 20666"/>
                <a:gd name="T19" fmla="*/ 5867 h 7527"/>
                <a:gd name="T20" fmla="*/ 18795 w 20666"/>
                <a:gd name="T21" fmla="*/ 6299 h 7527"/>
                <a:gd name="T22" fmla="*/ 17575 w 20666"/>
                <a:gd name="T23" fmla="*/ 6824 h 7527"/>
                <a:gd name="T24" fmla="*/ 15798 w 20666"/>
                <a:gd name="T25" fmla="*/ 7154 h 7527"/>
                <a:gd name="T26" fmla="*/ 14375 w 20666"/>
                <a:gd name="T27" fmla="*/ 7205 h 7527"/>
                <a:gd name="T28" fmla="*/ 13512 w 20666"/>
                <a:gd name="T29" fmla="*/ 7247 h 7527"/>
                <a:gd name="T30" fmla="*/ 11378 w 20666"/>
                <a:gd name="T31" fmla="*/ 7366 h 7527"/>
                <a:gd name="T32" fmla="*/ 9837 w 20666"/>
                <a:gd name="T33" fmla="*/ 7459 h 7527"/>
                <a:gd name="T34" fmla="*/ 8762 w 20666"/>
                <a:gd name="T35" fmla="*/ 7425 h 7527"/>
                <a:gd name="T36" fmla="*/ 6366 w 20666"/>
                <a:gd name="T37" fmla="*/ 7442 h 7527"/>
                <a:gd name="T38" fmla="*/ 4309 w 20666"/>
                <a:gd name="T39" fmla="*/ 7501 h 7527"/>
                <a:gd name="T40" fmla="*/ 2616 w 20666"/>
                <a:gd name="T41" fmla="*/ 7400 h 7527"/>
                <a:gd name="T42" fmla="*/ 279 w 20666"/>
                <a:gd name="T43" fmla="*/ 7095 h 7527"/>
                <a:gd name="T44" fmla="*/ 398 w 20666"/>
                <a:gd name="T45" fmla="*/ 6519 h 7527"/>
                <a:gd name="T46" fmla="*/ 2023 w 20666"/>
                <a:gd name="T47" fmla="*/ 6477 h 7527"/>
                <a:gd name="T48" fmla="*/ 4335 w 20666"/>
                <a:gd name="T49" fmla="*/ 6553 h 7527"/>
                <a:gd name="T50" fmla="*/ 6468 w 20666"/>
                <a:gd name="T51" fmla="*/ 6672 h 7527"/>
                <a:gd name="T52" fmla="*/ 8136 w 20666"/>
                <a:gd name="T53" fmla="*/ 6858 h 7527"/>
                <a:gd name="T54" fmla="*/ 11522 w 20666"/>
                <a:gd name="T55" fmla="*/ 6824 h 7527"/>
                <a:gd name="T56" fmla="*/ 12580 w 20666"/>
                <a:gd name="T57" fmla="*/ 6960 h 7527"/>
                <a:gd name="T58" fmla="*/ 13571 w 20666"/>
                <a:gd name="T59" fmla="*/ 6528 h 7527"/>
                <a:gd name="T60" fmla="*/ 14816 w 20666"/>
                <a:gd name="T61" fmla="*/ 6189 h 7527"/>
                <a:gd name="T62" fmla="*/ 16001 w 20666"/>
                <a:gd name="T63" fmla="*/ 5910 h 7527"/>
                <a:gd name="T64" fmla="*/ 17423 w 20666"/>
                <a:gd name="T65" fmla="*/ 5647 h 7527"/>
                <a:gd name="T66" fmla="*/ 18549 w 20666"/>
                <a:gd name="T67" fmla="*/ 5165 h 7527"/>
                <a:gd name="T68" fmla="*/ 18795 w 20666"/>
                <a:gd name="T69" fmla="*/ 4750 h 7527"/>
                <a:gd name="T70" fmla="*/ 18930 w 20666"/>
                <a:gd name="T71" fmla="*/ 4200 h 7527"/>
                <a:gd name="T72" fmla="*/ 18524 w 20666"/>
                <a:gd name="T73" fmla="*/ 3996 h 7527"/>
                <a:gd name="T74" fmla="*/ 16543 w 20666"/>
                <a:gd name="T75" fmla="*/ 3725 h 7527"/>
                <a:gd name="T76" fmla="*/ 14214 w 20666"/>
                <a:gd name="T77" fmla="*/ 3361 h 7527"/>
                <a:gd name="T78" fmla="*/ 11607 w 20666"/>
                <a:gd name="T79" fmla="*/ 2870 h 7527"/>
                <a:gd name="T80" fmla="*/ 10083 w 20666"/>
                <a:gd name="T81" fmla="*/ 2650 h 7527"/>
                <a:gd name="T82" fmla="*/ 8822 w 20666"/>
                <a:gd name="T83" fmla="*/ 2472 h 7527"/>
                <a:gd name="T84" fmla="*/ 6434 w 20666"/>
                <a:gd name="T85" fmla="*/ 2083 h 7527"/>
                <a:gd name="T86" fmla="*/ 4301 w 20666"/>
                <a:gd name="T87" fmla="*/ 1567 h 7527"/>
                <a:gd name="T88" fmla="*/ 3276 w 20666"/>
                <a:gd name="T89" fmla="*/ 1313 h 7527"/>
                <a:gd name="T90" fmla="*/ 1219 w 20666"/>
                <a:gd name="T91" fmla="*/ 915 h 7527"/>
                <a:gd name="T92" fmla="*/ 76 w 20666"/>
                <a:gd name="T93" fmla="*/ 457 h 7527"/>
                <a:gd name="T94" fmla="*/ 330 w 20666"/>
                <a:gd name="T95" fmla="*/ 136 h 7527"/>
                <a:gd name="T96" fmla="*/ 1422 w 20666"/>
                <a:gd name="T97" fmla="*/ 17 h 7527"/>
                <a:gd name="T98" fmla="*/ 3175 w 20666"/>
                <a:gd name="T99" fmla="*/ 466 h 7527"/>
                <a:gd name="T100" fmla="*/ 3767 w 20666"/>
                <a:gd name="T101" fmla="*/ 711 h 7527"/>
                <a:gd name="T102" fmla="*/ 5249 w 20666"/>
                <a:gd name="T103" fmla="*/ 652 h 7527"/>
                <a:gd name="T104" fmla="*/ 6527 w 20666"/>
                <a:gd name="T105" fmla="*/ 830 h 7527"/>
                <a:gd name="T106" fmla="*/ 7713 w 20666"/>
                <a:gd name="T107" fmla="*/ 999 h 7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66" h="7527">
                  <a:moveTo>
                    <a:pt x="7856" y="1042"/>
                  </a:moveTo>
                  <a:lnTo>
                    <a:pt x="7873" y="1042"/>
                  </a:lnTo>
                  <a:lnTo>
                    <a:pt x="8110" y="1084"/>
                  </a:lnTo>
                  <a:lnTo>
                    <a:pt x="8466" y="1211"/>
                  </a:lnTo>
                  <a:lnTo>
                    <a:pt x="8644" y="1236"/>
                  </a:lnTo>
                  <a:lnTo>
                    <a:pt x="8771" y="1253"/>
                  </a:lnTo>
                  <a:lnTo>
                    <a:pt x="8982" y="1287"/>
                  </a:lnTo>
                  <a:lnTo>
                    <a:pt x="9101" y="1287"/>
                  </a:lnTo>
                  <a:lnTo>
                    <a:pt x="9194" y="1321"/>
                  </a:lnTo>
                  <a:lnTo>
                    <a:pt x="9516" y="1372"/>
                  </a:lnTo>
                  <a:lnTo>
                    <a:pt x="9812" y="1397"/>
                  </a:lnTo>
                  <a:lnTo>
                    <a:pt x="9931" y="1440"/>
                  </a:lnTo>
                  <a:lnTo>
                    <a:pt x="10498" y="1550"/>
                  </a:lnTo>
                  <a:lnTo>
                    <a:pt x="10557" y="1550"/>
                  </a:lnTo>
                  <a:lnTo>
                    <a:pt x="10582" y="1567"/>
                  </a:lnTo>
                  <a:lnTo>
                    <a:pt x="11065" y="1592"/>
                  </a:lnTo>
                  <a:lnTo>
                    <a:pt x="11565" y="1694"/>
                  </a:lnTo>
                  <a:lnTo>
                    <a:pt x="11920" y="1744"/>
                  </a:lnTo>
                  <a:lnTo>
                    <a:pt x="12191" y="1821"/>
                  </a:lnTo>
                  <a:lnTo>
                    <a:pt x="12606" y="2083"/>
                  </a:lnTo>
                  <a:lnTo>
                    <a:pt x="12724" y="2202"/>
                  </a:lnTo>
                  <a:lnTo>
                    <a:pt x="12809" y="2210"/>
                  </a:lnTo>
                  <a:lnTo>
                    <a:pt x="12843" y="2227"/>
                  </a:lnTo>
                  <a:lnTo>
                    <a:pt x="13046" y="2210"/>
                  </a:lnTo>
                  <a:lnTo>
                    <a:pt x="13436" y="2210"/>
                  </a:lnTo>
                  <a:lnTo>
                    <a:pt x="13673" y="2235"/>
                  </a:lnTo>
                  <a:lnTo>
                    <a:pt x="13935" y="2244"/>
                  </a:lnTo>
                  <a:lnTo>
                    <a:pt x="14172" y="2286"/>
                  </a:lnTo>
                  <a:lnTo>
                    <a:pt x="14587" y="2295"/>
                  </a:lnTo>
                  <a:lnTo>
                    <a:pt x="15036" y="2354"/>
                  </a:lnTo>
                  <a:lnTo>
                    <a:pt x="15391" y="2379"/>
                  </a:lnTo>
                  <a:lnTo>
                    <a:pt x="15594" y="2413"/>
                  </a:lnTo>
                  <a:lnTo>
                    <a:pt x="16128" y="2447"/>
                  </a:lnTo>
                  <a:lnTo>
                    <a:pt x="16280" y="2472"/>
                  </a:lnTo>
                  <a:lnTo>
                    <a:pt x="16813" y="2515"/>
                  </a:lnTo>
                  <a:lnTo>
                    <a:pt x="16957" y="2540"/>
                  </a:lnTo>
                  <a:lnTo>
                    <a:pt x="17491" y="2566"/>
                  </a:lnTo>
                  <a:lnTo>
                    <a:pt x="17525" y="2583"/>
                  </a:lnTo>
                  <a:lnTo>
                    <a:pt x="17643" y="2583"/>
                  </a:lnTo>
                  <a:lnTo>
                    <a:pt x="18058" y="2642"/>
                  </a:lnTo>
                  <a:lnTo>
                    <a:pt x="18295" y="2701"/>
                  </a:lnTo>
                  <a:lnTo>
                    <a:pt x="18795" y="2879"/>
                  </a:lnTo>
                  <a:lnTo>
                    <a:pt x="18972" y="2972"/>
                  </a:lnTo>
                  <a:lnTo>
                    <a:pt x="19658" y="3184"/>
                  </a:lnTo>
                  <a:lnTo>
                    <a:pt x="20039" y="3395"/>
                  </a:lnTo>
                  <a:lnTo>
                    <a:pt x="20225" y="3522"/>
                  </a:lnTo>
                  <a:lnTo>
                    <a:pt x="20378" y="3590"/>
                  </a:lnTo>
                  <a:lnTo>
                    <a:pt x="20539" y="3844"/>
                  </a:lnTo>
                  <a:lnTo>
                    <a:pt x="20657" y="4327"/>
                  </a:lnTo>
                  <a:lnTo>
                    <a:pt x="20666" y="4589"/>
                  </a:lnTo>
                  <a:lnTo>
                    <a:pt x="20589" y="4826"/>
                  </a:lnTo>
                  <a:lnTo>
                    <a:pt x="20420" y="5038"/>
                  </a:lnTo>
                  <a:lnTo>
                    <a:pt x="20378" y="5097"/>
                  </a:lnTo>
                  <a:lnTo>
                    <a:pt x="20378" y="5122"/>
                  </a:lnTo>
                  <a:lnTo>
                    <a:pt x="20208" y="5368"/>
                  </a:lnTo>
                  <a:lnTo>
                    <a:pt x="19997" y="5588"/>
                  </a:lnTo>
                  <a:lnTo>
                    <a:pt x="19844" y="5698"/>
                  </a:lnTo>
                  <a:lnTo>
                    <a:pt x="19819" y="5732"/>
                  </a:lnTo>
                  <a:lnTo>
                    <a:pt x="19709" y="5817"/>
                  </a:lnTo>
                  <a:lnTo>
                    <a:pt x="19590" y="5867"/>
                  </a:lnTo>
                  <a:lnTo>
                    <a:pt x="19548" y="5901"/>
                  </a:lnTo>
                  <a:lnTo>
                    <a:pt x="19269" y="6071"/>
                  </a:lnTo>
                  <a:lnTo>
                    <a:pt x="19074" y="6164"/>
                  </a:lnTo>
                  <a:lnTo>
                    <a:pt x="18998" y="6223"/>
                  </a:lnTo>
                  <a:lnTo>
                    <a:pt x="18879" y="6282"/>
                  </a:lnTo>
                  <a:lnTo>
                    <a:pt x="18795" y="6299"/>
                  </a:lnTo>
                  <a:lnTo>
                    <a:pt x="18642" y="6384"/>
                  </a:lnTo>
                  <a:lnTo>
                    <a:pt x="18481" y="6435"/>
                  </a:lnTo>
                  <a:lnTo>
                    <a:pt x="18126" y="6596"/>
                  </a:lnTo>
                  <a:lnTo>
                    <a:pt x="18083" y="6596"/>
                  </a:lnTo>
                  <a:lnTo>
                    <a:pt x="17728" y="6765"/>
                  </a:lnTo>
                  <a:lnTo>
                    <a:pt x="17575" y="6824"/>
                  </a:lnTo>
                  <a:lnTo>
                    <a:pt x="17533" y="6824"/>
                  </a:lnTo>
                  <a:lnTo>
                    <a:pt x="17415" y="6883"/>
                  </a:lnTo>
                  <a:lnTo>
                    <a:pt x="17101" y="7002"/>
                  </a:lnTo>
                  <a:lnTo>
                    <a:pt x="16424" y="7112"/>
                  </a:lnTo>
                  <a:lnTo>
                    <a:pt x="16390" y="7095"/>
                  </a:lnTo>
                  <a:lnTo>
                    <a:pt x="15798" y="7154"/>
                  </a:lnTo>
                  <a:lnTo>
                    <a:pt x="15755" y="7146"/>
                  </a:lnTo>
                  <a:lnTo>
                    <a:pt x="15442" y="7180"/>
                  </a:lnTo>
                  <a:lnTo>
                    <a:pt x="15120" y="7171"/>
                  </a:lnTo>
                  <a:lnTo>
                    <a:pt x="15002" y="7188"/>
                  </a:lnTo>
                  <a:lnTo>
                    <a:pt x="14926" y="7180"/>
                  </a:lnTo>
                  <a:lnTo>
                    <a:pt x="14375" y="7205"/>
                  </a:lnTo>
                  <a:lnTo>
                    <a:pt x="14333" y="7197"/>
                  </a:lnTo>
                  <a:lnTo>
                    <a:pt x="13977" y="7231"/>
                  </a:lnTo>
                  <a:lnTo>
                    <a:pt x="13774" y="7214"/>
                  </a:lnTo>
                  <a:lnTo>
                    <a:pt x="13656" y="7239"/>
                  </a:lnTo>
                  <a:lnTo>
                    <a:pt x="13537" y="7231"/>
                  </a:lnTo>
                  <a:lnTo>
                    <a:pt x="13512" y="7247"/>
                  </a:lnTo>
                  <a:lnTo>
                    <a:pt x="13317" y="7264"/>
                  </a:lnTo>
                  <a:lnTo>
                    <a:pt x="12843" y="7298"/>
                  </a:lnTo>
                  <a:lnTo>
                    <a:pt x="12326" y="7298"/>
                  </a:lnTo>
                  <a:lnTo>
                    <a:pt x="12013" y="7341"/>
                  </a:lnTo>
                  <a:lnTo>
                    <a:pt x="11895" y="7324"/>
                  </a:lnTo>
                  <a:lnTo>
                    <a:pt x="11378" y="7366"/>
                  </a:lnTo>
                  <a:lnTo>
                    <a:pt x="10947" y="7366"/>
                  </a:lnTo>
                  <a:lnTo>
                    <a:pt x="10743" y="7400"/>
                  </a:lnTo>
                  <a:lnTo>
                    <a:pt x="10701" y="7383"/>
                  </a:lnTo>
                  <a:lnTo>
                    <a:pt x="10549" y="7425"/>
                  </a:lnTo>
                  <a:lnTo>
                    <a:pt x="10032" y="7417"/>
                  </a:lnTo>
                  <a:lnTo>
                    <a:pt x="9837" y="7459"/>
                  </a:lnTo>
                  <a:lnTo>
                    <a:pt x="9558" y="7468"/>
                  </a:lnTo>
                  <a:lnTo>
                    <a:pt x="9440" y="7459"/>
                  </a:lnTo>
                  <a:lnTo>
                    <a:pt x="9397" y="7434"/>
                  </a:lnTo>
                  <a:lnTo>
                    <a:pt x="9194" y="7442"/>
                  </a:lnTo>
                  <a:lnTo>
                    <a:pt x="8838" y="7442"/>
                  </a:lnTo>
                  <a:lnTo>
                    <a:pt x="8762" y="7425"/>
                  </a:lnTo>
                  <a:lnTo>
                    <a:pt x="8441" y="7425"/>
                  </a:lnTo>
                  <a:lnTo>
                    <a:pt x="8288" y="7442"/>
                  </a:lnTo>
                  <a:lnTo>
                    <a:pt x="7729" y="7425"/>
                  </a:lnTo>
                  <a:lnTo>
                    <a:pt x="7374" y="7434"/>
                  </a:lnTo>
                  <a:lnTo>
                    <a:pt x="7188" y="7442"/>
                  </a:lnTo>
                  <a:lnTo>
                    <a:pt x="6366" y="7442"/>
                  </a:lnTo>
                  <a:lnTo>
                    <a:pt x="6087" y="7425"/>
                  </a:lnTo>
                  <a:lnTo>
                    <a:pt x="5105" y="7518"/>
                  </a:lnTo>
                  <a:lnTo>
                    <a:pt x="4902" y="7501"/>
                  </a:lnTo>
                  <a:lnTo>
                    <a:pt x="4749" y="7527"/>
                  </a:lnTo>
                  <a:lnTo>
                    <a:pt x="4428" y="7527"/>
                  </a:lnTo>
                  <a:lnTo>
                    <a:pt x="4309" y="7501"/>
                  </a:lnTo>
                  <a:lnTo>
                    <a:pt x="4072" y="7501"/>
                  </a:lnTo>
                  <a:lnTo>
                    <a:pt x="3920" y="7485"/>
                  </a:lnTo>
                  <a:lnTo>
                    <a:pt x="3598" y="7408"/>
                  </a:lnTo>
                  <a:lnTo>
                    <a:pt x="3403" y="7383"/>
                  </a:lnTo>
                  <a:lnTo>
                    <a:pt x="3166" y="7408"/>
                  </a:lnTo>
                  <a:lnTo>
                    <a:pt x="2616" y="7400"/>
                  </a:lnTo>
                  <a:lnTo>
                    <a:pt x="2218" y="7349"/>
                  </a:lnTo>
                  <a:lnTo>
                    <a:pt x="1388" y="7290"/>
                  </a:lnTo>
                  <a:lnTo>
                    <a:pt x="1228" y="7239"/>
                  </a:lnTo>
                  <a:lnTo>
                    <a:pt x="1067" y="7214"/>
                  </a:lnTo>
                  <a:lnTo>
                    <a:pt x="635" y="7112"/>
                  </a:lnTo>
                  <a:lnTo>
                    <a:pt x="279" y="7095"/>
                  </a:lnTo>
                  <a:lnTo>
                    <a:pt x="110" y="6968"/>
                  </a:lnTo>
                  <a:lnTo>
                    <a:pt x="34" y="6850"/>
                  </a:lnTo>
                  <a:lnTo>
                    <a:pt x="0" y="6731"/>
                  </a:lnTo>
                  <a:lnTo>
                    <a:pt x="42" y="6655"/>
                  </a:lnTo>
                  <a:lnTo>
                    <a:pt x="195" y="6587"/>
                  </a:lnTo>
                  <a:lnTo>
                    <a:pt x="398" y="6519"/>
                  </a:lnTo>
                  <a:lnTo>
                    <a:pt x="576" y="6494"/>
                  </a:lnTo>
                  <a:lnTo>
                    <a:pt x="669" y="6519"/>
                  </a:lnTo>
                  <a:lnTo>
                    <a:pt x="694" y="6502"/>
                  </a:lnTo>
                  <a:lnTo>
                    <a:pt x="1007" y="6494"/>
                  </a:lnTo>
                  <a:lnTo>
                    <a:pt x="1871" y="6460"/>
                  </a:lnTo>
                  <a:lnTo>
                    <a:pt x="2023" y="6477"/>
                  </a:lnTo>
                  <a:lnTo>
                    <a:pt x="2557" y="6469"/>
                  </a:lnTo>
                  <a:lnTo>
                    <a:pt x="3234" y="6502"/>
                  </a:lnTo>
                  <a:lnTo>
                    <a:pt x="3623" y="6502"/>
                  </a:lnTo>
                  <a:lnTo>
                    <a:pt x="3827" y="6519"/>
                  </a:lnTo>
                  <a:lnTo>
                    <a:pt x="3920" y="6545"/>
                  </a:lnTo>
                  <a:lnTo>
                    <a:pt x="4335" y="6553"/>
                  </a:lnTo>
                  <a:lnTo>
                    <a:pt x="4690" y="6604"/>
                  </a:lnTo>
                  <a:lnTo>
                    <a:pt x="4809" y="6596"/>
                  </a:lnTo>
                  <a:lnTo>
                    <a:pt x="5367" y="6638"/>
                  </a:lnTo>
                  <a:lnTo>
                    <a:pt x="5486" y="6621"/>
                  </a:lnTo>
                  <a:lnTo>
                    <a:pt x="6079" y="6672"/>
                  </a:lnTo>
                  <a:lnTo>
                    <a:pt x="6468" y="6672"/>
                  </a:lnTo>
                  <a:lnTo>
                    <a:pt x="6587" y="6706"/>
                  </a:lnTo>
                  <a:lnTo>
                    <a:pt x="6790" y="6714"/>
                  </a:lnTo>
                  <a:lnTo>
                    <a:pt x="6908" y="6756"/>
                  </a:lnTo>
                  <a:lnTo>
                    <a:pt x="7205" y="6773"/>
                  </a:lnTo>
                  <a:lnTo>
                    <a:pt x="7586" y="6816"/>
                  </a:lnTo>
                  <a:lnTo>
                    <a:pt x="8136" y="6858"/>
                  </a:lnTo>
                  <a:lnTo>
                    <a:pt x="8288" y="6850"/>
                  </a:lnTo>
                  <a:lnTo>
                    <a:pt x="8822" y="6875"/>
                  </a:lnTo>
                  <a:lnTo>
                    <a:pt x="9507" y="6850"/>
                  </a:lnTo>
                  <a:lnTo>
                    <a:pt x="10786" y="6858"/>
                  </a:lnTo>
                  <a:lnTo>
                    <a:pt x="11463" y="6799"/>
                  </a:lnTo>
                  <a:lnTo>
                    <a:pt x="11522" y="6824"/>
                  </a:lnTo>
                  <a:lnTo>
                    <a:pt x="11734" y="6824"/>
                  </a:lnTo>
                  <a:lnTo>
                    <a:pt x="11937" y="6892"/>
                  </a:lnTo>
                  <a:lnTo>
                    <a:pt x="12267" y="7070"/>
                  </a:lnTo>
                  <a:lnTo>
                    <a:pt x="12326" y="7087"/>
                  </a:lnTo>
                  <a:lnTo>
                    <a:pt x="12411" y="7078"/>
                  </a:lnTo>
                  <a:lnTo>
                    <a:pt x="12580" y="6960"/>
                  </a:lnTo>
                  <a:lnTo>
                    <a:pt x="12648" y="6858"/>
                  </a:lnTo>
                  <a:lnTo>
                    <a:pt x="12767" y="6756"/>
                  </a:lnTo>
                  <a:lnTo>
                    <a:pt x="12945" y="6672"/>
                  </a:lnTo>
                  <a:lnTo>
                    <a:pt x="13215" y="6612"/>
                  </a:lnTo>
                  <a:lnTo>
                    <a:pt x="13478" y="6528"/>
                  </a:lnTo>
                  <a:lnTo>
                    <a:pt x="13571" y="6528"/>
                  </a:lnTo>
                  <a:lnTo>
                    <a:pt x="13656" y="6494"/>
                  </a:lnTo>
                  <a:lnTo>
                    <a:pt x="13960" y="6443"/>
                  </a:lnTo>
                  <a:lnTo>
                    <a:pt x="14138" y="6384"/>
                  </a:lnTo>
                  <a:lnTo>
                    <a:pt x="14435" y="6342"/>
                  </a:lnTo>
                  <a:lnTo>
                    <a:pt x="14519" y="6291"/>
                  </a:lnTo>
                  <a:lnTo>
                    <a:pt x="14816" y="6189"/>
                  </a:lnTo>
                  <a:lnTo>
                    <a:pt x="14909" y="6181"/>
                  </a:lnTo>
                  <a:lnTo>
                    <a:pt x="15264" y="6062"/>
                  </a:lnTo>
                  <a:lnTo>
                    <a:pt x="15290" y="6071"/>
                  </a:lnTo>
                  <a:lnTo>
                    <a:pt x="15467" y="6028"/>
                  </a:lnTo>
                  <a:lnTo>
                    <a:pt x="15645" y="5969"/>
                  </a:lnTo>
                  <a:lnTo>
                    <a:pt x="16001" y="5910"/>
                  </a:lnTo>
                  <a:lnTo>
                    <a:pt x="16331" y="5825"/>
                  </a:lnTo>
                  <a:lnTo>
                    <a:pt x="16534" y="5791"/>
                  </a:lnTo>
                  <a:lnTo>
                    <a:pt x="16686" y="5757"/>
                  </a:lnTo>
                  <a:lnTo>
                    <a:pt x="16983" y="5715"/>
                  </a:lnTo>
                  <a:lnTo>
                    <a:pt x="17067" y="5724"/>
                  </a:lnTo>
                  <a:lnTo>
                    <a:pt x="17423" y="5647"/>
                  </a:lnTo>
                  <a:lnTo>
                    <a:pt x="17660" y="5571"/>
                  </a:lnTo>
                  <a:lnTo>
                    <a:pt x="17812" y="5470"/>
                  </a:lnTo>
                  <a:lnTo>
                    <a:pt x="18050" y="5393"/>
                  </a:lnTo>
                  <a:lnTo>
                    <a:pt x="18134" y="5334"/>
                  </a:lnTo>
                  <a:lnTo>
                    <a:pt x="18431" y="5232"/>
                  </a:lnTo>
                  <a:lnTo>
                    <a:pt x="18549" y="5165"/>
                  </a:lnTo>
                  <a:lnTo>
                    <a:pt x="18718" y="5105"/>
                  </a:lnTo>
                  <a:lnTo>
                    <a:pt x="18752" y="5063"/>
                  </a:lnTo>
                  <a:lnTo>
                    <a:pt x="18769" y="4987"/>
                  </a:lnTo>
                  <a:lnTo>
                    <a:pt x="18769" y="4868"/>
                  </a:lnTo>
                  <a:lnTo>
                    <a:pt x="18811" y="4784"/>
                  </a:lnTo>
                  <a:lnTo>
                    <a:pt x="18795" y="4750"/>
                  </a:lnTo>
                  <a:lnTo>
                    <a:pt x="18828" y="4631"/>
                  </a:lnTo>
                  <a:lnTo>
                    <a:pt x="18820" y="4394"/>
                  </a:lnTo>
                  <a:lnTo>
                    <a:pt x="18845" y="4310"/>
                  </a:lnTo>
                  <a:lnTo>
                    <a:pt x="18888" y="4276"/>
                  </a:lnTo>
                  <a:lnTo>
                    <a:pt x="18888" y="4233"/>
                  </a:lnTo>
                  <a:lnTo>
                    <a:pt x="18930" y="4200"/>
                  </a:lnTo>
                  <a:lnTo>
                    <a:pt x="18947" y="4166"/>
                  </a:lnTo>
                  <a:lnTo>
                    <a:pt x="18896" y="4073"/>
                  </a:lnTo>
                  <a:lnTo>
                    <a:pt x="18879" y="4047"/>
                  </a:lnTo>
                  <a:lnTo>
                    <a:pt x="18718" y="4005"/>
                  </a:lnTo>
                  <a:lnTo>
                    <a:pt x="18676" y="4013"/>
                  </a:lnTo>
                  <a:lnTo>
                    <a:pt x="18524" y="3996"/>
                  </a:lnTo>
                  <a:lnTo>
                    <a:pt x="18202" y="3996"/>
                  </a:lnTo>
                  <a:lnTo>
                    <a:pt x="17694" y="3946"/>
                  </a:lnTo>
                  <a:lnTo>
                    <a:pt x="17415" y="3886"/>
                  </a:lnTo>
                  <a:lnTo>
                    <a:pt x="16898" y="3810"/>
                  </a:lnTo>
                  <a:lnTo>
                    <a:pt x="16703" y="3751"/>
                  </a:lnTo>
                  <a:lnTo>
                    <a:pt x="16543" y="3725"/>
                  </a:lnTo>
                  <a:lnTo>
                    <a:pt x="15992" y="3590"/>
                  </a:lnTo>
                  <a:lnTo>
                    <a:pt x="15916" y="3590"/>
                  </a:lnTo>
                  <a:lnTo>
                    <a:pt x="15798" y="3565"/>
                  </a:lnTo>
                  <a:lnTo>
                    <a:pt x="14689" y="3429"/>
                  </a:lnTo>
                  <a:lnTo>
                    <a:pt x="14612" y="3404"/>
                  </a:lnTo>
                  <a:lnTo>
                    <a:pt x="14214" y="3361"/>
                  </a:lnTo>
                  <a:lnTo>
                    <a:pt x="13859" y="3302"/>
                  </a:lnTo>
                  <a:lnTo>
                    <a:pt x="13342" y="3268"/>
                  </a:lnTo>
                  <a:lnTo>
                    <a:pt x="13182" y="3226"/>
                  </a:lnTo>
                  <a:lnTo>
                    <a:pt x="12707" y="3167"/>
                  </a:lnTo>
                  <a:lnTo>
                    <a:pt x="11920" y="2997"/>
                  </a:lnTo>
                  <a:lnTo>
                    <a:pt x="11607" y="2870"/>
                  </a:lnTo>
                  <a:lnTo>
                    <a:pt x="11565" y="2870"/>
                  </a:lnTo>
                  <a:lnTo>
                    <a:pt x="11370" y="2777"/>
                  </a:lnTo>
                  <a:lnTo>
                    <a:pt x="11167" y="2718"/>
                  </a:lnTo>
                  <a:lnTo>
                    <a:pt x="10887" y="2659"/>
                  </a:lnTo>
                  <a:lnTo>
                    <a:pt x="10515" y="2684"/>
                  </a:lnTo>
                  <a:lnTo>
                    <a:pt x="10083" y="2650"/>
                  </a:lnTo>
                  <a:lnTo>
                    <a:pt x="9888" y="2625"/>
                  </a:lnTo>
                  <a:lnTo>
                    <a:pt x="9651" y="2557"/>
                  </a:lnTo>
                  <a:lnTo>
                    <a:pt x="9330" y="2523"/>
                  </a:lnTo>
                  <a:lnTo>
                    <a:pt x="9092" y="2523"/>
                  </a:lnTo>
                  <a:lnTo>
                    <a:pt x="9059" y="2506"/>
                  </a:lnTo>
                  <a:lnTo>
                    <a:pt x="8822" y="2472"/>
                  </a:lnTo>
                  <a:lnTo>
                    <a:pt x="8737" y="2447"/>
                  </a:lnTo>
                  <a:lnTo>
                    <a:pt x="8449" y="2405"/>
                  </a:lnTo>
                  <a:lnTo>
                    <a:pt x="8254" y="2337"/>
                  </a:lnTo>
                  <a:lnTo>
                    <a:pt x="8093" y="2329"/>
                  </a:lnTo>
                  <a:lnTo>
                    <a:pt x="7586" y="2227"/>
                  </a:lnTo>
                  <a:lnTo>
                    <a:pt x="6434" y="2083"/>
                  </a:lnTo>
                  <a:lnTo>
                    <a:pt x="5765" y="1914"/>
                  </a:lnTo>
                  <a:lnTo>
                    <a:pt x="5452" y="1812"/>
                  </a:lnTo>
                  <a:lnTo>
                    <a:pt x="5215" y="1761"/>
                  </a:lnTo>
                  <a:lnTo>
                    <a:pt x="5096" y="1702"/>
                  </a:lnTo>
                  <a:lnTo>
                    <a:pt x="4775" y="1626"/>
                  </a:lnTo>
                  <a:lnTo>
                    <a:pt x="4301" y="1567"/>
                  </a:lnTo>
                  <a:lnTo>
                    <a:pt x="3987" y="1490"/>
                  </a:lnTo>
                  <a:lnTo>
                    <a:pt x="3903" y="1490"/>
                  </a:lnTo>
                  <a:lnTo>
                    <a:pt x="3827" y="1456"/>
                  </a:lnTo>
                  <a:lnTo>
                    <a:pt x="3708" y="1448"/>
                  </a:lnTo>
                  <a:lnTo>
                    <a:pt x="3471" y="1355"/>
                  </a:lnTo>
                  <a:lnTo>
                    <a:pt x="3276" y="1313"/>
                  </a:lnTo>
                  <a:lnTo>
                    <a:pt x="2718" y="1253"/>
                  </a:lnTo>
                  <a:lnTo>
                    <a:pt x="2641" y="1219"/>
                  </a:lnTo>
                  <a:lnTo>
                    <a:pt x="2125" y="1152"/>
                  </a:lnTo>
                  <a:lnTo>
                    <a:pt x="1735" y="1050"/>
                  </a:lnTo>
                  <a:lnTo>
                    <a:pt x="1617" y="999"/>
                  </a:lnTo>
                  <a:lnTo>
                    <a:pt x="1219" y="915"/>
                  </a:lnTo>
                  <a:lnTo>
                    <a:pt x="1143" y="872"/>
                  </a:lnTo>
                  <a:lnTo>
                    <a:pt x="965" y="830"/>
                  </a:lnTo>
                  <a:lnTo>
                    <a:pt x="491" y="703"/>
                  </a:lnTo>
                  <a:lnTo>
                    <a:pt x="203" y="593"/>
                  </a:lnTo>
                  <a:lnTo>
                    <a:pt x="135" y="534"/>
                  </a:lnTo>
                  <a:lnTo>
                    <a:pt x="76" y="457"/>
                  </a:lnTo>
                  <a:lnTo>
                    <a:pt x="42" y="381"/>
                  </a:lnTo>
                  <a:lnTo>
                    <a:pt x="42" y="322"/>
                  </a:lnTo>
                  <a:lnTo>
                    <a:pt x="93" y="254"/>
                  </a:lnTo>
                  <a:lnTo>
                    <a:pt x="152" y="212"/>
                  </a:lnTo>
                  <a:lnTo>
                    <a:pt x="271" y="170"/>
                  </a:lnTo>
                  <a:lnTo>
                    <a:pt x="330" y="136"/>
                  </a:lnTo>
                  <a:lnTo>
                    <a:pt x="356" y="136"/>
                  </a:lnTo>
                  <a:lnTo>
                    <a:pt x="415" y="85"/>
                  </a:lnTo>
                  <a:lnTo>
                    <a:pt x="533" y="34"/>
                  </a:lnTo>
                  <a:lnTo>
                    <a:pt x="770" y="0"/>
                  </a:lnTo>
                  <a:lnTo>
                    <a:pt x="1244" y="26"/>
                  </a:lnTo>
                  <a:lnTo>
                    <a:pt x="1422" y="17"/>
                  </a:lnTo>
                  <a:lnTo>
                    <a:pt x="1482" y="34"/>
                  </a:lnTo>
                  <a:lnTo>
                    <a:pt x="1752" y="43"/>
                  </a:lnTo>
                  <a:lnTo>
                    <a:pt x="2438" y="170"/>
                  </a:lnTo>
                  <a:lnTo>
                    <a:pt x="2675" y="254"/>
                  </a:lnTo>
                  <a:lnTo>
                    <a:pt x="3149" y="466"/>
                  </a:lnTo>
                  <a:lnTo>
                    <a:pt x="3175" y="466"/>
                  </a:lnTo>
                  <a:lnTo>
                    <a:pt x="3268" y="517"/>
                  </a:lnTo>
                  <a:lnTo>
                    <a:pt x="3471" y="584"/>
                  </a:lnTo>
                  <a:lnTo>
                    <a:pt x="3623" y="652"/>
                  </a:lnTo>
                  <a:lnTo>
                    <a:pt x="3683" y="669"/>
                  </a:lnTo>
                  <a:lnTo>
                    <a:pt x="3742" y="711"/>
                  </a:lnTo>
                  <a:lnTo>
                    <a:pt x="3767" y="711"/>
                  </a:lnTo>
                  <a:lnTo>
                    <a:pt x="3827" y="754"/>
                  </a:lnTo>
                  <a:lnTo>
                    <a:pt x="3945" y="796"/>
                  </a:lnTo>
                  <a:lnTo>
                    <a:pt x="4419" y="830"/>
                  </a:lnTo>
                  <a:lnTo>
                    <a:pt x="4690" y="821"/>
                  </a:lnTo>
                  <a:lnTo>
                    <a:pt x="5012" y="711"/>
                  </a:lnTo>
                  <a:lnTo>
                    <a:pt x="5249" y="652"/>
                  </a:lnTo>
                  <a:lnTo>
                    <a:pt x="5486" y="644"/>
                  </a:lnTo>
                  <a:lnTo>
                    <a:pt x="5579" y="652"/>
                  </a:lnTo>
                  <a:lnTo>
                    <a:pt x="5994" y="762"/>
                  </a:lnTo>
                  <a:lnTo>
                    <a:pt x="6231" y="788"/>
                  </a:lnTo>
                  <a:lnTo>
                    <a:pt x="6375" y="821"/>
                  </a:lnTo>
                  <a:lnTo>
                    <a:pt x="6527" y="830"/>
                  </a:lnTo>
                  <a:lnTo>
                    <a:pt x="6730" y="881"/>
                  </a:lnTo>
                  <a:lnTo>
                    <a:pt x="6942" y="965"/>
                  </a:lnTo>
                  <a:lnTo>
                    <a:pt x="7061" y="974"/>
                  </a:lnTo>
                  <a:lnTo>
                    <a:pt x="7086" y="991"/>
                  </a:lnTo>
                  <a:lnTo>
                    <a:pt x="7594" y="991"/>
                  </a:lnTo>
                  <a:lnTo>
                    <a:pt x="7713" y="999"/>
                  </a:lnTo>
                  <a:lnTo>
                    <a:pt x="7738" y="1025"/>
                  </a:lnTo>
                  <a:lnTo>
                    <a:pt x="7856" y="1042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DAF919-5EBA-4AC0-B319-C8E52CA5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513"/>
              <a:ext cx="730" cy="853"/>
            </a:xfrm>
            <a:custGeom>
              <a:avLst/>
              <a:gdLst>
                <a:gd name="T0" fmla="*/ 3132 w 3217"/>
                <a:gd name="T1" fmla="*/ 3760 h 3760"/>
                <a:gd name="T2" fmla="*/ 3073 w 3217"/>
                <a:gd name="T3" fmla="*/ 3675 h 3760"/>
                <a:gd name="T4" fmla="*/ 2988 w 3217"/>
                <a:gd name="T5" fmla="*/ 3599 h 3760"/>
                <a:gd name="T6" fmla="*/ 2845 w 3217"/>
                <a:gd name="T7" fmla="*/ 3514 h 3760"/>
                <a:gd name="T8" fmla="*/ 2658 w 3217"/>
                <a:gd name="T9" fmla="*/ 3446 h 3760"/>
                <a:gd name="T10" fmla="*/ 2243 w 3217"/>
                <a:gd name="T11" fmla="*/ 3218 h 3760"/>
                <a:gd name="T12" fmla="*/ 2066 w 3217"/>
                <a:gd name="T13" fmla="*/ 3150 h 3760"/>
                <a:gd name="T14" fmla="*/ 1981 w 3217"/>
                <a:gd name="T15" fmla="*/ 3082 h 3760"/>
                <a:gd name="T16" fmla="*/ 1888 w 3217"/>
                <a:gd name="T17" fmla="*/ 3040 h 3760"/>
                <a:gd name="T18" fmla="*/ 1710 w 3217"/>
                <a:gd name="T19" fmla="*/ 2904 h 3760"/>
                <a:gd name="T20" fmla="*/ 1600 w 3217"/>
                <a:gd name="T21" fmla="*/ 2794 h 3760"/>
                <a:gd name="T22" fmla="*/ 1566 w 3217"/>
                <a:gd name="T23" fmla="*/ 2777 h 3760"/>
                <a:gd name="T24" fmla="*/ 1439 w 3217"/>
                <a:gd name="T25" fmla="*/ 2608 h 3760"/>
                <a:gd name="T26" fmla="*/ 1228 w 3217"/>
                <a:gd name="T27" fmla="*/ 2396 h 3760"/>
                <a:gd name="T28" fmla="*/ 1185 w 3217"/>
                <a:gd name="T29" fmla="*/ 2329 h 3760"/>
                <a:gd name="T30" fmla="*/ 1058 w 3217"/>
                <a:gd name="T31" fmla="*/ 2185 h 3760"/>
                <a:gd name="T32" fmla="*/ 999 w 3217"/>
                <a:gd name="T33" fmla="*/ 2066 h 3760"/>
                <a:gd name="T34" fmla="*/ 974 w 3217"/>
                <a:gd name="T35" fmla="*/ 1888 h 3760"/>
                <a:gd name="T36" fmla="*/ 1007 w 3217"/>
                <a:gd name="T37" fmla="*/ 1829 h 3760"/>
                <a:gd name="T38" fmla="*/ 1007 w 3217"/>
                <a:gd name="T39" fmla="*/ 1795 h 3760"/>
                <a:gd name="T40" fmla="*/ 1101 w 3217"/>
                <a:gd name="T41" fmla="*/ 1719 h 3760"/>
                <a:gd name="T42" fmla="*/ 1151 w 3217"/>
                <a:gd name="T43" fmla="*/ 1702 h 3760"/>
                <a:gd name="T44" fmla="*/ 1422 w 3217"/>
                <a:gd name="T45" fmla="*/ 1601 h 3760"/>
                <a:gd name="T46" fmla="*/ 1702 w 3217"/>
                <a:gd name="T47" fmla="*/ 1541 h 3760"/>
                <a:gd name="T48" fmla="*/ 1820 w 3217"/>
                <a:gd name="T49" fmla="*/ 1482 h 3760"/>
                <a:gd name="T50" fmla="*/ 2252 w 3217"/>
                <a:gd name="T51" fmla="*/ 1372 h 3760"/>
                <a:gd name="T52" fmla="*/ 2455 w 3217"/>
                <a:gd name="T53" fmla="*/ 1279 h 3760"/>
                <a:gd name="T54" fmla="*/ 2650 w 3217"/>
                <a:gd name="T55" fmla="*/ 1245 h 3760"/>
                <a:gd name="T56" fmla="*/ 2692 w 3217"/>
                <a:gd name="T57" fmla="*/ 1211 h 3760"/>
                <a:gd name="T58" fmla="*/ 2887 w 3217"/>
                <a:gd name="T59" fmla="*/ 1135 h 3760"/>
                <a:gd name="T60" fmla="*/ 2997 w 3217"/>
                <a:gd name="T61" fmla="*/ 1059 h 3760"/>
                <a:gd name="T62" fmla="*/ 3115 w 3217"/>
                <a:gd name="T63" fmla="*/ 940 h 3760"/>
                <a:gd name="T64" fmla="*/ 3217 w 3217"/>
                <a:gd name="T65" fmla="*/ 762 h 3760"/>
                <a:gd name="T66" fmla="*/ 3217 w 3217"/>
                <a:gd name="T67" fmla="*/ 585 h 3760"/>
                <a:gd name="T68" fmla="*/ 3166 w 3217"/>
                <a:gd name="T69" fmla="*/ 432 h 3760"/>
                <a:gd name="T70" fmla="*/ 3073 w 3217"/>
                <a:gd name="T71" fmla="*/ 288 h 3760"/>
                <a:gd name="T72" fmla="*/ 2955 w 3217"/>
                <a:gd name="T73" fmla="*/ 170 h 3760"/>
                <a:gd name="T74" fmla="*/ 2887 w 3217"/>
                <a:gd name="T75" fmla="*/ 119 h 3760"/>
                <a:gd name="T76" fmla="*/ 2692 w 3217"/>
                <a:gd name="T77" fmla="*/ 60 h 3760"/>
                <a:gd name="T78" fmla="*/ 2574 w 3217"/>
                <a:gd name="T79" fmla="*/ 34 h 3760"/>
                <a:gd name="T80" fmla="*/ 2362 w 3217"/>
                <a:gd name="T81" fmla="*/ 34 h 3760"/>
                <a:gd name="T82" fmla="*/ 2277 w 3217"/>
                <a:gd name="T83" fmla="*/ 17 h 3760"/>
                <a:gd name="T84" fmla="*/ 1981 w 3217"/>
                <a:gd name="T85" fmla="*/ 17 h 3760"/>
                <a:gd name="T86" fmla="*/ 1888 w 3217"/>
                <a:gd name="T87" fmla="*/ 0 h 3760"/>
                <a:gd name="T88" fmla="*/ 1744 w 3217"/>
                <a:gd name="T89" fmla="*/ 51 h 3760"/>
                <a:gd name="T90" fmla="*/ 1355 w 3217"/>
                <a:gd name="T91" fmla="*/ 68 h 3760"/>
                <a:gd name="T92" fmla="*/ 559 w 3217"/>
                <a:gd name="T93" fmla="*/ 390 h 3760"/>
                <a:gd name="T94" fmla="*/ 229 w 3217"/>
                <a:gd name="T95" fmla="*/ 534 h 3760"/>
                <a:gd name="T96" fmla="*/ 144 w 3217"/>
                <a:gd name="T97" fmla="*/ 593 h 3760"/>
                <a:gd name="T98" fmla="*/ 0 w 3217"/>
                <a:gd name="T99" fmla="*/ 661 h 3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17" h="3760">
                  <a:moveTo>
                    <a:pt x="3132" y="3760"/>
                  </a:moveTo>
                  <a:lnTo>
                    <a:pt x="3073" y="3675"/>
                  </a:lnTo>
                  <a:lnTo>
                    <a:pt x="2988" y="3599"/>
                  </a:lnTo>
                  <a:lnTo>
                    <a:pt x="2845" y="3514"/>
                  </a:lnTo>
                  <a:lnTo>
                    <a:pt x="2658" y="3446"/>
                  </a:lnTo>
                  <a:lnTo>
                    <a:pt x="2243" y="3218"/>
                  </a:lnTo>
                  <a:lnTo>
                    <a:pt x="2066" y="3150"/>
                  </a:lnTo>
                  <a:lnTo>
                    <a:pt x="1981" y="3082"/>
                  </a:lnTo>
                  <a:lnTo>
                    <a:pt x="1888" y="3040"/>
                  </a:lnTo>
                  <a:lnTo>
                    <a:pt x="1710" y="2904"/>
                  </a:lnTo>
                  <a:lnTo>
                    <a:pt x="1600" y="2794"/>
                  </a:lnTo>
                  <a:lnTo>
                    <a:pt x="1566" y="2777"/>
                  </a:lnTo>
                  <a:lnTo>
                    <a:pt x="1439" y="2608"/>
                  </a:lnTo>
                  <a:lnTo>
                    <a:pt x="1228" y="2396"/>
                  </a:lnTo>
                  <a:lnTo>
                    <a:pt x="1185" y="2329"/>
                  </a:lnTo>
                  <a:lnTo>
                    <a:pt x="1058" y="2185"/>
                  </a:lnTo>
                  <a:lnTo>
                    <a:pt x="999" y="2066"/>
                  </a:lnTo>
                  <a:lnTo>
                    <a:pt x="974" y="1888"/>
                  </a:lnTo>
                  <a:lnTo>
                    <a:pt x="1007" y="1829"/>
                  </a:lnTo>
                  <a:lnTo>
                    <a:pt x="1007" y="1795"/>
                  </a:lnTo>
                  <a:lnTo>
                    <a:pt x="1101" y="1719"/>
                  </a:lnTo>
                  <a:lnTo>
                    <a:pt x="1151" y="1702"/>
                  </a:lnTo>
                  <a:lnTo>
                    <a:pt x="1422" y="1601"/>
                  </a:lnTo>
                  <a:lnTo>
                    <a:pt x="1702" y="1541"/>
                  </a:lnTo>
                  <a:lnTo>
                    <a:pt x="1820" y="1482"/>
                  </a:lnTo>
                  <a:lnTo>
                    <a:pt x="2252" y="1372"/>
                  </a:lnTo>
                  <a:lnTo>
                    <a:pt x="2455" y="1279"/>
                  </a:lnTo>
                  <a:lnTo>
                    <a:pt x="2650" y="1245"/>
                  </a:lnTo>
                  <a:lnTo>
                    <a:pt x="2692" y="1211"/>
                  </a:lnTo>
                  <a:lnTo>
                    <a:pt x="2887" y="1135"/>
                  </a:lnTo>
                  <a:lnTo>
                    <a:pt x="2997" y="1059"/>
                  </a:lnTo>
                  <a:lnTo>
                    <a:pt x="3115" y="940"/>
                  </a:lnTo>
                  <a:lnTo>
                    <a:pt x="3217" y="762"/>
                  </a:lnTo>
                  <a:lnTo>
                    <a:pt x="3217" y="585"/>
                  </a:lnTo>
                  <a:lnTo>
                    <a:pt x="3166" y="432"/>
                  </a:lnTo>
                  <a:lnTo>
                    <a:pt x="3073" y="288"/>
                  </a:lnTo>
                  <a:lnTo>
                    <a:pt x="2955" y="170"/>
                  </a:lnTo>
                  <a:lnTo>
                    <a:pt x="2887" y="119"/>
                  </a:lnTo>
                  <a:lnTo>
                    <a:pt x="2692" y="60"/>
                  </a:lnTo>
                  <a:lnTo>
                    <a:pt x="2574" y="34"/>
                  </a:lnTo>
                  <a:lnTo>
                    <a:pt x="2362" y="34"/>
                  </a:lnTo>
                  <a:lnTo>
                    <a:pt x="2277" y="17"/>
                  </a:lnTo>
                  <a:lnTo>
                    <a:pt x="1981" y="17"/>
                  </a:lnTo>
                  <a:lnTo>
                    <a:pt x="1888" y="0"/>
                  </a:lnTo>
                  <a:lnTo>
                    <a:pt x="1744" y="51"/>
                  </a:lnTo>
                  <a:lnTo>
                    <a:pt x="1355" y="68"/>
                  </a:lnTo>
                  <a:lnTo>
                    <a:pt x="559" y="390"/>
                  </a:lnTo>
                  <a:lnTo>
                    <a:pt x="229" y="534"/>
                  </a:lnTo>
                  <a:lnTo>
                    <a:pt x="144" y="593"/>
                  </a:lnTo>
                  <a:lnTo>
                    <a:pt x="0" y="661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86A5819-B3C8-4CA2-974A-AA0F8535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233"/>
              <a:ext cx="3302" cy="1354"/>
            </a:xfrm>
            <a:custGeom>
              <a:avLst/>
              <a:gdLst>
                <a:gd name="T0" fmla="*/ 2827 w 14553"/>
                <a:gd name="T1" fmla="*/ 263 h 5969"/>
                <a:gd name="T2" fmla="*/ 3572 w 14553"/>
                <a:gd name="T3" fmla="*/ 381 h 5969"/>
                <a:gd name="T4" fmla="*/ 4283 w 14553"/>
                <a:gd name="T5" fmla="*/ 466 h 5969"/>
                <a:gd name="T6" fmla="*/ 4791 w 14553"/>
                <a:gd name="T7" fmla="*/ 593 h 5969"/>
                <a:gd name="T8" fmla="*/ 5443 w 14553"/>
                <a:gd name="T9" fmla="*/ 889 h 5969"/>
                <a:gd name="T10" fmla="*/ 6264 w 14553"/>
                <a:gd name="T11" fmla="*/ 1203 h 5969"/>
                <a:gd name="T12" fmla="*/ 6891 w 14553"/>
                <a:gd name="T13" fmla="*/ 1355 h 5969"/>
                <a:gd name="T14" fmla="*/ 7729 w 14553"/>
                <a:gd name="T15" fmla="*/ 1651 h 5969"/>
                <a:gd name="T16" fmla="*/ 8711 w 14553"/>
                <a:gd name="T17" fmla="*/ 2092 h 5969"/>
                <a:gd name="T18" fmla="*/ 9151 w 14553"/>
                <a:gd name="T19" fmla="*/ 2312 h 5969"/>
                <a:gd name="T20" fmla="*/ 10083 w 14553"/>
                <a:gd name="T21" fmla="*/ 2727 h 5969"/>
                <a:gd name="T22" fmla="*/ 10404 w 14553"/>
                <a:gd name="T23" fmla="*/ 2828 h 5969"/>
                <a:gd name="T24" fmla="*/ 11454 w 14553"/>
                <a:gd name="T25" fmla="*/ 3302 h 5969"/>
                <a:gd name="T26" fmla="*/ 12648 w 14553"/>
                <a:gd name="T27" fmla="*/ 3988 h 5969"/>
                <a:gd name="T28" fmla="*/ 13080 w 14553"/>
                <a:gd name="T29" fmla="*/ 4123 h 5969"/>
                <a:gd name="T30" fmla="*/ 13715 w 14553"/>
                <a:gd name="T31" fmla="*/ 4428 h 5969"/>
                <a:gd name="T32" fmla="*/ 14383 w 14553"/>
                <a:gd name="T33" fmla="*/ 4843 h 5969"/>
                <a:gd name="T34" fmla="*/ 14553 w 14553"/>
                <a:gd name="T35" fmla="*/ 5292 h 5969"/>
                <a:gd name="T36" fmla="*/ 14256 w 14553"/>
                <a:gd name="T37" fmla="*/ 5741 h 5969"/>
                <a:gd name="T38" fmla="*/ 13579 w 14553"/>
                <a:gd name="T39" fmla="*/ 5910 h 5969"/>
                <a:gd name="T40" fmla="*/ 12893 w 14553"/>
                <a:gd name="T41" fmla="*/ 5969 h 5969"/>
                <a:gd name="T42" fmla="*/ 12301 w 14553"/>
                <a:gd name="T43" fmla="*/ 5893 h 5969"/>
                <a:gd name="T44" fmla="*/ 11827 w 14553"/>
                <a:gd name="T45" fmla="*/ 5774 h 5969"/>
                <a:gd name="T46" fmla="*/ 11437 w 14553"/>
                <a:gd name="T47" fmla="*/ 5851 h 5969"/>
                <a:gd name="T48" fmla="*/ 10582 w 14553"/>
                <a:gd name="T49" fmla="*/ 5884 h 5969"/>
                <a:gd name="T50" fmla="*/ 9575 w 14553"/>
                <a:gd name="T51" fmla="*/ 5876 h 5969"/>
                <a:gd name="T52" fmla="*/ 8770 w 14553"/>
                <a:gd name="T53" fmla="*/ 5800 h 5969"/>
                <a:gd name="T54" fmla="*/ 7763 w 14553"/>
                <a:gd name="T55" fmla="*/ 5800 h 5969"/>
                <a:gd name="T56" fmla="*/ 7111 w 14553"/>
                <a:gd name="T57" fmla="*/ 5766 h 5969"/>
                <a:gd name="T58" fmla="*/ 6256 w 14553"/>
                <a:gd name="T59" fmla="*/ 5444 h 5969"/>
                <a:gd name="T60" fmla="*/ 6214 w 14553"/>
                <a:gd name="T61" fmla="*/ 5123 h 5969"/>
                <a:gd name="T62" fmla="*/ 6713 w 14553"/>
                <a:gd name="T63" fmla="*/ 4775 h 5969"/>
                <a:gd name="T64" fmla="*/ 7433 w 14553"/>
                <a:gd name="T65" fmla="*/ 4767 h 5969"/>
                <a:gd name="T66" fmla="*/ 7907 w 14553"/>
                <a:gd name="T67" fmla="*/ 4835 h 5969"/>
                <a:gd name="T68" fmla="*/ 8457 w 14553"/>
                <a:gd name="T69" fmla="*/ 4928 h 5969"/>
                <a:gd name="T70" fmla="*/ 9803 w 14553"/>
                <a:gd name="T71" fmla="*/ 4936 h 5969"/>
                <a:gd name="T72" fmla="*/ 11107 w 14553"/>
                <a:gd name="T73" fmla="*/ 5021 h 5969"/>
                <a:gd name="T74" fmla="*/ 12131 w 14553"/>
                <a:gd name="T75" fmla="*/ 5021 h 5969"/>
                <a:gd name="T76" fmla="*/ 12233 w 14553"/>
                <a:gd name="T77" fmla="*/ 4784 h 5969"/>
                <a:gd name="T78" fmla="*/ 11463 w 14553"/>
                <a:gd name="T79" fmla="*/ 4454 h 5969"/>
                <a:gd name="T80" fmla="*/ 10870 w 14553"/>
                <a:gd name="T81" fmla="*/ 4123 h 5969"/>
                <a:gd name="T82" fmla="*/ 10218 w 14553"/>
                <a:gd name="T83" fmla="*/ 3759 h 5969"/>
                <a:gd name="T84" fmla="*/ 9744 w 14553"/>
                <a:gd name="T85" fmla="*/ 3429 h 5969"/>
                <a:gd name="T86" fmla="*/ 9355 w 14553"/>
                <a:gd name="T87" fmla="*/ 3226 h 5969"/>
                <a:gd name="T88" fmla="*/ 8855 w 14553"/>
                <a:gd name="T89" fmla="*/ 2989 h 5969"/>
                <a:gd name="T90" fmla="*/ 8347 w 14553"/>
                <a:gd name="T91" fmla="*/ 2811 h 5969"/>
                <a:gd name="T92" fmla="*/ 8118 w 14553"/>
                <a:gd name="T93" fmla="*/ 2566 h 5969"/>
                <a:gd name="T94" fmla="*/ 8000 w 14553"/>
                <a:gd name="T95" fmla="*/ 2210 h 5969"/>
                <a:gd name="T96" fmla="*/ 7822 w 14553"/>
                <a:gd name="T97" fmla="*/ 2117 h 5969"/>
                <a:gd name="T98" fmla="*/ 7314 w 14553"/>
                <a:gd name="T99" fmla="*/ 2354 h 5969"/>
                <a:gd name="T100" fmla="*/ 6730 w 14553"/>
                <a:gd name="T101" fmla="*/ 2134 h 5969"/>
                <a:gd name="T102" fmla="*/ 5452 w 14553"/>
                <a:gd name="T103" fmla="*/ 1702 h 5969"/>
                <a:gd name="T104" fmla="*/ 4241 w 14553"/>
                <a:gd name="T105" fmla="*/ 1355 h 5969"/>
                <a:gd name="T106" fmla="*/ 3792 w 14553"/>
                <a:gd name="T107" fmla="*/ 1177 h 5969"/>
                <a:gd name="T108" fmla="*/ 3259 w 14553"/>
                <a:gd name="T109" fmla="*/ 982 h 5969"/>
                <a:gd name="T110" fmla="*/ 2666 w 14553"/>
                <a:gd name="T111" fmla="*/ 855 h 5969"/>
                <a:gd name="T112" fmla="*/ 1803 w 14553"/>
                <a:gd name="T113" fmla="*/ 652 h 5969"/>
                <a:gd name="T114" fmla="*/ 1066 w 14553"/>
                <a:gd name="T115" fmla="*/ 458 h 5969"/>
                <a:gd name="T116" fmla="*/ 592 w 14553"/>
                <a:gd name="T117" fmla="*/ 364 h 5969"/>
                <a:gd name="T118" fmla="*/ 25 w 14553"/>
                <a:gd name="T119" fmla="*/ 187 h 5969"/>
                <a:gd name="T120" fmla="*/ 118 w 14553"/>
                <a:gd name="T121" fmla="*/ 26 h 5969"/>
                <a:gd name="T122" fmla="*/ 711 w 14553"/>
                <a:gd name="T123" fmla="*/ 68 h 5969"/>
                <a:gd name="T124" fmla="*/ 1557 w 14553"/>
                <a:gd name="T125" fmla="*/ 170 h 5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53" h="5969">
                  <a:moveTo>
                    <a:pt x="1557" y="170"/>
                  </a:moveTo>
                  <a:lnTo>
                    <a:pt x="2192" y="246"/>
                  </a:lnTo>
                  <a:lnTo>
                    <a:pt x="2827" y="263"/>
                  </a:lnTo>
                  <a:lnTo>
                    <a:pt x="3064" y="288"/>
                  </a:lnTo>
                  <a:lnTo>
                    <a:pt x="3496" y="381"/>
                  </a:lnTo>
                  <a:lnTo>
                    <a:pt x="3572" y="381"/>
                  </a:lnTo>
                  <a:lnTo>
                    <a:pt x="3775" y="441"/>
                  </a:lnTo>
                  <a:lnTo>
                    <a:pt x="3970" y="441"/>
                  </a:lnTo>
                  <a:lnTo>
                    <a:pt x="4283" y="466"/>
                  </a:lnTo>
                  <a:lnTo>
                    <a:pt x="4724" y="559"/>
                  </a:lnTo>
                  <a:lnTo>
                    <a:pt x="4749" y="585"/>
                  </a:lnTo>
                  <a:lnTo>
                    <a:pt x="4791" y="593"/>
                  </a:lnTo>
                  <a:lnTo>
                    <a:pt x="4969" y="703"/>
                  </a:lnTo>
                  <a:lnTo>
                    <a:pt x="5045" y="728"/>
                  </a:lnTo>
                  <a:lnTo>
                    <a:pt x="5443" y="889"/>
                  </a:lnTo>
                  <a:lnTo>
                    <a:pt x="5519" y="906"/>
                  </a:lnTo>
                  <a:lnTo>
                    <a:pt x="5909" y="1084"/>
                  </a:lnTo>
                  <a:lnTo>
                    <a:pt x="6264" y="1203"/>
                  </a:lnTo>
                  <a:lnTo>
                    <a:pt x="6696" y="1296"/>
                  </a:lnTo>
                  <a:lnTo>
                    <a:pt x="6772" y="1338"/>
                  </a:lnTo>
                  <a:lnTo>
                    <a:pt x="6891" y="1355"/>
                  </a:lnTo>
                  <a:lnTo>
                    <a:pt x="7213" y="1457"/>
                  </a:lnTo>
                  <a:lnTo>
                    <a:pt x="7611" y="1626"/>
                  </a:lnTo>
                  <a:lnTo>
                    <a:pt x="7729" y="1651"/>
                  </a:lnTo>
                  <a:lnTo>
                    <a:pt x="8161" y="1812"/>
                  </a:lnTo>
                  <a:lnTo>
                    <a:pt x="8635" y="2075"/>
                  </a:lnTo>
                  <a:lnTo>
                    <a:pt x="8711" y="2092"/>
                  </a:lnTo>
                  <a:lnTo>
                    <a:pt x="8830" y="2151"/>
                  </a:lnTo>
                  <a:lnTo>
                    <a:pt x="8990" y="2244"/>
                  </a:lnTo>
                  <a:lnTo>
                    <a:pt x="9151" y="2312"/>
                  </a:lnTo>
                  <a:lnTo>
                    <a:pt x="9295" y="2413"/>
                  </a:lnTo>
                  <a:lnTo>
                    <a:pt x="9651" y="2540"/>
                  </a:lnTo>
                  <a:lnTo>
                    <a:pt x="10083" y="2727"/>
                  </a:lnTo>
                  <a:lnTo>
                    <a:pt x="10286" y="2777"/>
                  </a:lnTo>
                  <a:lnTo>
                    <a:pt x="10328" y="2811"/>
                  </a:lnTo>
                  <a:lnTo>
                    <a:pt x="10404" y="2828"/>
                  </a:lnTo>
                  <a:lnTo>
                    <a:pt x="10523" y="2887"/>
                  </a:lnTo>
                  <a:lnTo>
                    <a:pt x="10904" y="3014"/>
                  </a:lnTo>
                  <a:lnTo>
                    <a:pt x="11454" y="3302"/>
                  </a:lnTo>
                  <a:lnTo>
                    <a:pt x="11640" y="3429"/>
                  </a:lnTo>
                  <a:lnTo>
                    <a:pt x="12352" y="3776"/>
                  </a:lnTo>
                  <a:lnTo>
                    <a:pt x="12648" y="3988"/>
                  </a:lnTo>
                  <a:lnTo>
                    <a:pt x="12682" y="3988"/>
                  </a:lnTo>
                  <a:lnTo>
                    <a:pt x="12961" y="4098"/>
                  </a:lnTo>
                  <a:lnTo>
                    <a:pt x="13080" y="4123"/>
                  </a:lnTo>
                  <a:lnTo>
                    <a:pt x="13283" y="4225"/>
                  </a:lnTo>
                  <a:lnTo>
                    <a:pt x="13554" y="4335"/>
                  </a:lnTo>
                  <a:lnTo>
                    <a:pt x="13715" y="4428"/>
                  </a:lnTo>
                  <a:lnTo>
                    <a:pt x="13909" y="4496"/>
                  </a:lnTo>
                  <a:lnTo>
                    <a:pt x="14256" y="4725"/>
                  </a:lnTo>
                  <a:lnTo>
                    <a:pt x="14383" y="4843"/>
                  </a:lnTo>
                  <a:lnTo>
                    <a:pt x="14493" y="4987"/>
                  </a:lnTo>
                  <a:lnTo>
                    <a:pt x="14544" y="5173"/>
                  </a:lnTo>
                  <a:lnTo>
                    <a:pt x="14553" y="5292"/>
                  </a:lnTo>
                  <a:lnTo>
                    <a:pt x="14451" y="5563"/>
                  </a:lnTo>
                  <a:lnTo>
                    <a:pt x="14392" y="5639"/>
                  </a:lnTo>
                  <a:lnTo>
                    <a:pt x="14256" y="5741"/>
                  </a:lnTo>
                  <a:lnTo>
                    <a:pt x="14112" y="5817"/>
                  </a:lnTo>
                  <a:lnTo>
                    <a:pt x="13842" y="5884"/>
                  </a:lnTo>
                  <a:lnTo>
                    <a:pt x="13579" y="5910"/>
                  </a:lnTo>
                  <a:lnTo>
                    <a:pt x="13486" y="5944"/>
                  </a:lnTo>
                  <a:lnTo>
                    <a:pt x="13215" y="5944"/>
                  </a:lnTo>
                  <a:lnTo>
                    <a:pt x="12893" y="5969"/>
                  </a:lnTo>
                  <a:lnTo>
                    <a:pt x="12622" y="5961"/>
                  </a:lnTo>
                  <a:lnTo>
                    <a:pt x="12385" y="5918"/>
                  </a:lnTo>
                  <a:lnTo>
                    <a:pt x="12301" y="5893"/>
                  </a:lnTo>
                  <a:lnTo>
                    <a:pt x="12241" y="5893"/>
                  </a:lnTo>
                  <a:lnTo>
                    <a:pt x="11971" y="5791"/>
                  </a:lnTo>
                  <a:lnTo>
                    <a:pt x="11827" y="5774"/>
                  </a:lnTo>
                  <a:lnTo>
                    <a:pt x="11674" y="5791"/>
                  </a:lnTo>
                  <a:lnTo>
                    <a:pt x="11530" y="5842"/>
                  </a:lnTo>
                  <a:lnTo>
                    <a:pt x="11437" y="5851"/>
                  </a:lnTo>
                  <a:lnTo>
                    <a:pt x="11319" y="5901"/>
                  </a:lnTo>
                  <a:lnTo>
                    <a:pt x="11200" y="5910"/>
                  </a:lnTo>
                  <a:lnTo>
                    <a:pt x="10582" y="5884"/>
                  </a:lnTo>
                  <a:lnTo>
                    <a:pt x="10227" y="5893"/>
                  </a:lnTo>
                  <a:lnTo>
                    <a:pt x="9871" y="5859"/>
                  </a:lnTo>
                  <a:lnTo>
                    <a:pt x="9575" y="5876"/>
                  </a:lnTo>
                  <a:lnTo>
                    <a:pt x="9515" y="5851"/>
                  </a:lnTo>
                  <a:lnTo>
                    <a:pt x="8889" y="5825"/>
                  </a:lnTo>
                  <a:lnTo>
                    <a:pt x="8770" y="5800"/>
                  </a:lnTo>
                  <a:lnTo>
                    <a:pt x="8389" y="5825"/>
                  </a:lnTo>
                  <a:lnTo>
                    <a:pt x="7941" y="5825"/>
                  </a:lnTo>
                  <a:lnTo>
                    <a:pt x="7763" y="5800"/>
                  </a:lnTo>
                  <a:lnTo>
                    <a:pt x="7704" y="5817"/>
                  </a:lnTo>
                  <a:lnTo>
                    <a:pt x="7145" y="5757"/>
                  </a:lnTo>
                  <a:lnTo>
                    <a:pt x="7111" y="5766"/>
                  </a:lnTo>
                  <a:lnTo>
                    <a:pt x="6933" y="5732"/>
                  </a:lnTo>
                  <a:lnTo>
                    <a:pt x="6459" y="5597"/>
                  </a:lnTo>
                  <a:lnTo>
                    <a:pt x="6256" y="5444"/>
                  </a:lnTo>
                  <a:lnTo>
                    <a:pt x="6214" y="5385"/>
                  </a:lnTo>
                  <a:lnTo>
                    <a:pt x="6171" y="5266"/>
                  </a:lnTo>
                  <a:lnTo>
                    <a:pt x="6214" y="5123"/>
                  </a:lnTo>
                  <a:lnTo>
                    <a:pt x="6332" y="4945"/>
                  </a:lnTo>
                  <a:lnTo>
                    <a:pt x="6434" y="4869"/>
                  </a:lnTo>
                  <a:lnTo>
                    <a:pt x="6713" y="4775"/>
                  </a:lnTo>
                  <a:lnTo>
                    <a:pt x="6874" y="4758"/>
                  </a:lnTo>
                  <a:lnTo>
                    <a:pt x="7035" y="4750"/>
                  </a:lnTo>
                  <a:lnTo>
                    <a:pt x="7433" y="4767"/>
                  </a:lnTo>
                  <a:lnTo>
                    <a:pt x="7704" y="4809"/>
                  </a:lnTo>
                  <a:lnTo>
                    <a:pt x="7788" y="4835"/>
                  </a:lnTo>
                  <a:lnTo>
                    <a:pt x="7907" y="4835"/>
                  </a:lnTo>
                  <a:lnTo>
                    <a:pt x="8178" y="4885"/>
                  </a:lnTo>
                  <a:lnTo>
                    <a:pt x="8381" y="4894"/>
                  </a:lnTo>
                  <a:lnTo>
                    <a:pt x="8457" y="4928"/>
                  </a:lnTo>
                  <a:lnTo>
                    <a:pt x="8931" y="4911"/>
                  </a:lnTo>
                  <a:lnTo>
                    <a:pt x="9168" y="4945"/>
                  </a:lnTo>
                  <a:lnTo>
                    <a:pt x="9803" y="4936"/>
                  </a:lnTo>
                  <a:lnTo>
                    <a:pt x="10193" y="4970"/>
                  </a:lnTo>
                  <a:lnTo>
                    <a:pt x="11065" y="5004"/>
                  </a:lnTo>
                  <a:lnTo>
                    <a:pt x="11107" y="5021"/>
                  </a:lnTo>
                  <a:lnTo>
                    <a:pt x="11302" y="5029"/>
                  </a:lnTo>
                  <a:lnTo>
                    <a:pt x="11971" y="5046"/>
                  </a:lnTo>
                  <a:lnTo>
                    <a:pt x="12131" y="5021"/>
                  </a:lnTo>
                  <a:lnTo>
                    <a:pt x="12250" y="4902"/>
                  </a:lnTo>
                  <a:lnTo>
                    <a:pt x="12258" y="4843"/>
                  </a:lnTo>
                  <a:lnTo>
                    <a:pt x="12233" y="4784"/>
                  </a:lnTo>
                  <a:lnTo>
                    <a:pt x="12089" y="4691"/>
                  </a:lnTo>
                  <a:lnTo>
                    <a:pt x="11996" y="4631"/>
                  </a:lnTo>
                  <a:lnTo>
                    <a:pt x="11463" y="4454"/>
                  </a:lnTo>
                  <a:lnTo>
                    <a:pt x="11429" y="4420"/>
                  </a:lnTo>
                  <a:lnTo>
                    <a:pt x="11310" y="4377"/>
                  </a:lnTo>
                  <a:lnTo>
                    <a:pt x="10870" y="4123"/>
                  </a:lnTo>
                  <a:lnTo>
                    <a:pt x="10633" y="4013"/>
                  </a:lnTo>
                  <a:lnTo>
                    <a:pt x="10540" y="3946"/>
                  </a:lnTo>
                  <a:lnTo>
                    <a:pt x="10218" y="3759"/>
                  </a:lnTo>
                  <a:lnTo>
                    <a:pt x="9981" y="3565"/>
                  </a:lnTo>
                  <a:lnTo>
                    <a:pt x="9922" y="3539"/>
                  </a:lnTo>
                  <a:lnTo>
                    <a:pt x="9744" y="3429"/>
                  </a:lnTo>
                  <a:lnTo>
                    <a:pt x="9659" y="3345"/>
                  </a:lnTo>
                  <a:lnTo>
                    <a:pt x="9592" y="3302"/>
                  </a:lnTo>
                  <a:lnTo>
                    <a:pt x="9355" y="3226"/>
                  </a:lnTo>
                  <a:lnTo>
                    <a:pt x="9151" y="3099"/>
                  </a:lnTo>
                  <a:lnTo>
                    <a:pt x="8940" y="3023"/>
                  </a:lnTo>
                  <a:lnTo>
                    <a:pt x="8855" y="2989"/>
                  </a:lnTo>
                  <a:lnTo>
                    <a:pt x="8796" y="2938"/>
                  </a:lnTo>
                  <a:lnTo>
                    <a:pt x="8677" y="2887"/>
                  </a:lnTo>
                  <a:lnTo>
                    <a:pt x="8347" y="2811"/>
                  </a:lnTo>
                  <a:lnTo>
                    <a:pt x="8262" y="2752"/>
                  </a:lnTo>
                  <a:lnTo>
                    <a:pt x="8178" y="2667"/>
                  </a:lnTo>
                  <a:lnTo>
                    <a:pt x="8118" y="2566"/>
                  </a:lnTo>
                  <a:lnTo>
                    <a:pt x="8118" y="2473"/>
                  </a:lnTo>
                  <a:lnTo>
                    <a:pt x="8051" y="2269"/>
                  </a:lnTo>
                  <a:lnTo>
                    <a:pt x="8000" y="2210"/>
                  </a:lnTo>
                  <a:lnTo>
                    <a:pt x="7983" y="2151"/>
                  </a:lnTo>
                  <a:lnTo>
                    <a:pt x="7966" y="2125"/>
                  </a:lnTo>
                  <a:lnTo>
                    <a:pt x="7822" y="2117"/>
                  </a:lnTo>
                  <a:lnTo>
                    <a:pt x="7678" y="2227"/>
                  </a:lnTo>
                  <a:lnTo>
                    <a:pt x="7467" y="2337"/>
                  </a:lnTo>
                  <a:lnTo>
                    <a:pt x="7314" y="2354"/>
                  </a:lnTo>
                  <a:lnTo>
                    <a:pt x="7145" y="2312"/>
                  </a:lnTo>
                  <a:lnTo>
                    <a:pt x="6993" y="2269"/>
                  </a:lnTo>
                  <a:lnTo>
                    <a:pt x="6730" y="2134"/>
                  </a:lnTo>
                  <a:lnTo>
                    <a:pt x="6374" y="2032"/>
                  </a:lnTo>
                  <a:lnTo>
                    <a:pt x="6256" y="1973"/>
                  </a:lnTo>
                  <a:lnTo>
                    <a:pt x="5452" y="1702"/>
                  </a:lnTo>
                  <a:lnTo>
                    <a:pt x="5249" y="1685"/>
                  </a:lnTo>
                  <a:lnTo>
                    <a:pt x="4444" y="1397"/>
                  </a:lnTo>
                  <a:lnTo>
                    <a:pt x="4241" y="1355"/>
                  </a:lnTo>
                  <a:lnTo>
                    <a:pt x="4089" y="1270"/>
                  </a:lnTo>
                  <a:lnTo>
                    <a:pt x="3877" y="1220"/>
                  </a:lnTo>
                  <a:lnTo>
                    <a:pt x="3792" y="1177"/>
                  </a:lnTo>
                  <a:lnTo>
                    <a:pt x="3674" y="1160"/>
                  </a:lnTo>
                  <a:lnTo>
                    <a:pt x="3581" y="1101"/>
                  </a:lnTo>
                  <a:lnTo>
                    <a:pt x="3259" y="982"/>
                  </a:lnTo>
                  <a:lnTo>
                    <a:pt x="3107" y="940"/>
                  </a:lnTo>
                  <a:lnTo>
                    <a:pt x="2692" y="872"/>
                  </a:lnTo>
                  <a:lnTo>
                    <a:pt x="2666" y="855"/>
                  </a:lnTo>
                  <a:lnTo>
                    <a:pt x="2455" y="813"/>
                  </a:lnTo>
                  <a:lnTo>
                    <a:pt x="2311" y="762"/>
                  </a:lnTo>
                  <a:lnTo>
                    <a:pt x="1803" y="652"/>
                  </a:lnTo>
                  <a:lnTo>
                    <a:pt x="1540" y="568"/>
                  </a:lnTo>
                  <a:lnTo>
                    <a:pt x="1092" y="474"/>
                  </a:lnTo>
                  <a:lnTo>
                    <a:pt x="1066" y="458"/>
                  </a:lnTo>
                  <a:lnTo>
                    <a:pt x="973" y="449"/>
                  </a:lnTo>
                  <a:lnTo>
                    <a:pt x="855" y="407"/>
                  </a:lnTo>
                  <a:lnTo>
                    <a:pt x="592" y="364"/>
                  </a:lnTo>
                  <a:lnTo>
                    <a:pt x="440" y="322"/>
                  </a:lnTo>
                  <a:lnTo>
                    <a:pt x="118" y="263"/>
                  </a:lnTo>
                  <a:lnTo>
                    <a:pt x="25" y="187"/>
                  </a:lnTo>
                  <a:lnTo>
                    <a:pt x="0" y="127"/>
                  </a:lnTo>
                  <a:lnTo>
                    <a:pt x="67" y="43"/>
                  </a:lnTo>
                  <a:lnTo>
                    <a:pt x="118" y="26"/>
                  </a:lnTo>
                  <a:lnTo>
                    <a:pt x="270" y="0"/>
                  </a:lnTo>
                  <a:lnTo>
                    <a:pt x="431" y="43"/>
                  </a:lnTo>
                  <a:lnTo>
                    <a:pt x="711" y="68"/>
                  </a:lnTo>
                  <a:lnTo>
                    <a:pt x="1109" y="153"/>
                  </a:lnTo>
                  <a:lnTo>
                    <a:pt x="1540" y="178"/>
                  </a:lnTo>
                  <a:lnTo>
                    <a:pt x="1557" y="170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C7302A8-62D1-4E79-8497-8F1CA0BA6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321"/>
              <a:ext cx="1084" cy="246"/>
            </a:xfrm>
            <a:custGeom>
              <a:avLst/>
              <a:gdLst>
                <a:gd name="T0" fmla="*/ 1794 w 4774"/>
                <a:gd name="T1" fmla="*/ 161 h 1084"/>
                <a:gd name="T2" fmla="*/ 1828 w 4774"/>
                <a:gd name="T3" fmla="*/ 169 h 1084"/>
                <a:gd name="T4" fmla="*/ 2006 w 4774"/>
                <a:gd name="T5" fmla="*/ 178 h 1084"/>
                <a:gd name="T6" fmla="*/ 2768 w 4774"/>
                <a:gd name="T7" fmla="*/ 296 h 1084"/>
                <a:gd name="T8" fmla="*/ 2912 w 4774"/>
                <a:gd name="T9" fmla="*/ 338 h 1084"/>
                <a:gd name="T10" fmla="*/ 3005 w 4774"/>
                <a:gd name="T11" fmla="*/ 338 h 1084"/>
                <a:gd name="T12" fmla="*/ 3183 w 4774"/>
                <a:gd name="T13" fmla="*/ 372 h 1084"/>
                <a:gd name="T14" fmla="*/ 3327 w 4774"/>
                <a:gd name="T15" fmla="*/ 372 h 1084"/>
                <a:gd name="T16" fmla="*/ 3386 w 4774"/>
                <a:gd name="T17" fmla="*/ 398 h 1084"/>
                <a:gd name="T18" fmla="*/ 3716 w 4774"/>
                <a:gd name="T19" fmla="*/ 398 h 1084"/>
                <a:gd name="T20" fmla="*/ 4072 w 4774"/>
                <a:gd name="T21" fmla="*/ 465 h 1084"/>
                <a:gd name="T22" fmla="*/ 4334 w 4774"/>
                <a:gd name="T23" fmla="*/ 516 h 1084"/>
                <a:gd name="T24" fmla="*/ 4546 w 4774"/>
                <a:gd name="T25" fmla="*/ 542 h 1084"/>
                <a:gd name="T26" fmla="*/ 4664 w 4774"/>
                <a:gd name="T27" fmla="*/ 601 h 1084"/>
                <a:gd name="T28" fmla="*/ 4715 w 4774"/>
                <a:gd name="T29" fmla="*/ 660 h 1084"/>
                <a:gd name="T30" fmla="*/ 4749 w 4774"/>
                <a:gd name="T31" fmla="*/ 677 h 1084"/>
                <a:gd name="T32" fmla="*/ 4774 w 4774"/>
                <a:gd name="T33" fmla="*/ 796 h 1084"/>
                <a:gd name="T34" fmla="*/ 4698 w 4774"/>
                <a:gd name="T35" fmla="*/ 948 h 1084"/>
                <a:gd name="T36" fmla="*/ 4664 w 4774"/>
                <a:gd name="T37" fmla="*/ 973 h 1084"/>
                <a:gd name="T38" fmla="*/ 4580 w 4774"/>
                <a:gd name="T39" fmla="*/ 1016 h 1084"/>
                <a:gd name="T40" fmla="*/ 4266 w 4774"/>
                <a:gd name="T41" fmla="*/ 1084 h 1084"/>
                <a:gd name="T42" fmla="*/ 4029 w 4774"/>
                <a:gd name="T43" fmla="*/ 1084 h 1084"/>
                <a:gd name="T44" fmla="*/ 3987 w 4774"/>
                <a:gd name="T45" fmla="*/ 1067 h 1084"/>
                <a:gd name="T46" fmla="*/ 3632 w 4774"/>
                <a:gd name="T47" fmla="*/ 1058 h 1084"/>
                <a:gd name="T48" fmla="*/ 3555 w 4774"/>
                <a:gd name="T49" fmla="*/ 1033 h 1084"/>
                <a:gd name="T50" fmla="*/ 3479 w 4774"/>
                <a:gd name="T51" fmla="*/ 1050 h 1084"/>
                <a:gd name="T52" fmla="*/ 3361 w 4774"/>
                <a:gd name="T53" fmla="*/ 1033 h 1084"/>
                <a:gd name="T54" fmla="*/ 3276 w 4774"/>
                <a:gd name="T55" fmla="*/ 1007 h 1084"/>
                <a:gd name="T56" fmla="*/ 3005 w 4774"/>
                <a:gd name="T57" fmla="*/ 1007 h 1084"/>
                <a:gd name="T58" fmla="*/ 2844 w 4774"/>
                <a:gd name="T59" fmla="*/ 990 h 1084"/>
                <a:gd name="T60" fmla="*/ 2531 w 4774"/>
                <a:gd name="T61" fmla="*/ 914 h 1084"/>
                <a:gd name="T62" fmla="*/ 2294 w 4774"/>
                <a:gd name="T63" fmla="*/ 931 h 1084"/>
                <a:gd name="T64" fmla="*/ 2133 w 4774"/>
                <a:gd name="T65" fmla="*/ 897 h 1084"/>
                <a:gd name="T66" fmla="*/ 1777 w 4774"/>
                <a:gd name="T67" fmla="*/ 889 h 1084"/>
                <a:gd name="T68" fmla="*/ 1380 w 4774"/>
                <a:gd name="T69" fmla="*/ 846 h 1084"/>
                <a:gd name="T70" fmla="*/ 829 w 4774"/>
                <a:gd name="T71" fmla="*/ 652 h 1084"/>
                <a:gd name="T72" fmla="*/ 753 w 4774"/>
                <a:gd name="T73" fmla="*/ 652 h 1084"/>
                <a:gd name="T74" fmla="*/ 592 w 4774"/>
                <a:gd name="T75" fmla="*/ 592 h 1084"/>
                <a:gd name="T76" fmla="*/ 355 w 4774"/>
                <a:gd name="T77" fmla="*/ 542 h 1084"/>
                <a:gd name="T78" fmla="*/ 321 w 4774"/>
                <a:gd name="T79" fmla="*/ 516 h 1084"/>
                <a:gd name="T80" fmla="*/ 127 w 4774"/>
                <a:gd name="T81" fmla="*/ 440 h 1084"/>
                <a:gd name="T82" fmla="*/ 50 w 4774"/>
                <a:gd name="T83" fmla="*/ 381 h 1084"/>
                <a:gd name="T84" fmla="*/ 0 w 4774"/>
                <a:gd name="T85" fmla="*/ 262 h 1084"/>
                <a:gd name="T86" fmla="*/ 50 w 4774"/>
                <a:gd name="T87" fmla="*/ 135 h 1084"/>
                <a:gd name="T88" fmla="*/ 254 w 4774"/>
                <a:gd name="T89" fmla="*/ 17 h 1084"/>
                <a:gd name="T90" fmla="*/ 668 w 4774"/>
                <a:gd name="T91" fmla="*/ 0 h 1084"/>
                <a:gd name="T92" fmla="*/ 905 w 4774"/>
                <a:gd name="T93" fmla="*/ 42 h 1084"/>
                <a:gd name="T94" fmla="*/ 1024 w 4774"/>
                <a:gd name="T95" fmla="*/ 76 h 1084"/>
                <a:gd name="T96" fmla="*/ 1557 w 4774"/>
                <a:gd name="T97" fmla="*/ 110 h 1084"/>
                <a:gd name="T98" fmla="*/ 1676 w 4774"/>
                <a:gd name="T99" fmla="*/ 144 h 1084"/>
                <a:gd name="T100" fmla="*/ 1794 w 4774"/>
                <a:gd name="T101" fmla="*/ 161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74" h="1084">
                  <a:moveTo>
                    <a:pt x="1794" y="161"/>
                  </a:moveTo>
                  <a:lnTo>
                    <a:pt x="1828" y="169"/>
                  </a:lnTo>
                  <a:lnTo>
                    <a:pt x="2006" y="178"/>
                  </a:lnTo>
                  <a:lnTo>
                    <a:pt x="2768" y="296"/>
                  </a:lnTo>
                  <a:lnTo>
                    <a:pt x="2912" y="338"/>
                  </a:lnTo>
                  <a:lnTo>
                    <a:pt x="3005" y="338"/>
                  </a:lnTo>
                  <a:lnTo>
                    <a:pt x="3183" y="372"/>
                  </a:lnTo>
                  <a:lnTo>
                    <a:pt x="3327" y="372"/>
                  </a:lnTo>
                  <a:lnTo>
                    <a:pt x="3386" y="398"/>
                  </a:lnTo>
                  <a:lnTo>
                    <a:pt x="3716" y="398"/>
                  </a:lnTo>
                  <a:lnTo>
                    <a:pt x="4072" y="465"/>
                  </a:lnTo>
                  <a:lnTo>
                    <a:pt x="4334" y="516"/>
                  </a:lnTo>
                  <a:lnTo>
                    <a:pt x="4546" y="542"/>
                  </a:lnTo>
                  <a:lnTo>
                    <a:pt x="4664" y="601"/>
                  </a:lnTo>
                  <a:lnTo>
                    <a:pt x="4715" y="660"/>
                  </a:lnTo>
                  <a:lnTo>
                    <a:pt x="4749" y="677"/>
                  </a:lnTo>
                  <a:lnTo>
                    <a:pt x="4774" y="796"/>
                  </a:lnTo>
                  <a:lnTo>
                    <a:pt x="4698" y="948"/>
                  </a:lnTo>
                  <a:lnTo>
                    <a:pt x="4664" y="973"/>
                  </a:lnTo>
                  <a:lnTo>
                    <a:pt x="4580" y="1016"/>
                  </a:lnTo>
                  <a:lnTo>
                    <a:pt x="4266" y="1084"/>
                  </a:lnTo>
                  <a:lnTo>
                    <a:pt x="4029" y="1084"/>
                  </a:lnTo>
                  <a:lnTo>
                    <a:pt x="3987" y="1067"/>
                  </a:lnTo>
                  <a:lnTo>
                    <a:pt x="3632" y="1058"/>
                  </a:lnTo>
                  <a:lnTo>
                    <a:pt x="3555" y="1033"/>
                  </a:lnTo>
                  <a:lnTo>
                    <a:pt x="3479" y="1050"/>
                  </a:lnTo>
                  <a:lnTo>
                    <a:pt x="3361" y="1033"/>
                  </a:lnTo>
                  <a:lnTo>
                    <a:pt x="3276" y="1007"/>
                  </a:lnTo>
                  <a:lnTo>
                    <a:pt x="3005" y="1007"/>
                  </a:lnTo>
                  <a:lnTo>
                    <a:pt x="2844" y="990"/>
                  </a:lnTo>
                  <a:lnTo>
                    <a:pt x="2531" y="914"/>
                  </a:lnTo>
                  <a:lnTo>
                    <a:pt x="2294" y="931"/>
                  </a:lnTo>
                  <a:lnTo>
                    <a:pt x="2133" y="897"/>
                  </a:lnTo>
                  <a:lnTo>
                    <a:pt x="1777" y="889"/>
                  </a:lnTo>
                  <a:lnTo>
                    <a:pt x="1380" y="846"/>
                  </a:lnTo>
                  <a:lnTo>
                    <a:pt x="829" y="652"/>
                  </a:lnTo>
                  <a:lnTo>
                    <a:pt x="753" y="652"/>
                  </a:lnTo>
                  <a:lnTo>
                    <a:pt x="592" y="592"/>
                  </a:lnTo>
                  <a:lnTo>
                    <a:pt x="355" y="542"/>
                  </a:lnTo>
                  <a:lnTo>
                    <a:pt x="321" y="516"/>
                  </a:lnTo>
                  <a:lnTo>
                    <a:pt x="127" y="440"/>
                  </a:lnTo>
                  <a:lnTo>
                    <a:pt x="50" y="381"/>
                  </a:lnTo>
                  <a:lnTo>
                    <a:pt x="0" y="262"/>
                  </a:lnTo>
                  <a:lnTo>
                    <a:pt x="50" y="135"/>
                  </a:lnTo>
                  <a:lnTo>
                    <a:pt x="254" y="17"/>
                  </a:lnTo>
                  <a:lnTo>
                    <a:pt x="668" y="0"/>
                  </a:lnTo>
                  <a:lnTo>
                    <a:pt x="905" y="42"/>
                  </a:lnTo>
                  <a:lnTo>
                    <a:pt x="1024" y="76"/>
                  </a:lnTo>
                  <a:lnTo>
                    <a:pt x="1557" y="110"/>
                  </a:lnTo>
                  <a:lnTo>
                    <a:pt x="1676" y="144"/>
                  </a:lnTo>
                  <a:lnTo>
                    <a:pt x="1794" y="161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3FBAC-A1DF-46C9-952F-B86B8A50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792"/>
              <a:ext cx="901" cy="179"/>
            </a:xfrm>
            <a:custGeom>
              <a:avLst/>
              <a:gdLst>
                <a:gd name="T0" fmla="*/ 2413 w 3971"/>
                <a:gd name="T1" fmla="*/ 68 h 787"/>
                <a:gd name="T2" fmla="*/ 2430 w 3971"/>
                <a:gd name="T3" fmla="*/ 59 h 787"/>
                <a:gd name="T4" fmla="*/ 2608 w 3971"/>
                <a:gd name="T5" fmla="*/ 59 h 787"/>
                <a:gd name="T6" fmla="*/ 2667 w 3971"/>
                <a:gd name="T7" fmla="*/ 42 h 787"/>
                <a:gd name="T8" fmla="*/ 2938 w 3971"/>
                <a:gd name="T9" fmla="*/ 51 h 787"/>
                <a:gd name="T10" fmla="*/ 3023 w 3971"/>
                <a:gd name="T11" fmla="*/ 25 h 787"/>
                <a:gd name="T12" fmla="*/ 3437 w 3971"/>
                <a:gd name="T13" fmla="*/ 25 h 787"/>
                <a:gd name="T14" fmla="*/ 3708 w 3971"/>
                <a:gd name="T15" fmla="*/ 110 h 787"/>
                <a:gd name="T16" fmla="*/ 3912 w 3971"/>
                <a:gd name="T17" fmla="*/ 237 h 787"/>
                <a:gd name="T18" fmla="*/ 3971 w 3971"/>
                <a:gd name="T19" fmla="*/ 322 h 787"/>
                <a:gd name="T20" fmla="*/ 3945 w 3971"/>
                <a:gd name="T21" fmla="*/ 440 h 787"/>
                <a:gd name="T22" fmla="*/ 3802 w 3971"/>
                <a:gd name="T23" fmla="*/ 593 h 787"/>
                <a:gd name="T24" fmla="*/ 3725 w 3971"/>
                <a:gd name="T25" fmla="*/ 644 h 787"/>
                <a:gd name="T26" fmla="*/ 3446 w 3971"/>
                <a:gd name="T27" fmla="*/ 728 h 787"/>
                <a:gd name="T28" fmla="*/ 3327 w 3971"/>
                <a:gd name="T29" fmla="*/ 754 h 787"/>
                <a:gd name="T30" fmla="*/ 3133 w 3971"/>
                <a:gd name="T31" fmla="*/ 754 h 787"/>
                <a:gd name="T32" fmla="*/ 2819 w 3971"/>
                <a:gd name="T33" fmla="*/ 787 h 787"/>
                <a:gd name="T34" fmla="*/ 2422 w 3971"/>
                <a:gd name="T35" fmla="*/ 728 h 787"/>
                <a:gd name="T36" fmla="*/ 2261 w 3971"/>
                <a:gd name="T37" fmla="*/ 737 h 787"/>
                <a:gd name="T38" fmla="*/ 2142 w 3971"/>
                <a:gd name="T39" fmla="*/ 720 h 787"/>
                <a:gd name="T40" fmla="*/ 1947 w 3971"/>
                <a:gd name="T41" fmla="*/ 720 h 787"/>
                <a:gd name="T42" fmla="*/ 1863 w 3971"/>
                <a:gd name="T43" fmla="*/ 703 h 787"/>
                <a:gd name="T44" fmla="*/ 1270 w 3971"/>
                <a:gd name="T45" fmla="*/ 669 h 787"/>
                <a:gd name="T46" fmla="*/ 1152 w 3971"/>
                <a:gd name="T47" fmla="*/ 652 h 787"/>
                <a:gd name="T48" fmla="*/ 1033 w 3971"/>
                <a:gd name="T49" fmla="*/ 660 h 787"/>
                <a:gd name="T50" fmla="*/ 881 w 3971"/>
                <a:gd name="T51" fmla="*/ 644 h 787"/>
                <a:gd name="T52" fmla="*/ 644 w 3971"/>
                <a:gd name="T53" fmla="*/ 644 h 787"/>
                <a:gd name="T54" fmla="*/ 76 w 3971"/>
                <a:gd name="T55" fmla="*/ 474 h 787"/>
                <a:gd name="T56" fmla="*/ 0 w 3971"/>
                <a:gd name="T57" fmla="*/ 322 h 787"/>
                <a:gd name="T58" fmla="*/ 17 w 3971"/>
                <a:gd name="T59" fmla="*/ 279 h 787"/>
                <a:gd name="T60" fmla="*/ 102 w 3971"/>
                <a:gd name="T61" fmla="*/ 195 h 787"/>
                <a:gd name="T62" fmla="*/ 161 w 3971"/>
                <a:gd name="T63" fmla="*/ 186 h 787"/>
                <a:gd name="T64" fmla="*/ 246 w 3971"/>
                <a:gd name="T65" fmla="*/ 136 h 787"/>
                <a:gd name="T66" fmla="*/ 424 w 3971"/>
                <a:gd name="T67" fmla="*/ 144 h 787"/>
                <a:gd name="T68" fmla="*/ 694 w 3971"/>
                <a:gd name="T69" fmla="*/ 68 h 787"/>
                <a:gd name="T70" fmla="*/ 838 w 3971"/>
                <a:gd name="T71" fmla="*/ 51 h 787"/>
                <a:gd name="T72" fmla="*/ 957 w 3971"/>
                <a:gd name="T73" fmla="*/ 59 h 787"/>
                <a:gd name="T74" fmla="*/ 1050 w 3971"/>
                <a:gd name="T75" fmla="*/ 42 h 787"/>
                <a:gd name="T76" fmla="*/ 1169 w 3971"/>
                <a:gd name="T77" fmla="*/ 42 h 787"/>
                <a:gd name="T78" fmla="*/ 1406 w 3971"/>
                <a:gd name="T79" fmla="*/ 0 h 787"/>
                <a:gd name="T80" fmla="*/ 1524 w 3971"/>
                <a:gd name="T81" fmla="*/ 0 h 787"/>
                <a:gd name="T82" fmla="*/ 1668 w 3971"/>
                <a:gd name="T83" fmla="*/ 25 h 787"/>
                <a:gd name="T84" fmla="*/ 1820 w 3971"/>
                <a:gd name="T85" fmla="*/ 25 h 787"/>
                <a:gd name="T86" fmla="*/ 1905 w 3971"/>
                <a:gd name="T87" fmla="*/ 51 h 787"/>
                <a:gd name="T88" fmla="*/ 2413 w 3971"/>
                <a:gd name="T89" fmla="*/ 68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1" h="787">
                  <a:moveTo>
                    <a:pt x="2413" y="68"/>
                  </a:moveTo>
                  <a:lnTo>
                    <a:pt x="2430" y="59"/>
                  </a:lnTo>
                  <a:lnTo>
                    <a:pt x="2608" y="59"/>
                  </a:lnTo>
                  <a:lnTo>
                    <a:pt x="2667" y="42"/>
                  </a:lnTo>
                  <a:lnTo>
                    <a:pt x="2938" y="51"/>
                  </a:lnTo>
                  <a:lnTo>
                    <a:pt x="3023" y="25"/>
                  </a:lnTo>
                  <a:lnTo>
                    <a:pt x="3437" y="25"/>
                  </a:lnTo>
                  <a:lnTo>
                    <a:pt x="3708" y="110"/>
                  </a:lnTo>
                  <a:lnTo>
                    <a:pt x="3912" y="237"/>
                  </a:lnTo>
                  <a:lnTo>
                    <a:pt x="3971" y="322"/>
                  </a:lnTo>
                  <a:lnTo>
                    <a:pt x="3945" y="440"/>
                  </a:lnTo>
                  <a:lnTo>
                    <a:pt x="3802" y="593"/>
                  </a:lnTo>
                  <a:lnTo>
                    <a:pt x="3725" y="644"/>
                  </a:lnTo>
                  <a:lnTo>
                    <a:pt x="3446" y="728"/>
                  </a:lnTo>
                  <a:lnTo>
                    <a:pt x="3327" y="754"/>
                  </a:lnTo>
                  <a:lnTo>
                    <a:pt x="3133" y="754"/>
                  </a:lnTo>
                  <a:lnTo>
                    <a:pt x="2819" y="787"/>
                  </a:lnTo>
                  <a:lnTo>
                    <a:pt x="2422" y="728"/>
                  </a:lnTo>
                  <a:lnTo>
                    <a:pt x="2261" y="737"/>
                  </a:lnTo>
                  <a:lnTo>
                    <a:pt x="2142" y="720"/>
                  </a:lnTo>
                  <a:lnTo>
                    <a:pt x="1947" y="720"/>
                  </a:lnTo>
                  <a:lnTo>
                    <a:pt x="1863" y="703"/>
                  </a:lnTo>
                  <a:lnTo>
                    <a:pt x="1270" y="669"/>
                  </a:lnTo>
                  <a:lnTo>
                    <a:pt x="1152" y="652"/>
                  </a:lnTo>
                  <a:lnTo>
                    <a:pt x="1033" y="660"/>
                  </a:lnTo>
                  <a:lnTo>
                    <a:pt x="881" y="644"/>
                  </a:lnTo>
                  <a:lnTo>
                    <a:pt x="644" y="644"/>
                  </a:lnTo>
                  <a:lnTo>
                    <a:pt x="76" y="474"/>
                  </a:lnTo>
                  <a:lnTo>
                    <a:pt x="0" y="322"/>
                  </a:lnTo>
                  <a:lnTo>
                    <a:pt x="17" y="279"/>
                  </a:lnTo>
                  <a:lnTo>
                    <a:pt x="102" y="195"/>
                  </a:lnTo>
                  <a:lnTo>
                    <a:pt x="161" y="186"/>
                  </a:lnTo>
                  <a:lnTo>
                    <a:pt x="246" y="136"/>
                  </a:lnTo>
                  <a:lnTo>
                    <a:pt x="424" y="144"/>
                  </a:lnTo>
                  <a:lnTo>
                    <a:pt x="694" y="68"/>
                  </a:lnTo>
                  <a:lnTo>
                    <a:pt x="838" y="51"/>
                  </a:lnTo>
                  <a:lnTo>
                    <a:pt x="957" y="59"/>
                  </a:lnTo>
                  <a:lnTo>
                    <a:pt x="1050" y="42"/>
                  </a:lnTo>
                  <a:lnTo>
                    <a:pt x="1169" y="42"/>
                  </a:lnTo>
                  <a:lnTo>
                    <a:pt x="1406" y="0"/>
                  </a:lnTo>
                  <a:lnTo>
                    <a:pt x="1524" y="0"/>
                  </a:lnTo>
                  <a:lnTo>
                    <a:pt x="1668" y="25"/>
                  </a:lnTo>
                  <a:lnTo>
                    <a:pt x="1820" y="25"/>
                  </a:lnTo>
                  <a:lnTo>
                    <a:pt x="1905" y="51"/>
                  </a:lnTo>
                  <a:lnTo>
                    <a:pt x="2413" y="6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1B7C97-5A2B-431E-8C4B-D2848D42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384"/>
              <a:ext cx="824" cy="803"/>
            </a:xfrm>
            <a:custGeom>
              <a:avLst/>
              <a:gdLst>
                <a:gd name="T0" fmla="*/ 1058 w 3632"/>
                <a:gd name="T1" fmla="*/ 1193 h 3539"/>
                <a:gd name="T2" fmla="*/ 847 w 3632"/>
                <a:gd name="T3" fmla="*/ 1532 h 3539"/>
                <a:gd name="T4" fmla="*/ 881 w 3632"/>
                <a:gd name="T5" fmla="*/ 1888 h 3539"/>
                <a:gd name="T6" fmla="*/ 1075 w 3632"/>
                <a:gd name="T7" fmla="*/ 2142 h 3539"/>
                <a:gd name="T8" fmla="*/ 1617 w 3632"/>
                <a:gd name="T9" fmla="*/ 2430 h 3539"/>
                <a:gd name="T10" fmla="*/ 2455 w 3632"/>
                <a:gd name="T11" fmla="*/ 2844 h 3539"/>
                <a:gd name="T12" fmla="*/ 2921 w 3632"/>
                <a:gd name="T13" fmla="*/ 3107 h 3539"/>
                <a:gd name="T14" fmla="*/ 3116 w 3632"/>
                <a:gd name="T15" fmla="*/ 3208 h 3539"/>
                <a:gd name="T16" fmla="*/ 3209 w 3632"/>
                <a:gd name="T17" fmla="*/ 3386 h 3539"/>
                <a:gd name="T18" fmla="*/ 3099 w 3632"/>
                <a:gd name="T19" fmla="*/ 3462 h 3539"/>
                <a:gd name="T20" fmla="*/ 2802 w 3632"/>
                <a:gd name="T21" fmla="*/ 3505 h 3539"/>
                <a:gd name="T22" fmla="*/ 2388 w 3632"/>
                <a:gd name="T23" fmla="*/ 3505 h 3539"/>
                <a:gd name="T24" fmla="*/ 1676 w 3632"/>
                <a:gd name="T25" fmla="*/ 3369 h 3539"/>
                <a:gd name="T26" fmla="*/ 906 w 3632"/>
                <a:gd name="T27" fmla="*/ 3048 h 3539"/>
                <a:gd name="T28" fmla="*/ 491 w 3632"/>
                <a:gd name="T29" fmla="*/ 2819 h 3539"/>
                <a:gd name="T30" fmla="*/ 237 w 3632"/>
                <a:gd name="T31" fmla="*/ 2573 h 3539"/>
                <a:gd name="T32" fmla="*/ 93 w 3632"/>
                <a:gd name="T33" fmla="*/ 2404 h 3539"/>
                <a:gd name="T34" fmla="*/ 17 w 3632"/>
                <a:gd name="T35" fmla="*/ 2193 h 3539"/>
                <a:gd name="T36" fmla="*/ 0 w 3632"/>
                <a:gd name="T37" fmla="*/ 2049 h 3539"/>
                <a:gd name="T38" fmla="*/ 9 w 3632"/>
                <a:gd name="T39" fmla="*/ 1896 h 3539"/>
                <a:gd name="T40" fmla="*/ 102 w 3632"/>
                <a:gd name="T41" fmla="*/ 1693 h 3539"/>
                <a:gd name="T42" fmla="*/ 195 w 3632"/>
                <a:gd name="T43" fmla="*/ 1574 h 3539"/>
                <a:gd name="T44" fmla="*/ 313 w 3632"/>
                <a:gd name="T45" fmla="*/ 1397 h 3539"/>
                <a:gd name="T46" fmla="*/ 694 w 3632"/>
                <a:gd name="T47" fmla="*/ 1050 h 3539"/>
                <a:gd name="T48" fmla="*/ 1389 w 3632"/>
                <a:gd name="T49" fmla="*/ 635 h 3539"/>
                <a:gd name="T50" fmla="*/ 2481 w 3632"/>
                <a:gd name="T51" fmla="*/ 135 h 3539"/>
                <a:gd name="T52" fmla="*/ 2913 w 3632"/>
                <a:gd name="T53" fmla="*/ 76 h 3539"/>
                <a:gd name="T54" fmla="*/ 3463 w 3632"/>
                <a:gd name="T55" fmla="*/ 0 h 3539"/>
                <a:gd name="T56" fmla="*/ 3632 w 3632"/>
                <a:gd name="T57" fmla="*/ 76 h 3539"/>
                <a:gd name="T58" fmla="*/ 3581 w 3632"/>
                <a:gd name="T59" fmla="*/ 245 h 3539"/>
                <a:gd name="T60" fmla="*/ 3031 w 3632"/>
                <a:gd name="T61" fmla="*/ 372 h 3539"/>
                <a:gd name="T62" fmla="*/ 2557 w 3632"/>
                <a:gd name="T63" fmla="*/ 533 h 3539"/>
                <a:gd name="T64" fmla="*/ 2024 w 3632"/>
                <a:gd name="T65" fmla="*/ 719 h 3539"/>
                <a:gd name="T66" fmla="*/ 1516 w 3632"/>
                <a:gd name="T67" fmla="*/ 889 h 3539"/>
                <a:gd name="T68" fmla="*/ 1338 w 3632"/>
                <a:gd name="T69" fmla="*/ 965 h 3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32" h="3539">
                  <a:moveTo>
                    <a:pt x="1338" y="965"/>
                  </a:moveTo>
                  <a:lnTo>
                    <a:pt x="1058" y="1193"/>
                  </a:lnTo>
                  <a:lnTo>
                    <a:pt x="898" y="1422"/>
                  </a:lnTo>
                  <a:lnTo>
                    <a:pt x="847" y="1532"/>
                  </a:lnTo>
                  <a:lnTo>
                    <a:pt x="821" y="1727"/>
                  </a:lnTo>
                  <a:lnTo>
                    <a:pt x="881" y="1888"/>
                  </a:lnTo>
                  <a:lnTo>
                    <a:pt x="974" y="2066"/>
                  </a:lnTo>
                  <a:lnTo>
                    <a:pt x="1075" y="2142"/>
                  </a:lnTo>
                  <a:lnTo>
                    <a:pt x="1456" y="2370"/>
                  </a:lnTo>
                  <a:lnTo>
                    <a:pt x="1617" y="2430"/>
                  </a:lnTo>
                  <a:lnTo>
                    <a:pt x="1803" y="2548"/>
                  </a:lnTo>
                  <a:lnTo>
                    <a:pt x="2455" y="2844"/>
                  </a:lnTo>
                  <a:lnTo>
                    <a:pt x="2811" y="3022"/>
                  </a:lnTo>
                  <a:lnTo>
                    <a:pt x="2921" y="3107"/>
                  </a:lnTo>
                  <a:lnTo>
                    <a:pt x="2997" y="3132"/>
                  </a:lnTo>
                  <a:lnTo>
                    <a:pt x="3116" y="3208"/>
                  </a:lnTo>
                  <a:lnTo>
                    <a:pt x="3209" y="3310"/>
                  </a:lnTo>
                  <a:lnTo>
                    <a:pt x="3209" y="3386"/>
                  </a:lnTo>
                  <a:lnTo>
                    <a:pt x="3150" y="3446"/>
                  </a:lnTo>
                  <a:lnTo>
                    <a:pt x="3099" y="3462"/>
                  </a:lnTo>
                  <a:lnTo>
                    <a:pt x="2980" y="3539"/>
                  </a:lnTo>
                  <a:lnTo>
                    <a:pt x="2802" y="3505"/>
                  </a:lnTo>
                  <a:lnTo>
                    <a:pt x="2447" y="3530"/>
                  </a:lnTo>
                  <a:lnTo>
                    <a:pt x="2388" y="3505"/>
                  </a:lnTo>
                  <a:lnTo>
                    <a:pt x="1947" y="3462"/>
                  </a:lnTo>
                  <a:lnTo>
                    <a:pt x="1676" y="3369"/>
                  </a:lnTo>
                  <a:lnTo>
                    <a:pt x="1202" y="3132"/>
                  </a:lnTo>
                  <a:lnTo>
                    <a:pt x="906" y="3048"/>
                  </a:lnTo>
                  <a:lnTo>
                    <a:pt x="669" y="2895"/>
                  </a:lnTo>
                  <a:lnTo>
                    <a:pt x="491" y="2819"/>
                  </a:lnTo>
                  <a:lnTo>
                    <a:pt x="356" y="2700"/>
                  </a:lnTo>
                  <a:lnTo>
                    <a:pt x="237" y="2573"/>
                  </a:lnTo>
                  <a:lnTo>
                    <a:pt x="136" y="2430"/>
                  </a:lnTo>
                  <a:lnTo>
                    <a:pt x="93" y="2404"/>
                  </a:lnTo>
                  <a:lnTo>
                    <a:pt x="85" y="2345"/>
                  </a:lnTo>
                  <a:lnTo>
                    <a:pt x="17" y="2193"/>
                  </a:lnTo>
                  <a:lnTo>
                    <a:pt x="17" y="2108"/>
                  </a:lnTo>
                  <a:lnTo>
                    <a:pt x="0" y="2049"/>
                  </a:lnTo>
                  <a:lnTo>
                    <a:pt x="17" y="1930"/>
                  </a:lnTo>
                  <a:lnTo>
                    <a:pt x="9" y="1896"/>
                  </a:lnTo>
                  <a:lnTo>
                    <a:pt x="43" y="1778"/>
                  </a:lnTo>
                  <a:lnTo>
                    <a:pt x="102" y="1693"/>
                  </a:lnTo>
                  <a:lnTo>
                    <a:pt x="195" y="1600"/>
                  </a:lnTo>
                  <a:lnTo>
                    <a:pt x="195" y="1574"/>
                  </a:lnTo>
                  <a:lnTo>
                    <a:pt x="297" y="1456"/>
                  </a:lnTo>
                  <a:lnTo>
                    <a:pt x="313" y="1397"/>
                  </a:lnTo>
                  <a:lnTo>
                    <a:pt x="500" y="1185"/>
                  </a:lnTo>
                  <a:lnTo>
                    <a:pt x="694" y="1050"/>
                  </a:lnTo>
                  <a:lnTo>
                    <a:pt x="1092" y="829"/>
                  </a:lnTo>
                  <a:lnTo>
                    <a:pt x="1389" y="635"/>
                  </a:lnTo>
                  <a:lnTo>
                    <a:pt x="1626" y="525"/>
                  </a:lnTo>
                  <a:lnTo>
                    <a:pt x="2481" y="135"/>
                  </a:lnTo>
                  <a:lnTo>
                    <a:pt x="2794" y="76"/>
                  </a:lnTo>
                  <a:lnTo>
                    <a:pt x="2913" y="76"/>
                  </a:lnTo>
                  <a:lnTo>
                    <a:pt x="3226" y="8"/>
                  </a:lnTo>
                  <a:lnTo>
                    <a:pt x="3463" y="0"/>
                  </a:lnTo>
                  <a:lnTo>
                    <a:pt x="3547" y="17"/>
                  </a:lnTo>
                  <a:lnTo>
                    <a:pt x="3632" y="76"/>
                  </a:lnTo>
                  <a:lnTo>
                    <a:pt x="3632" y="178"/>
                  </a:lnTo>
                  <a:lnTo>
                    <a:pt x="3581" y="245"/>
                  </a:lnTo>
                  <a:lnTo>
                    <a:pt x="3446" y="305"/>
                  </a:lnTo>
                  <a:lnTo>
                    <a:pt x="3031" y="372"/>
                  </a:lnTo>
                  <a:lnTo>
                    <a:pt x="2913" y="432"/>
                  </a:lnTo>
                  <a:lnTo>
                    <a:pt x="2557" y="533"/>
                  </a:lnTo>
                  <a:lnTo>
                    <a:pt x="2464" y="584"/>
                  </a:lnTo>
                  <a:lnTo>
                    <a:pt x="2024" y="719"/>
                  </a:lnTo>
                  <a:lnTo>
                    <a:pt x="1871" y="787"/>
                  </a:lnTo>
                  <a:lnTo>
                    <a:pt x="1516" y="889"/>
                  </a:lnTo>
                  <a:lnTo>
                    <a:pt x="1372" y="948"/>
                  </a:lnTo>
                  <a:lnTo>
                    <a:pt x="1338" y="965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7A15E4-71E0-4580-A8DE-2C39C3B5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69"/>
              <a:ext cx="3642" cy="4197"/>
            </a:xfrm>
            <a:custGeom>
              <a:avLst/>
              <a:gdLst>
                <a:gd name="T0" fmla="*/ 7026 w 16051"/>
                <a:gd name="T1" fmla="*/ 18279 h 18491"/>
                <a:gd name="T2" fmla="*/ 8618 w 16051"/>
                <a:gd name="T3" fmla="*/ 17898 h 18491"/>
                <a:gd name="T4" fmla="*/ 8626 w 16051"/>
                <a:gd name="T5" fmla="*/ 17635 h 18491"/>
                <a:gd name="T6" fmla="*/ 6612 w 16051"/>
                <a:gd name="T7" fmla="*/ 17322 h 18491"/>
                <a:gd name="T8" fmla="*/ 5486 w 16051"/>
                <a:gd name="T9" fmla="*/ 17034 h 18491"/>
                <a:gd name="T10" fmla="*/ 3979 w 16051"/>
                <a:gd name="T11" fmla="*/ 17449 h 18491"/>
                <a:gd name="T12" fmla="*/ 2345 w 16051"/>
                <a:gd name="T13" fmla="*/ 17094 h 18491"/>
                <a:gd name="T14" fmla="*/ 186 w 16051"/>
                <a:gd name="T15" fmla="*/ 16391 h 18491"/>
                <a:gd name="T16" fmla="*/ 50 w 16051"/>
                <a:gd name="T17" fmla="*/ 15680 h 18491"/>
                <a:gd name="T18" fmla="*/ 1159 w 16051"/>
                <a:gd name="T19" fmla="*/ 14842 h 18491"/>
                <a:gd name="T20" fmla="*/ 3115 w 16051"/>
                <a:gd name="T21" fmla="*/ 14926 h 18491"/>
                <a:gd name="T22" fmla="*/ 6637 w 16051"/>
                <a:gd name="T23" fmla="*/ 15036 h 18491"/>
                <a:gd name="T24" fmla="*/ 9211 w 16051"/>
                <a:gd name="T25" fmla="*/ 15222 h 18491"/>
                <a:gd name="T26" fmla="*/ 11979 w 16051"/>
                <a:gd name="T27" fmla="*/ 15299 h 18491"/>
                <a:gd name="T28" fmla="*/ 13985 w 16051"/>
                <a:gd name="T29" fmla="*/ 15316 h 18491"/>
                <a:gd name="T30" fmla="*/ 16051 w 16051"/>
                <a:gd name="T31" fmla="*/ 14621 h 18491"/>
                <a:gd name="T32" fmla="*/ 13596 w 16051"/>
                <a:gd name="T33" fmla="*/ 14825 h 18491"/>
                <a:gd name="T34" fmla="*/ 11107 w 16051"/>
                <a:gd name="T35" fmla="*/ 14825 h 18491"/>
                <a:gd name="T36" fmla="*/ 8753 w 16051"/>
                <a:gd name="T37" fmla="*/ 14613 h 18491"/>
                <a:gd name="T38" fmla="*/ 6375 w 16051"/>
                <a:gd name="T39" fmla="*/ 14283 h 18491"/>
                <a:gd name="T40" fmla="*/ 6027 w 16051"/>
                <a:gd name="T41" fmla="*/ 13148 h 18491"/>
                <a:gd name="T42" fmla="*/ 8957 w 16051"/>
                <a:gd name="T43" fmla="*/ 12835 h 18491"/>
                <a:gd name="T44" fmla="*/ 10277 w 16051"/>
                <a:gd name="T45" fmla="*/ 12429 h 18491"/>
                <a:gd name="T46" fmla="*/ 12335 w 16051"/>
                <a:gd name="T47" fmla="*/ 12031 h 18491"/>
                <a:gd name="T48" fmla="*/ 10684 w 16051"/>
                <a:gd name="T49" fmla="*/ 11895 h 18491"/>
                <a:gd name="T50" fmla="*/ 8991 w 16051"/>
                <a:gd name="T51" fmla="*/ 12192 h 18491"/>
                <a:gd name="T52" fmla="*/ 7009 w 16051"/>
                <a:gd name="T53" fmla="*/ 12141 h 18491"/>
                <a:gd name="T54" fmla="*/ 5350 w 16051"/>
                <a:gd name="T55" fmla="*/ 12640 h 18491"/>
                <a:gd name="T56" fmla="*/ 3835 w 16051"/>
                <a:gd name="T57" fmla="*/ 12098 h 18491"/>
                <a:gd name="T58" fmla="*/ 2666 w 16051"/>
                <a:gd name="T59" fmla="*/ 11421 h 18491"/>
                <a:gd name="T60" fmla="*/ 2387 w 16051"/>
                <a:gd name="T61" fmla="*/ 10202 h 18491"/>
                <a:gd name="T62" fmla="*/ 1066 w 16051"/>
                <a:gd name="T63" fmla="*/ 8940 h 18491"/>
                <a:gd name="T64" fmla="*/ 1913 w 16051"/>
                <a:gd name="T65" fmla="*/ 7781 h 18491"/>
                <a:gd name="T66" fmla="*/ 4004 w 16051"/>
                <a:gd name="T67" fmla="*/ 7654 h 18491"/>
                <a:gd name="T68" fmla="*/ 5503 w 16051"/>
                <a:gd name="T69" fmla="*/ 8382 h 18491"/>
                <a:gd name="T70" fmla="*/ 6730 w 16051"/>
                <a:gd name="T71" fmla="*/ 8077 h 18491"/>
                <a:gd name="T72" fmla="*/ 8508 w 16051"/>
                <a:gd name="T73" fmla="*/ 7950 h 18491"/>
                <a:gd name="T74" fmla="*/ 10032 w 16051"/>
                <a:gd name="T75" fmla="*/ 7933 h 18491"/>
                <a:gd name="T76" fmla="*/ 10184 w 16051"/>
                <a:gd name="T77" fmla="*/ 7535 h 18491"/>
                <a:gd name="T78" fmla="*/ 7924 w 16051"/>
                <a:gd name="T79" fmla="*/ 7357 h 18491"/>
                <a:gd name="T80" fmla="*/ 5883 w 16051"/>
                <a:gd name="T81" fmla="*/ 6824 h 18491"/>
                <a:gd name="T82" fmla="*/ 3928 w 16051"/>
                <a:gd name="T83" fmla="*/ 6959 h 18491"/>
                <a:gd name="T84" fmla="*/ 2268 w 16051"/>
                <a:gd name="T85" fmla="*/ 6866 h 18491"/>
                <a:gd name="T86" fmla="*/ 1473 w 16051"/>
                <a:gd name="T87" fmla="*/ 5630 h 18491"/>
                <a:gd name="T88" fmla="*/ 3327 w 16051"/>
                <a:gd name="T89" fmla="*/ 4504 h 18491"/>
                <a:gd name="T90" fmla="*/ 5773 w 16051"/>
                <a:gd name="T91" fmla="*/ 4335 h 18491"/>
                <a:gd name="T92" fmla="*/ 7712 w 16051"/>
                <a:gd name="T93" fmla="*/ 4225 h 18491"/>
                <a:gd name="T94" fmla="*/ 7551 w 16051"/>
                <a:gd name="T95" fmla="*/ 3979 h 18491"/>
                <a:gd name="T96" fmla="*/ 6095 w 16051"/>
                <a:gd name="T97" fmla="*/ 3810 h 18491"/>
                <a:gd name="T98" fmla="*/ 4495 w 16051"/>
                <a:gd name="T99" fmla="*/ 3861 h 18491"/>
                <a:gd name="T100" fmla="*/ 3682 w 16051"/>
                <a:gd name="T101" fmla="*/ 3065 h 18491"/>
                <a:gd name="T102" fmla="*/ 4766 w 16051"/>
                <a:gd name="T103" fmla="*/ 2616 h 18491"/>
                <a:gd name="T104" fmla="*/ 4732 w 16051"/>
                <a:gd name="T105" fmla="*/ 2337 h 18491"/>
                <a:gd name="T106" fmla="*/ 5045 w 16051"/>
                <a:gd name="T107" fmla="*/ 1405 h 18491"/>
                <a:gd name="T108" fmla="*/ 6358 w 16051"/>
                <a:gd name="T109" fmla="*/ 1541 h 18491"/>
                <a:gd name="T110" fmla="*/ 8652 w 16051"/>
                <a:gd name="T111" fmla="*/ 1702 h 18491"/>
                <a:gd name="T112" fmla="*/ 8364 w 16051"/>
                <a:gd name="T113" fmla="*/ 1388 h 18491"/>
                <a:gd name="T114" fmla="*/ 7145 w 16051"/>
                <a:gd name="T115" fmla="*/ 906 h 18491"/>
                <a:gd name="T116" fmla="*/ 6290 w 16051"/>
                <a:gd name="T117" fmla="*/ 525 h 18491"/>
                <a:gd name="T118" fmla="*/ 5469 w 16051"/>
                <a:gd name="T119" fmla="*/ 491 h 18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51" h="18491">
                  <a:moveTo>
                    <a:pt x="5460" y="18491"/>
                  </a:moveTo>
                  <a:lnTo>
                    <a:pt x="5646" y="18338"/>
                  </a:lnTo>
                  <a:lnTo>
                    <a:pt x="5723" y="18338"/>
                  </a:lnTo>
                  <a:lnTo>
                    <a:pt x="5917" y="18270"/>
                  </a:lnTo>
                  <a:lnTo>
                    <a:pt x="6002" y="18270"/>
                  </a:lnTo>
                  <a:lnTo>
                    <a:pt x="6078" y="18237"/>
                  </a:lnTo>
                  <a:lnTo>
                    <a:pt x="6671" y="18186"/>
                  </a:lnTo>
                  <a:lnTo>
                    <a:pt x="6908" y="18228"/>
                  </a:lnTo>
                  <a:lnTo>
                    <a:pt x="7026" y="18279"/>
                  </a:lnTo>
                  <a:lnTo>
                    <a:pt x="7306" y="18347"/>
                  </a:lnTo>
                  <a:lnTo>
                    <a:pt x="7382" y="18347"/>
                  </a:lnTo>
                  <a:lnTo>
                    <a:pt x="7738" y="18287"/>
                  </a:lnTo>
                  <a:lnTo>
                    <a:pt x="7941" y="18220"/>
                  </a:lnTo>
                  <a:lnTo>
                    <a:pt x="8135" y="18076"/>
                  </a:lnTo>
                  <a:lnTo>
                    <a:pt x="8322" y="18008"/>
                  </a:lnTo>
                  <a:lnTo>
                    <a:pt x="8500" y="17940"/>
                  </a:lnTo>
                  <a:lnTo>
                    <a:pt x="8542" y="17940"/>
                  </a:lnTo>
                  <a:lnTo>
                    <a:pt x="8618" y="17898"/>
                  </a:lnTo>
                  <a:lnTo>
                    <a:pt x="8813" y="17898"/>
                  </a:lnTo>
                  <a:lnTo>
                    <a:pt x="9075" y="17881"/>
                  </a:lnTo>
                  <a:lnTo>
                    <a:pt x="9134" y="17898"/>
                  </a:lnTo>
                  <a:lnTo>
                    <a:pt x="9168" y="17881"/>
                  </a:lnTo>
                  <a:lnTo>
                    <a:pt x="9134" y="17771"/>
                  </a:lnTo>
                  <a:lnTo>
                    <a:pt x="8982" y="17695"/>
                  </a:lnTo>
                  <a:lnTo>
                    <a:pt x="8897" y="17661"/>
                  </a:lnTo>
                  <a:lnTo>
                    <a:pt x="8779" y="17635"/>
                  </a:lnTo>
                  <a:lnTo>
                    <a:pt x="8626" y="17635"/>
                  </a:lnTo>
                  <a:lnTo>
                    <a:pt x="8542" y="17602"/>
                  </a:lnTo>
                  <a:lnTo>
                    <a:pt x="8491" y="17602"/>
                  </a:lnTo>
                  <a:lnTo>
                    <a:pt x="8271" y="17568"/>
                  </a:lnTo>
                  <a:lnTo>
                    <a:pt x="8152" y="17525"/>
                  </a:lnTo>
                  <a:lnTo>
                    <a:pt x="8008" y="17449"/>
                  </a:lnTo>
                  <a:lnTo>
                    <a:pt x="7712" y="17424"/>
                  </a:lnTo>
                  <a:lnTo>
                    <a:pt x="6899" y="17458"/>
                  </a:lnTo>
                  <a:lnTo>
                    <a:pt x="6823" y="17390"/>
                  </a:lnTo>
                  <a:lnTo>
                    <a:pt x="6612" y="17322"/>
                  </a:lnTo>
                  <a:lnTo>
                    <a:pt x="6468" y="17288"/>
                  </a:lnTo>
                  <a:lnTo>
                    <a:pt x="6375" y="17288"/>
                  </a:lnTo>
                  <a:lnTo>
                    <a:pt x="6231" y="17237"/>
                  </a:lnTo>
                  <a:lnTo>
                    <a:pt x="6205" y="17212"/>
                  </a:lnTo>
                  <a:lnTo>
                    <a:pt x="6112" y="17170"/>
                  </a:lnTo>
                  <a:lnTo>
                    <a:pt x="5841" y="17085"/>
                  </a:lnTo>
                  <a:lnTo>
                    <a:pt x="5757" y="17068"/>
                  </a:lnTo>
                  <a:lnTo>
                    <a:pt x="5697" y="17043"/>
                  </a:lnTo>
                  <a:lnTo>
                    <a:pt x="5486" y="17034"/>
                  </a:lnTo>
                  <a:lnTo>
                    <a:pt x="5401" y="17043"/>
                  </a:lnTo>
                  <a:lnTo>
                    <a:pt x="5223" y="17102"/>
                  </a:lnTo>
                  <a:lnTo>
                    <a:pt x="5045" y="17178"/>
                  </a:lnTo>
                  <a:lnTo>
                    <a:pt x="4834" y="17348"/>
                  </a:lnTo>
                  <a:lnTo>
                    <a:pt x="4656" y="17458"/>
                  </a:lnTo>
                  <a:lnTo>
                    <a:pt x="4478" y="17517"/>
                  </a:lnTo>
                  <a:lnTo>
                    <a:pt x="4334" y="17525"/>
                  </a:lnTo>
                  <a:lnTo>
                    <a:pt x="4216" y="17517"/>
                  </a:lnTo>
                  <a:lnTo>
                    <a:pt x="3979" y="17449"/>
                  </a:lnTo>
                  <a:lnTo>
                    <a:pt x="3945" y="17415"/>
                  </a:lnTo>
                  <a:lnTo>
                    <a:pt x="3826" y="17356"/>
                  </a:lnTo>
                  <a:lnTo>
                    <a:pt x="3708" y="17339"/>
                  </a:lnTo>
                  <a:lnTo>
                    <a:pt x="3564" y="17271"/>
                  </a:lnTo>
                  <a:lnTo>
                    <a:pt x="3200" y="17161"/>
                  </a:lnTo>
                  <a:lnTo>
                    <a:pt x="2903" y="17000"/>
                  </a:lnTo>
                  <a:lnTo>
                    <a:pt x="2819" y="16983"/>
                  </a:lnTo>
                  <a:lnTo>
                    <a:pt x="2641" y="16992"/>
                  </a:lnTo>
                  <a:lnTo>
                    <a:pt x="2345" y="17094"/>
                  </a:lnTo>
                  <a:lnTo>
                    <a:pt x="1634" y="17271"/>
                  </a:lnTo>
                  <a:lnTo>
                    <a:pt x="1396" y="17263"/>
                  </a:lnTo>
                  <a:lnTo>
                    <a:pt x="1219" y="17178"/>
                  </a:lnTo>
                  <a:lnTo>
                    <a:pt x="863" y="17068"/>
                  </a:lnTo>
                  <a:lnTo>
                    <a:pt x="770" y="17009"/>
                  </a:lnTo>
                  <a:lnTo>
                    <a:pt x="745" y="17009"/>
                  </a:lnTo>
                  <a:lnTo>
                    <a:pt x="508" y="16831"/>
                  </a:lnTo>
                  <a:lnTo>
                    <a:pt x="271" y="16476"/>
                  </a:lnTo>
                  <a:lnTo>
                    <a:pt x="186" y="16391"/>
                  </a:lnTo>
                  <a:lnTo>
                    <a:pt x="177" y="16332"/>
                  </a:lnTo>
                  <a:lnTo>
                    <a:pt x="144" y="16298"/>
                  </a:lnTo>
                  <a:lnTo>
                    <a:pt x="84" y="16213"/>
                  </a:lnTo>
                  <a:lnTo>
                    <a:pt x="33" y="16095"/>
                  </a:lnTo>
                  <a:lnTo>
                    <a:pt x="25" y="15976"/>
                  </a:lnTo>
                  <a:lnTo>
                    <a:pt x="0" y="15942"/>
                  </a:lnTo>
                  <a:lnTo>
                    <a:pt x="25" y="15883"/>
                  </a:lnTo>
                  <a:lnTo>
                    <a:pt x="25" y="15764"/>
                  </a:lnTo>
                  <a:lnTo>
                    <a:pt x="50" y="15680"/>
                  </a:lnTo>
                  <a:lnTo>
                    <a:pt x="50" y="15587"/>
                  </a:lnTo>
                  <a:lnTo>
                    <a:pt x="127" y="15468"/>
                  </a:lnTo>
                  <a:lnTo>
                    <a:pt x="152" y="15409"/>
                  </a:lnTo>
                  <a:lnTo>
                    <a:pt x="228" y="15333"/>
                  </a:lnTo>
                  <a:lnTo>
                    <a:pt x="271" y="15265"/>
                  </a:lnTo>
                  <a:lnTo>
                    <a:pt x="550" y="15062"/>
                  </a:lnTo>
                  <a:lnTo>
                    <a:pt x="762" y="14935"/>
                  </a:lnTo>
                  <a:lnTo>
                    <a:pt x="999" y="14850"/>
                  </a:lnTo>
                  <a:lnTo>
                    <a:pt x="1159" y="14842"/>
                  </a:lnTo>
                  <a:lnTo>
                    <a:pt x="1320" y="14867"/>
                  </a:lnTo>
                  <a:lnTo>
                    <a:pt x="1515" y="14875"/>
                  </a:lnTo>
                  <a:lnTo>
                    <a:pt x="1794" y="14918"/>
                  </a:lnTo>
                  <a:lnTo>
                    <a:pt x="1871" y="14943"/>
                  </a:lnTo>
                  <a:lnTo>
                    <a:pt x="2268" y="14994"/>
                  </a:lnTo>
                  <a:lnTo>
                    <a:pt x="2506" y="14994"/>
                  </a:lnTo>
                  <a:lnTo>
                    <a:pt x="2624" y="14969"/>
                  </a:lnTo>
                  <a:lnTo>
                    <a:pt x="2717" y="14943"/>
                  </a:lnTo>
                  <a:lnTo>
                    <a:pt x="3115" y="14926"/>
                  </a:lnTo>
                  <a:lnTo>
                    <a:pt x="3394" y="14875"/>
                  </a:lnTo>
                  <a:lnTo>
                    <a:pt x="3750" y="14867"/>
                  </a:lnTo>
                  <a:lnTo>
                    <a:pt x="4343" y="14782"/>
                  </a:lnTo>
                  <a:lnTo>
                    <a:pt x="4732" y="14757"/>
                  </a:lnTo>
                  <a:lnTo>
                    <a:pt x="5054" y="14791"/>
                  </a:lnTo>
                  <a:lnTo>
                    <a:pt x="5646" y="14909"/>
                  </a:lnTo>
                  <a:lnTo>
                    <a:pt x="5960" y="14935"/>
                  </a:lnTo>
                  <a:lnTo>
                    <a:pt x="6078" y="14977"/>
                  </a:lnTo>
                  <a:lnTo>
                    <a:pt x="6637" y="15036"/>
                  </a:lnTo>
                  <a:lnTo>
                    <a:pt x="6755" y="15062"/>
                  </a:lnTo>
                  <a:lnTo>
                    <a:pt x="7348" y="15036"/>
                  </a:lnTo>
                  <a:lnTo>
                    <a:pt x="7619" y="15079"/>
                  </a:lnTo>
                  <a:lnTo>
                    <a:pt x="7822" y="15087"/>
                  </a:lnTo>
                  <a:lnTo>
                    <a:pt x="8178" y="15146"/>
                  </a:lnTo>
                  <a:lnTo>
                    <a:pt x="8686" y="15146"/>
                  </a:lnTo>
                  <a:lnTo>
                    <a:pt x="8847" y="15172"/>
                  </a:lnTo>
                  <a:lnTo>
                    <a:pt x="9092" y="15180"/>
                  </a:lnTo>
                  <a:lnTo>
                    <a:pt x="9211" y="15222"/>
                  </a:lnTo>
                  <a:lnTo>
                    <a:pt x="9448" y="15282"/>
                  </a:lnTo>
                  <a:lnTo>
                    <a:pt x="9922" y="15239"/>
                  </a:lnTo>
                  <a:lnTo>
                    <a:pt x="10244" y="15316"/>
                  </a:lnTo>
                  <a:lnTo>
                    <a:pt x="10718" y="15324"/>
                  </a:lnTo>
                  <a:lnTo>
                    <a:pt x="10751" y="15341"/>
                  </a:lnTo>
                  <a:lnTo>
                    <a:pt x="11107" y="15358"/>
                  </a:lnTo>
                  <a:lnTo>
                    <a:pt x="11226" y="15341"/>
                  </a:lnTo>
                  <a:lnTo>
                    <a:pt x="11742" y="15341"/>
                  </a:lnTo>
                  <a:lnTo>
                    <a:pt x="11979" y="15299"/>
                  </a:lnTo>
                  <a:lnTo>
                    <a:pt x="12021" y="15324"/>
                  </a:lnTo>
                  <a:lnTo>
                    <a:pt x="12377" y="15282"/>
                  </a:lnTo>
                  <a:lnTo>
                    <a:pt x="12690" y="15282"/>
                  </a:lnTo>
                  <a:lnTo>
                    <a:pt x="13003" y="15256"/>
                  </a:lnTo>
                  <a:lnTo>
                    <a:pt x="13325" y="15172"/>
                  </a:lnTo>
                  <a:lnTo>
                    <a:pt x="13478" y="15172"/>
                  </a:lnTo>
                  <a:lnTo>
                    <a:pt x="13715" y="15222"/>
                  </a:lnTo>
                  <a:lnTo>
                    <a:pt x="13867" y="15299"/>
                  </a:lnTo>
                  <a:lnTo>
                    <a:pt x="13985" y="15316"/>
                  </a:lnTo>
                  <a:lnTo>
                    <a:pt x="14333" y="15112"/>
                  </a:lnTo>
                  <a:lnTo>
                    <a:pt x="14451" y="15096"/>
                  </a:lnTo>
                  <a:lnTo>
                    <a:pt x="14604" y="15104"/>
                  </a:lnTo>
                  <a:lnTo>
                    <a:pt x="14764" y="15087"/>
                  </a:lnTo>
                  <a:lnTo>
                    <a:pt x="14841" y="15045"/>
                  </a:lnTo>
                  <a:lnTo>
                    <a:pt x="15713" y="14842"/>
                  </a:lnTo>
                  <a:lnTo>
                    <a:pt x="15873" y="14765"/>
                  </a:lnTo>
                  <a:lnTo>
                    <a:pt x="15899" y="14748"/>
                  </a:lnTo>
                  <a:lnTo>
                    <a:pt x="16051" y="14621"/>
                  </a:lnTo>
                  <a:lnTo>
                    <a:pt x="15975" y="14571"/>
                  </a:lnTo>
                  <a:lnTo>
                    <a:pt x="15645" y="14571"/>
                  </a:lnTo>
                  <a:lnTo>
                    <a:pt x="15552" y="14545"/>
                  </a:lnTo>
                  <a:lnTo>
                    <a:pt x="15433" y="14545"/>
                  </a:lnTo>
                  <a:lnTo>
                    <a:pt x="14993" y="14638"/>
                  </a:lnTo>
                  <a:lnTo>
                    <a:pt x="14578" y="14706"/>
                  </a:lnTo>
                  <a:lnTo>
                    <a:pt x="14223" y="14740"/>
                  </a:lnTo>
                  <a:lnTo>
                    <a:pt x="13867" y="14816"/>
                  </a:lnTo>
                  <a:lnTo>
                    <a:pt x="13596" y="14825"/>
                  </a:lnTo>
                  <a:lnTo>
                    <a:pt x="13156" y="14901"/>
                  </a:lnTo>
                  <a:lnTo>
                    <a:pt x="12944" y="14901"/>
                  </a:lnTo>
                  <a:lnTo>
                    <a:pt x="12826" y="14875"/>
                  </a:lnTo>
                  <a:lnTo>
                    <a:pt x="12682" y="14901"/>
                  </a:lnTo>
                  <a:lnTo>
                    <a:pt x="12174" y="14884"/>
                  </a:lnTo>
                  <a:lnTo>
                    <a:pt x="11911" y="14909"/>
                  </a:lnTo>
                  <a:lnTo>
                    <a:pt x="11700" y="14875"/>
                  </a:lnTo>
                  <a:lnTo>
                    <a:pt x="11285" y="14858"/>
                  </a:lnTo>
                  <a:lnTo>
                    <a:pt x="11107" y="14825"/>
                  </a:lnTo>
                  <a:lnTo>
                    <a:pt x="10811" y="14825"/>
                  </a:lnTo>
                  <a:lnTo>
                    <a:pt x="10464" y="14782"/>
                  </a:lnTo>
                  <a:lnTo>
                    <a:pt x="10379" y="14740"/>
                  </a:lnTo>
                  <a:lnTo>
                    <a:pt x="9769" y="14689"/>
                  </a:lnTo>
                  <a:lnTo>
                    <a:pt x="9346" y="14664"/>
                  </a:lnTo>
                  <a:lnTo>
                    <a:pt x="9253" y="14638"/>
                  </a:lnTo>
                  <a:lnTo>
                    <a:pt x="9084" y="14647"/>
                  </a:lnTo>
                  <a:lnTo>
                    <a:pt x="8813" y="14638"/>
                  </a:lnTo>
                  <a:lnTo>
                    <a:pt x="8753" y="14613"/>
                  </a:lnTo>
                  <a:lnTo>
                    <a:pt x="7856" y="14520"/>
                  </a:lnTo>
                  <a:lnTo>
                    <a:pt x="7771" y="14511"/>
                  </a:lnTo>
                  <a:lnTo>
                    <a:pt x="7619" y="14452"/>
                  </a:lnTo>
                  <a:lnTo>
                    <a:pt x="7086" y="14461"/>
                  </a:lnTo>
                  <a:lnTo>
                    <a:pt x="6882" y="14401"/>
                  </a:lnTo>
                  <a:lnTo>
                    <a:pt x="6764" y="14393"/>
                  </a:lnTo>
                  <a:lnTo>
                    <a:pt x="6586" y="14334"/>
                  </a:lnTo>
                  <a:lnTo>
                    <a:pt x="6468" y="14325"/>
                  </a:lnTo>
                  <a:lnTo>
                    <a:pt x="6375" y="14283"/>
                  </a:lnTo>
                  <a:lnTo>
                    <a:pt x="6324" y="14232"/>
                  </a:lnTo>
                  <a:lnTo>
                    <a:pt x="5960" y="14029"/>
                  </a:lnTo>
                  <a:lnTo>
                    <a:pt x="5850" y="13910"/>
                  </a:lnTo>
                  <a:lnTo>
                    <a:pt x="5833" y="13732"/>
                  </a:lnTo>
                  <a:lnTo>
                    <a:pt x="5841" y="13673"/>
                  </a:lnTo>
                  <a:lnTo>
                    <a:pt x="5824" y="13580"/>
                  </a:lnTo>
                  <a:lnTo>
                    <a:pt x="5833" y="13461"/>
                  </a:lnTo>
                  <a:lnTo>
                    <a:pt x="5934" y="13224"/>
                  </a:lnTo>
                  <a:lnTo>
                    <a:pt x="6027" y="13148"/>
                  </a:lnTo>
                  <a:lnTo>
                    <a:pt x="6112" y="13106"/>
                  </a:lnTo>
                  <a:lnTo>
                    <a:pt x="6231" y="13064"/>
                  </a:lnTo>
                  <a:lnTo>
                    <a:pt x="6349" y="13038"/>
                  </a:lnTo>
                  <a:lnTo>
                    <a:pt x="7018" y="13030"/>
                  </a:lnTo>
                  <a:lnTo>
                    <a:pt x="7094" y="13047"/>
                  </a:lnTo>
                  <a:lnTo>
                    <a:pt x="7450" y="13064"/>
                  </a:lnTo>
                  <a:lnTo>
                    <a:pt x="8008" y="12987"/>
                  </a:lnTo>
                  <a:lnTo>
                    <a:pt x="8440" y="12962"/>
                  </a:lnTo>
                  <a:lnTo>
                    <a:pt x="8957" y="12835"/>
                  </a:lnTo>
                  <a:lnTo>
                    <a:pt x="9151" y="12742"/>
                  </a:lnTo>
                  <a:lnTo>
                    <a:pt x="9270" y="12725"/>
                  </a:lnTo>
                  <a:lnTo>
                    <a:pt x="9388" y="12666"/>
                  </a:lnTo>
                  <a:lnTo>
                    <a:pt x="9592" y="12598"/>
                  </a:lnTo>
                  <a:lnTo>
                    <a:pt x="9752" y="12556"/>
                  </a:lnTo>
                  <a:lnTo>
                    <a:pt x="9846" y="12513"/>
                  </a:lnTo>
                  <a:lnTo>
                    <a:pt x="9964" y="12462"/>
                  </a:lnTo>
                  <a:lnTo>
                    <a:pt x="10159" y="12429"/>
                  </a:lnTo>
                  <a:lnTo>
                    <a:pt x="10277" y="12429"/>
                  </a:lnTo>
                  <a:lnTo>
                    <a:pt x="10633" y="12361"/>
                  </a:lnTo>
                  <a:lnTo>
                    <a:pt x="10912" y="12335"/>
                  </a:lnTo>
                  <a:lnTo>
                    <a:pt x="11192" y="12276"/>
                  </a:lnTo>
                  <a:lnTo>
                    <a:pt x="11429" y="12268"/>
                  </a:lnTo>
                  <a:lnTo>
                    <a:pt x="11700" y="12200"/>
                  </a:lnTo>
                  <a:lnTo>
                    <a:pt x="11903" y="12124"/>
                  </a:lnTo>
                  <a:lnTo>
                    <a:pt x="12140" y="12065"/>
                  </a:lnTo>
                  <a:lnTo>
                    <a:pt x="12216" y="12065"/>
                  </a:lnTo>
                  <a:lnTo>
                    <a:pt x="12335" y="12031"/>
                  </a:lnTo>
                  <a:lnTo>
                    <a:pt x="12411" y="11988"/>
                  </a:lnTo>
                  <a:lnTo>
                    <a:pt x="12419" y="11929"/>
                  </a:lnTo>
                  <a:lnTo>
                    <a:pt x="12318" y="11870"/>
                  </a:lnTo>
                  <a:lnTo>
                    <a:pt x="11691" y="11861"/>
                  </a:lnTo>
                  <a:lnTo>
                    <a:pt x="11513" y="11887"/>
                  </a:lnTo>
                  <a:lnTo>
                    <a:pt x="11251" y="11946"/>
                  </a:lnTo>
                  <a:lnTo>
                    <a:pt x="11132" y="11988"/>
                  </a:lnTo>
                  <a:lnTo>
                    <a:pt x="10980" y="11988"/>
                  </a:lnTo>
                  <a:lnTo>
                    <a:pt x="10684" y="11895"/>
                  </a:lnTo>
                  <a:lnTo>
                    <a:pt x="10481" y="11870"/>
                  </a:lnTo>
                  <a:lnTo>
                    <a:pt x="10362" y="11836"/>
                  </a:lnTo>
                  <a:lnTo>
                    <a:pt x="10125" y="11836"/>
                  </a:lnTo>
                  <a:lnTo>
                    <a:pt x="10006" y="11827"/>
                  </a:lnTo>
                  <a:lnTo>
                    <a:pt x="9973" y="11802"/>
                  </a:lnTo>
                  <a:lnTo>
                    <a:pt x="9769" y="11827"/>
                  </a:lnTo>
                  <a:lnTo>
                    <a:pt x="9710" y="11827"/>
                  </a:lnTo>
                  <a:lnTo>
                    <a:pt x="9558" y="11870"/>
                  </a:lnTo>
                  <a:lnTo>
                    <a:pt x="8991" y="12192"/>
                  </a:lnTo>
                  <a:lnTo>
                    <a:pt x="8787" y="12276"/>
                  </a:lnTo>
                  <a:lnTo>
                    <a:pt x="8635" y="12310"/>
                  </a:lnTo>
                  <a:lnTo>
                    <a:pt x="8550" y="12344"/>
                  </a:lnTo>
                  <a:lnTo>
                    <a:pt x="8076" y="12378"/>
                  </a:lnTo>
                  <a:lnTo>
                    <a:pt x="8017" y="12344"/>
                  </a:lnTo>
                  <a:lnTo>
                    <a:pt x="7839" y="12327"/>
                  </a:lnTo>
                  <a:lnTo>
                    <a:pt x="7543" y="12217"/>
                  </a:lnTo>
                  <a:lnTo>
                    <a:pt x="7331" y="12200"/>
                  </a:lnTo>
                  <a:lnTo>
                    <a:pt x="7009" y="12141"/>
                  </a:lnTo>
                  <a:lnTo>
                    <a:pt x="6739" y="12065"/>
                  </a:lnTo>
                  <a:lnTo>
                    <a:pt x="6654" y="12065"/>
                  </a:lnTo>
                  <a:lnTo>
                    <a:pt x="6417" y="12107"/>
                  </a:lnTo>
                  <a:lnTo>
                    <a:pt x="6358" y="12149"/>
                  </a:lnTo>
                  <a:lnTo>
                    <a:pt x="6324" y="12149"/>
                  </a:lnTo>
                  <a:lnTo>
                    <a:pt x="6146" y="12225"/>
                  </a:lnTo>
                  <a:lnTo>
                    <a:pt x="5883" y="12369"/>
                  </a:lnTo>
                  <a:lnTo>
                    <a:pt x="5587" y="12564"/>
                  </a:lnTo>
                  <a:lnTo>
                    <a:pt x="5350" y="12640"/>
                  </a:lnTo>
                  <a:lnTo>
                    <a:pt x="5020" y="12691"/>
                  </a:lnTo>
                  <a:lnTo>
                    <a:pt x="4842" y="12691"/>
                  </a:lnTo>
                  <a:lnTo>
                    <a:pt x="4546" y="12666"/>
                  </a:lnTo>
                  <a:lnTo>
                    <a:pt x="4461" y="12640"/>
                  </a:lnTo>
                  <a:lnTo>
                    <a:pt x="4190" y="12479"/>
                  </a:lnTo>
                  <a:lnTo>
                    <a:pt x="4097" y="12344"/>
                  </a:lnTo>
                  <a:lnTo>
                    <a:pt x="4013" y="12158"/>
                  </a:lnTo>
                  <a:lnTo>
                    <a:pt x="3945" y="12107"/>
                  </a:lnTo>
                  <a:lnTo>
                    <a:pt x="3835" y="12098"/>
                  </a:lnTo>
                  <a:lnTo>
                    <a:pt x="3657" y="12158"/>
                  </a:lnTo>
                  <a:lnTo>
                    <a:pt x="3538" y="12183"/>
                  </a:lnTo>
                  <a:lnTo>
                    <a:pt x="3276" y="12141"/>
                  </a:lnTo>
                  <a:lnTo>
                    <a:pt x="3064" y="12022"/>
                  </a:lnTo>
                  <a:lnTo>
                    <a:pt x="2870" y="11836"/>
                  </a:lnTo>
                  <a:lnTo>
                    <a:pt x="2836" y="11785"/>
                  </a:lnTo>
                  <a:lnTo>
                    <a:pt x="2776" y="11734"/>
                  </a:lnTo>
                  <a:lnTo>
                    <a:pt x="2692" y="11599"/>
                  </a:lnTo>
                  <a:lnTo>
                    <a:pt x="2666" y="11421"/>
                  </a:lnTo>
                  <a:lnTo>
                    <a:pt x="2683" y="11150"/>
                  </a:lnTo>
                  <a:lnTo>
                    <a:pt x="2709" y="11006"/>
                  </a:lnTo>
                  <a:lnTo>
                    <a:pt x="2709" y="10913"/>
                  </a:lnTo>
                  <a:lnTo>
                    <a:pt x="2683" y="10735"/>
                  </a:lnTo>
                  <a:lnTo>
                    <a:pt x="2599" y="10558"/>
                  </a:lnTo>
                  <a:lnTo>
                    <a:pt x="2590" y="10498"/>
                  </a:lnTo>
                  <a:lnTo>
                    <a:pt x="2531" y="10414"/>
                  </a:lnTo>
                  <a:lnTo>
                    <a:pt x="2514" y="10354"/>
                  </a:lnTo>
                  <a:lnTo>
                    <a:pt x="2387" y="10202"/>
                  </a:lnTo>
                  <a:lnTo>
                    <a:pt x="2277" y="10126"/>
                  </a:lnTo>
                  <a:lnTo>
                    <a:pt x="2235" y="10117"/>
                  </a:lnTo>
                  <a:lnTo>
                    <a:pt x="2218" y="10083"/>
                  </a:lnTo>
                  <a:lnTo>
                    <a:pt x="1913" y="9880"/>
                  </a:lnTo>
                  <a:lnTo>
                    <a:pt x="1642" y="9736"/>
                  </a:lnTo>
                  <a:lnTo>
                    <a:pt x="1439" y="9592"/>
                  </a:lnTo>
                  <a:lnTo>
                    <a:pt x="1286" y="9465"/>
                  </a:lnTo>
                  <a:lnTo>
                    <a:pt x="1168" y="9262"/>
                  </a:lnTo>
                  <a:lnTo>
                    <a:pt x="1066" y="8940"/>
                  </a:lnTo>
                  <a:lnTo>
                    <a:pt x="1066" y="8729"/>
                  </a:lnTo>
                  <a:lnTo>
                    <a:pt x="1168" y="8492"/>
                  </a:lnTo>
                  <a:lnTo>
                    <a:pt x="1176" y="8432"/>
                  </a:lnTo>
                  <a:lnTo>
                    <a:pt x="1219" y="8373"/>
                  </a:lnTo>
                  <a:lnTo>
                    <a:pt x="1303" y="8077"/>
                  </a:lnTo>
                  <a:lnTo>
                    <a:pt x="1422" y="7874"/>
                  </a:lnTo>
                  <a:lnTo>
                    <a:pt x="1710" y="7764"/>
                  </a:lnTo>
                  <a:lnTo>
                    <a:pt x="1794" y="7755"/>
                  </a:lnTo>
                  <a:lnTo>
                    <a:pt x="1913" y="7781"/>
                  </a:lnTo>
                  <a:lnTo>
                    <a:pt x="2184" y="7730"/>
                  </a:lnTo>
                  <a:lnTo>
                    <a:pt x="2268" y="7730"/>
                  </a:lnTo>
                  <a:lnTo>
                    <a:pt x="2463" y="7687"/>
                  </a:lnTo>
                  <a:lnTo>
                    <a:pt x="2743" y="7645"/>
                  </a:lnTo>
                  <a:lnTo>
                    <a:pt x="2895" y="7586"/>
                  </a:lnTo>
                  <a:lnTo>
                    <a:pt x="3056" y="7569"/>
                  </a:lnTo>
                  <a:lnTo>
                    <a:pt x="3411" y="7535"/>
                  </a:lnTo>
                  <a:lnTo>
                    <a:pt x="3767" y="7586"/>
                  </a:lnTo>
                  <a:lnTo>
                    <a:pt x="4004" y="7654"/>
                  </a:lnTo>
                  <a:lnTo>
                    <a:pt x="4360" y="7721"/>
                  </a:lnTo>
                  <a:lnTo>
                    <a:pt x="4436" y="7755"/>
                  </a:lnTo>
                  <a:lnTo>
                    <a:pt x="4664" y="7908"/>
                  </a:lnTo>
                  <a:lnTo>
                    <a:pt x="4749" y="7933"/>
                  </a:lnTo>
                  <a:lnTo>
                    <a:pt x="4774" y="7958"/>
                  </a:lnTo>
                  <a:lnTo>
                    <a:pt x="4969" y="8001"/>
                  </a:lnTo>
                  <a:lnTo>
                    <a:pt x="5206" y="8111"/>
                  </a:lnTo>
                  <a:lnTo>
                    <a:pt x="5401" y="8246"/>
                  </a:lnTo>
                  <a:lnTo>
                    <a:pt x="5503" y="8382"/>
                  </a:lnTo>
                  <a:lnTo>
                    <a:pt x="5545" y="8416"/>
                  </a:lnTo>
                  <a:lnTo>
                    <a:pt x="5723" y="8670"/>
                  </a:lnTo>
                  <a:lnTo>
                    <a:pt x="5790" y="8729"/>
                  </a:lnTo>
                  <a:lnTo>
                    <a:pt x="5875" y="8754"/>
                  </a:lnTo>
                  <a:lnTo>
                    <a:pt x="6010" y="8737"/>
                  </a:lnTo>
                  <a:lnTo>
                    <a:pt x="6197" y="8551"/>
                  </a:lnTo>
                  <a:lnTo>
                    <a:pt x="6502" y="8170"/>
                  </a:lnTo>
                  <a:lnTo>
                    <a:pt x="6612" y="8102"/>
                  </a:lnTo>
                  <a:lnTo>
                    <a:pt x="6730" y="8077"/>
                  </a:lnTo>
                  <a:lnTo>
                    <a:pt x="7128" y="8077"/>
                  </a:lnTo>
                  <a:lnTo>
                    <a:pt x="7204" y="8102"/>
                  </a:lnTo>
                  <a:lnTo>
                    <a:pt x="7484" y="8077"/>
                  </a:lnTo>
                  <a:lnTo>
                    <a:pt x="7678" y="8077"/>
                  </a:lnTo>
                  <a:lnTo>
                    <a:pt x="7721" y="8102"/>
                  </a:lnTo>
                  <a:lnTo>
                    <a:pt x="8000" y="8085"/>
                  </a:lnTo>
                  <a:lnTo>
                    <a:pt x="8271" y="8043"/>
                  </a:lnTo>
                  <a:lnTo>
                    <a:pt x="8389" y="7984"/>
                  </a:lnTo>
                  <a:lnTo>
                    <a:pt x="8508" y="7950"/>
                  </a:lnTo>
                  <a:lnTo>
                    <a:pt x="8787" y="7908"/>
                  </a:lnTo>
                  <a:lnTo>
                    <a:pt x="9067" y="7908"/>
                  </a:lnTo>
                  <a:lnTo>
                    <a:pt x="9185" y="7933"/>
                  </a:lnTo>
                  <a:lnTo>
                    <a:pt x="9338" y="7924"/>
                  </a:lnTo>
                  <a:lnTo>
                    <a:pt x="9541" y="7950"/>
                  </a:lnTo>
                  <a:lnTo>
                    <a:pt x="9693" y="7933"/>
                  </a:lnTo>
                  <a:lnTo>
                    <a:pt x="9930" y="7941"/>
                  </a:lnTo>
                  <a:lnTo>
                    <a:pt x="10015" y="7924"/>
                  </a:lnTo>
                  <a:lnTo>
                    <a:pt x="10032" y="7933"/>
                  </a:lnTo>
                  <a:lnTo>
                    <a:pt x="10133" y="7891"/>
                  </a:lnTo>
                  <a:lnTo>
                    <a:pt x="10210" y="7891"/>
                  </a:lnTo>
                  <a:lnTo>
                    <a:pt x="10370" y="7848"/>
                  </a:lnTo>
                  <a:lnTo>
                    <a:pt x="10878" y="7865"/>
                  </a:lnTo>
                  <a:lnTo>
                    <a:pt x="10904" y="7840"/>
                  </a:lnTo>
                  <a:lnTo>
                    <a:pt x="10862" y="7755"/>
                  </a:lnTo>
                  <a:lnTo>
                    <a:pt x="10658" y="7645"/>
                  </a:lnTo>
                  <a:lnTo>
                    <a:pt x="10387" y="7569"/>
                  </a:lnTo>
                  <a:lnTo>
                    <a:pt x="10184" y="7535"/>
                  </a:lnTo>
                  <a:lnTo>
                    <a:pt x="9854" y="7518"/>
                  </a:lnTo>
                  <a:lnTo>
                    <a:pt x="9676" y="7527"/>
                  </a:lnTo>
                  <a:lnTo>
                    <a:pt x="9617" y="7510"/>
                  </a:lnTo>
                  <a:lnTo>
                    <a:pt x="9261" y="7518"/>
                  </a:lnTo>
                  <a:lnTo>
                    <a:pt x="9143" y="7493"/>
                  </a:lnTo>
                  <a:lnTo>
                    <a:pt x="8610" y="7476"/>
                  </a:lnTo>
                  <a:lnTo>
                    <a:pt x="8398" y="7450"/>
                  </a:lnTo>
                  <a:lnTo>
                    <a:pt x="8135" y="7374"/>
                  </a:lnTo>
                  <a:lnTo>
                    <a:pt x="7924" y="7357"/>
                  </a:lnTo>
                  <a:lnTo>
                    <a:pt x="7687" y="7366"/>
                  </a:lnTo>
                  <a:lnTo>
                    <a:pt x="7424" y="7332"/>
                  </a:lnTo>
                  <a:lnTo>
                    <a:pt x="7094" y="7256"/>
                  </a:lnTo>
                  <a:lnTo>
                    <a:pt x="6976" y="7222"/>
                  </a:lnTo>
                  <a:lnTo>
                    <a:pt x="6713" y="7095"/>
                  </a:lnTo>
                  <a:lnTo>
                    <a:pt x="6679" y="7095"/>
                  </a:lnTo>
                  <a:lnTo>
                    <a:pt x="6442" y="6976"/>
                  </a:lnTo>
                  <a:lnTo>
                    <a:pt x="6027" y="6841"/>
                  </a:lnTo>
                  <a:lnTo>
                    <a:pt x="5883" y="6824"/>
                  </a:lnTo>
                  <a:lnTo>
                    <a:pt x="5587" y="6824"/>
                  </a:lnTo>
                  <a:lnTo>
                    <a:pt x="5528" y="6841"/>
                  </a:lnTo>
                  <a:lnTo>
                    <a:pt x="5409" y="6841"/>
                  </a:lnTo>
                  <a:lnTo>
                    <a:pt x="4901" y="7052"/>
                  </a:lnTo>
                  <a:lnTo>
                    <a:pt x="4758" y="7061"/>
                  </a:lnTo>
                  <a:lnTo>
                    <a:pt x="4580" y="7112"/>
                  </a:lnTo>
                  <a:lnTo>
                    <a:pt x="4461" y="7112"/>
                  </a:lnTo>
                  <a:lnTo>
                    <a:pt x="4283" y="7078"/>
                  </a:lnTo>
                  <a:lnTo>
                    <a:pt x="3928" y="6959"/>
                  </a:lnTo>
                  <a:lnTo>
                    <a:pt x="3479" y="6917"/>
                  </a:lnTo>
                  <a:lnTo>
                    <a:pt x="3183" y="6832"/>
                  </a:lnTo>
                  <a:lnTo>
                    <a:pt x="3098" y="6824"/>
                  </a:lnTo>
                  <a:lnTo>
                    <a:pt x="3064" y="6807"/>
                  </a:lnTo>
                  <a:lnTo>
                    <a:pt x="3039" y="6815"/>
                  </a:lnTo>
                  <a:lnTo>
                    <a:pt x="2827" y="6773"/>
                  </a:lnTo>
                  <a:lnTo>
                    <a:pt x="2565" y="6815"/>
                  </a:lnTo>
                  <a:lnTo>
                    <a:pt x="2446" y="6815"/>
                  </a:lnTo>
                  <a:lnTo>
                    <a:pt x="2268" y="6866"/>
                  </a:lnTo>
                  <a:lnTo>
                    <a:pt x="2057" y="6866"/>
                  </a:lnTo>
                  <a:lnTo>
                    <a:pt x="1938" y="6832"/>
                  </a:lnTo>
                  <a:lnTo>
                    <a:pt x="1794" y="6731"/>
                  </a:lnTo>
                  <a:lnTo>
                    <a:pt x="1684" y="6638"/>
                  </a:lnTo>
                  <a:lnTo>
                    <a:pt x="1557" y="6367"/>
                  </a:lnTo>
                  <a:lnTo>
                    <a:pt x="1540" y="6223"/>
                  </a:lnTo>
                  <a:lnTo>
                    <a:pt x="1523" y="6189"/>
                  </a:lnTo>
                  <a:lnTo>
                    <a:pt x="1481" y="5952"/>
                  </a:lnTo>
                  <a:lnTo>
                    <a:pt x="1473" y="5630"/>
                  </a:lnTo>
                  <a:lnTo>
                    <a:pt x="1532" y="5478"/>
                  </a:lnTo>
                  <a:lnTo>
                    <a:pt x="1684" y="5275"/>
                  </a:lnTo>
                  <a:lnTo>
                    <a:pt x="1820" y="5122"/>
                  </a:lnTo>
                  <a:lnTo>
                    <a:pt x="1921" y="5046"/>
                  </a:lnTo>
                  <a:lnTo>
                    <a:pt x="2167" y="4877"/>
                  </a:lnTo>
                  <a:lnTo>
                    <a:pt x="2641" y="4707"/>
                  </a:lnTo>
                  <a:lnTo>
                    <a:pt x="2887" y="4640"/>
                  </a:lnTo>
                  <a:lnTo>
                    <a:pt x="3047" y="4563"/>
                  </a:lnTo>
                  <a:lnTo>
                    <a:pt x="3327" y="4504"/>
                  </a:lnTo>
                  <a:lnTo>
                    <a:pt x="3564" y="4402"/>
                  </a:lnTo>
                  <a:lnTo>
                    <a:pt x="3877" y="4377"/>
                  </a:lnTo>
                  <a:lnTo>
                    <a:pt x="4512" y="4352"/>
                  </a:lnTo>
                  <a:lnTo>
                    <a:pt x="4707" y="4335"/>
                  </a:lnTo>
                  <a:lnTo>
                    <a:pt x="4868" y="4292"/>
                  </a:lnTo>
                  <a:lnTo>
                    <a:pt x="4944" y="4318"/>
                  </a:lnTo>
                  <a:lnTo>
                    <a:pt x="5536" y="4301"/>
                  </a:lnTo>
                  <a:lnTo>
                    <a:pt x="5579" y="4326"/>
                  </a:lnTo>
                  <a:lnTo>
                    <a:pt x="5773" y="4335"/>
                  </a:lnTo>
                  <a:lnTo>
                    <a:pt x="6087" y="4267"/>
                  </a:lnTo>
                  <a:lnTo>
                    <a:pt x="6205" y="4275"/>
                  </a:lnTo>
                  <a:lnTo>
                    <a:pt x="6722" y="4259"/>
                  </a:lnTo>
                  <a:lnTo>
                    <a:pt x="6882" y="4267"/>
                  </a:lnTo>
                  <a:lnTo>
                    <a:pt x="7001" y="4301"/>
                  </a:lnTo>
                  <a:lnTo>
                    <a:pt x="7120" y="4301"/>
                  </a:lnTo>
                  <a:lnTo>
                    <a:pt x="7433" y="4267"/>
                  </a:lnTo>
                  <a:lnTo>
                    <a:pt x="7509" y="4275"/>
                  </a:lnTo>
                  <a:lnTo>
                    <a:pt x="7712" y="4225"/>
                  </a:lnTo>
                  <a:lnTo>
                    <a:pt x="7788" y="4225"/>
                  </a:lnTo>
                  <a:lnTo>
                    <a:pt x="8017" y="4157"/>
                  </a:lnTo>
                  <a:lnTo>
                    <a:pt x="8161" y="4165"/>
                  </a:lnTo>
                  <a:lnTo>
                    <a:pt x="8178" y="4123"/>
                  </a:lnTo>
                  <a:lnTo>
                    <a:pt x="8186" y="4123"/>
                  </a:lnTo>
                  <a:lnTo>
                    <a:pt x="8135" y="4055"/>
                  </a:lnTo>
                  <a:lnTo>
                    <a:pt x="7983" y="4038"/>
                  </a:lnTo>
                  <a:lnTo>
                    <a:pt x="7670" y="4005"/>
                  </a:lnTo>
                  <a:lnTo>
                    <a:pt x="7551" y="3979"/>
                  </a:lnTo>
                  <a:lnTo>
                    <a:pt x="7433" y="3903"/>
                  </a:lnTo>
                  <a:lnTo>
                    <a:pt x="7230" y="3810"/>
                  </a:lnTo>
                  <a:lnTo>
                    <a:pt x="7136" y="3742"/>
                  </a:lnTo>
                  <a:lnTo>
                    <a:pt x="6959" y="3683"/>
                  </a:lnTo>
                  <a:lnTo>
                    <a:pt x="6815" y="3691"/>
                  </a:lnTo>
                  <a:lnTo>
                    <a:pt x="6603" y="3768"/>
                  </a:lnTo>
                  <a:lnTo>
                    <a:pt x="6459" y="3801"/>
                  </a:lnTo>
                  <a:lnTo>
                    <a:pt x="6307" y="3793"/>
                  </a:lnTo>
                  <a:lnTo>
                    <a:pt x="6095" y="3810"/>
                  </a:lnTo>
                  <a:lnTo>
                    <a:pt x="5799" y="3683"/>
                  </a:lnTo>
                  <a:lnTo>
                    <a:pt x="5536" y="3641"/>
                  </a:lnTo>
                  <a:lnTo>
                    <a:pt x="5443" y="3615"/>
                  </a:lnTo>
                  <a:lnTo>
                    <a:pt x="5265" y="3649"/>
                  </a:lnTo>
                  <a:lnTo>
                    <a:pt x="5181" y="3624"/>
                  </a:lnTo>
                  <a:lnTo>
                    <a:pt x="5028" y="3674"/>
                  </a:lnTo>
                  <a:lnTo>
                    <a:pt x="4910" y="3751"/>
                  </a:lnTo>
                  <a:lnTo>
                    <a:pt x="4614" y="3844"/>
                  </a:lnTo>
                  <a:lnTo>
                    <a:pt x="4495" y="3861"/>
                  </a:lnTo>
                  <a:lnTo>
                    <a:pt x="4233" y="3869"/>
                  </a:lnTo>
                  <a:lnTo>
                    <a:pt x="4080" y="3827"/>
                  </a:lnTo>
                  <a:lnTo>
                    <a:pt x="3818" y="3641"/>
                  </a:lnTo>
                  <a:lnTo>
                    <a:pt x="3750" y="3564"/>
                  </a:lnTo>
                  <a:lnTo>
                    <a:pt x="3742" y="3480"/>
                  </a:lnTo>
                  <a:lnTo>
                    <a:pt x="3716" y="3454"/>
                  </a:lnTo>
                  <a:lnTo>
                    <a:pt x="3682" y="3158"/>
                  </a:lnTo>
                  <a:lnTo>
                    <a:pt x="3657" y="3124"/>
                  </a:lnTo>
                  <a:lnTo>
                    <a:pt x="3682" y="3065"/>
                  </a:lnTo>
                  <a:lnTo>
                    <a:pt x="3665" y="2980"/>
                  </a:lnTo>
                  <a:lnTo>
                    <a:pt x="3708" y="2802"/>
                  </a:lnTo>
                  <a:lnTo>
                    <a:pt x="3750" y="2709"/>
                  </a:lnTo>
                  <a:lnTo>
                    <a:pt x="3860" y="2650"/>
                  </a:lnTo>
                  <a:lnTo>
                    <a:pt x="4055" y="2616"/>
                  </a:lnTo>
                  <a:lnTo>
                    <a:pt x="4173" y="2625"/>
                  </a:lnTo>
                  <a:lnTo>
                    <a:pt x="4487" y="2574"/>
                  </a:lnTo>
                  <a:lnTo>
                    <a:pt x="4605" y="2574"/>
                  </a:lnTo>
                  <a:lnTo>
                    <a:pt x="4766" y="2616"/>
                  </a:lnTo>
                  <a:lnTo>
                    <a:pt x="4927" y="2616"/>
                  </a:lnTo>
                  <a:lnTo>
                    <a:pt x="5164" y="2582"/>
                  </a:lnTo>
                  <a:lnTo>
                    <a:pt x="5409" y="2548"/>
                  </a:lnTo>
                  <a:lnTo>
                    <a:pt x="5460" y="2557"/>
                  </a:lnTo>
                  <a:lnTo>
                    <a:pt x="5587" y="2498"/>
                  </a:lnTo>
                  <a:lnTo>
                    <a:pt x="5477" y="2438"/>
                  </a:lnTo>
                  <a:lnTo>
                    <a:pt x="5384" y="2438"/>
                  </a:lnTo>
                  <a:lnTo>
                    <a:pt x="5232" y="2404"/>
                  </a:lnTo>
                  <a:lnTo>
                    <a:pt x="4732" y="2337"/>
                  </a:lnTo>
                  <a:lnTo>
                    <a:pt x="4614" y="2320"/>
                  </a:lnTo>
                  <a:lnTo>
                    <a:pt x="4317" y="2218"/>
                  </a:lnTo>
                  <a:lnTo>
                    <a:pt x="4258" y="2176"/>
                  </a:lnTo>
                  <a:lnTo>
                    <a:pt x="4224" y="2108"/>
                  </a:lnTo>
                  <a:lnTo>
                    <a:pt x="4233" y="1981"/>
                  </a:lnTo>
                  <a:lnTo>
                    <a:pt x="4275" y="1863"/>
                  </a:lnTo>
                  <a:lnTo>
                    <a:pt x="4495" y="1600"/>
                  </a:lnTo>
                  <a:lnTo>
                    <a:pt x="4647" y="1507"/>
                  </a:lnTo>
                  <a:lnTo>
                    <a:pt x="5045" y="1405"/>
                  </a:lnTo>
                  <a:lnTo>
                    <a:pt x="5401" y="1388"/>
                  </a:lnTo>
                  <a:lnTo>
                    <a:pt x="5477" y="1405"/>
                  </a:lnTo>
                  <a:lnTo>
                    <a:pt x="5714" y="1287"/>
                  </a:lnTo>
                  <a:lnTo>
                    <a:pt x="5833" y="1253"/>
                  </a:lnTo>
                  <a:lnTo>
                    <a:pt x="5994" y="1228"/>
                  </a:lnTo>
                  <a:lnTo>
                    <a:pt x="6146" y="1270"/>
                  </a:lnTo>
                  <a:lnTo>
                    <a:pt x="6214" y="1321"/>
                  </a:lnTo>
                  <a:lnTo>
                    <a:pt x="6324" y="1456"/>
                  </a:lnTo>
                  <a:lnTo>
                    <a:pt x="6358" y="1541"/>
                  </a:lnTo>
                  <a:lnTo>
                    <a:pt x="6468" y="1693"/>
                  </a:lnTo>
                  <a:lnTo>
                    <a:pt x="6671" y="1761"/>
                  </a:lnTo>
                  <a:lnTo>
                    <a:pt x="6874" y="1786"/>
                  </a:lnTo>
                  <a:lnTo>
                    <a:pt x="6993" y="1786"/>
                  </a:lnTo>
                  <a:lnTo>
                    <a:pt x="7187" y="1736"/>
                  </a:lnTo>
                  <a:lnTo>
                    <a:pt x="7467" y="1600"/>
                  </a:lnTo>
                  <a:lnTo>
                    <a:pt x="8093" y="1600"/>
                  </a:lnTo>
                  <a:lnTo>
                    <a:pt x="8491" y="1642"/>
                  </a:lnTo>
                  <a:lnTo>
                    <a:pt x="8652" y="1702"/>
                  </a:lnTo>
                  <a:lnTo>
                    <a:pt x="8804" y="1685"/>
                  </a:lnTo>
                  <a:lnTo>
                    <a:pt x="8847" y="1693"/>
                  </a:lnTo>
                  <a:lnTo>
                    <a:pt x="9041" y="1634"/>
                  </a:lnTo>
                  <a:lnTo>
                    <a:pt x="9109" y="1575"/>
                  </a:lnTo>
                  <a:lnTo>
                    <a:pt x="9134" y="1507"/>
                  </a:lnTo>
                  <a:lnTo>
                    <a:pt x="8897" y="1422"/>
                  </a:lnTo>
                  <a:lnTo>
                    <a:pt x="8567" y="1422"/>
                  </a:lnTo>
                  <a:lnTo>
                    <a:pt x="8423" y="1405"/>
                  </a:lnTo>
                  <a:lnTo>
                    <a:pt x="8364" y="1388"/>
                  </a:lnTo>
                  <a:lnTo>
                    <a:pt x="8127" y="1202"/>
                  </a:lnTo>
                  <a:lnTo>
                    <a:pt x="8076" y="1134"/>
                  </a:lnTo>
                  <a:lnTo>
                    <a:pt x="8034" y="1109"/>
                  </a:lnTo>
                  <a:lnTo>
                    <a:pt x="7746" y="855"/>
                  </a:lnTo>
                  <a:lnTo>
                    <a:pt x="7560" y="737"/>
                  </a:lnTo>
                  <a:lnTo>
                    <a:pt x="7501" y="728"/>
                  </a:lnTo>
                  <a:lnTo>
                    <a:pt x="7416" y="737"/>
                  </a:lnTo>
                  <a:lnTo>
                    <a:pt x="7238" y="838"/>
                  </a:lnTo>
                  <a:lnTo>
                    <a:pt x="7145" y="906"/>
                  </a:lnTo>
                  <a:lnTo>
                    <a:pt x="7018" y="1084"/>
                  </a:lnTo>
                  <a:lnTo>
                    <a:pt x="6891" y="1211"/>
                  </a:lnTo>
                  <a:lnTo>
                    <a:pt x="6815" y="1253"/>
                  </a:lnTo>
                  <a:lnTo>
                    <a:pt x="6696" y="1219"/>
                  </a:lnTo>
                  <a:lnTo>
                    <a:pt x="6662" y="1202"/>
                  </a:lnTo>
                  <a:lnTo>
                    <a:pt x="6552" y="1033"/>
                  </a:lnTo>
                  <a:lnTo>
                    <a:pt x="6535" y="914"/>
                  </a:lnTo>
                  <a:lnTo>
                    <a:pt x="6425" y="677"/>
                  </a:lnTo>
                  <a:lnTo>
                    <a:pt x="6290" y="525"/>
                  </a:lnTo>
                  <a:lnTo>
                    <a:pt x="6180" y="457"/>
                  </a:lnTo>
                  <a:lnTo>
                    <a:pt x="6121" y="440"/>
                  </a:lnTo>
                  <a:lnTo>
                    <a:pt x="6002" y="440"/>
                  </a:lnTo>
                  <a:lnTo>
                    <a:pt x="5850" y="499"/>
                  </a:lnTo>
                  <a:lnTo>
                    <a:pt x="5706" y="516"/>
                  </a:lnTo>
                  <a:lnTo>
                    <a:pt x="5528" y="635"/>
                  </a:lnTo>
                  <a:lnTo>
                    <a:pt x="5477" y="610"/>
                  </a:lnTo>
                  <a:lnTo>
                    <a:pt x="5460" y="576"/>
                  </a:lnTo>
                  <a:lnTo>
                    <a:pt x="5469" y="491"/>
                  </a:lnTo>
                  <a:lnTo>
                    <a:pt x="5519" y="372"/>
                  </a:lnTo>
                  <a:lnTo>
                    <a:pt x="5604" y="254"/>
                  </a:lnTo>
                  <a:lnTo>
                    <a:pt x="5680" y="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2E8ED5A-A479-450D-B807-A295F3710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618"/>
              <a:ext cx="523" cy="663"/>
            </a:xfrm>
            <a:custGeom>
              <a:avLst/>
              <a:gdLst>
                <a:gd name="T0" fmla="*/ 0 w 2303"/>
                <a:gd name="T1" fmla="*/ 1168 h 2921"/>
                <a:gd name="T2" fmla="*/ 245 w 2303"/>
                <a:gd name="T3" fmla="*/ 898 h 2921"/>
                <a:gd name="T4" fmla="*/ 288 w 2303"/>
                <a:gd name="T5" fmla="*/ 881 h 2921"/>
                <a:gd name="T6" fmla="*/ 449 w 2303"/>
                <a:gd name="T7" fmla="*/ 660 h 2921"/>
                <a:gd name="T8" fmla="*/ 694 w 2303"/>
                <a:gd name="T9" fmla="*/ 432 h 2921"/>
                <a:gd name="T10" fmla="*/ 745 w 2303"/>
                <a:gd name="T11" fmla="*/ 423 h 2921"/>
                <a:gd name="T12" fmla="*/ 1261 w 2303"/>
                <a:gd name="T13" fmla="*/ 161 h 2921"/>
                <a:gd name="T14" fmla="*/ 1456 w 2303"/>
                <a:gd name="T15" fmla="*/ 93 h 2921"/>
                <a:gd name="T16" fmla="*/ 1575 w 2303"/>
                <a:gd name="T17" fmla="*/ 34 h 2921"/>
                <a:gd name="T18" fmla="*/ 1769 w 2303"/>
                <a:gd name="T19" fmla="*/ 0 h 2921"/>
                <a:gd name="T20" fmla="*/ 1930 w 2303"/>
                <a:gd name="T21" fmla="*/ 0 h 2921"/>
                <a:gd name="T22" fmla="*/ 2167 w 2303"/>
                <a:gd name="T23" fmla="*/ 59 h 2921"/>
                <a:gd name="T24" fmla="*/ 2243 w 2303"/>
                <a:gd name="T25" fmla="*/ 93 h 2921"/>
                <a:gd name="T26" fmla="*/ 2303 w 2303"/>
                <a:gd name="T27" fmla="*/ 152 h 2921"/>
                <a:gd name="T28" fmla="*/ 2303 w 2303"/>
                <a:gd name="T29" fmla="*/ 203 h 2921"/>
                <a:gd name="T30" fmla="*/ 2210 w 2303"/>
                <a:gd name="T31" fmla="*/ 330 h 2921"/>
                <a:gd name="T32" fmla="*/ 2040 w 2303"/>
                <a:gd name="T33" fmla="*/ 440 h 2921"/>
                <a:gd name="T34" fmla="*/ 1829 w 2303"/>
                <a:gd name="T35" fmla="*/ 491 h 2921"/>
                <a:gd name="T36" fmla="*/ 1625 w 2303"/>
                <a:gd name="T37" fmla="*/ 576 h 2921"/>
                <a:gd name="T38" fmla="*/ 1414 w 2303"/>
                <a:gd name="T39" fmla="*/ 635 h 2921"/>
                <a:gd name="T40" fmla="*/ 855 w 2303"/>
                <a:gd name="T41" fmla="*/ 881 h 2921"/>
                <a:gd name="T42" fmla="*/ 796 w 2303"/>
                <a:gd name="T43" fmla="*/ 914 h 2921"/>
                <a:gd name="T44" fmla="*/ 643 w 2303"/>
                <a:gd name="T45" fmla="*/ 1067 h 2921"/>
                <a:gd name="T46" fmla="*/ 626 w 2303"/>
                <a:gd name="T47" fmla="*/ 1101 h 2921"/>
                <a:gd name="T48" fmla="*/ 567 w 2303"/>
                <a:gd name="T49" fmla="*/ 1312 h 2921"/>
                <a:gd name="T50" fmla="*/ 567 w 2303"/>
                <a:gd name="T51" fmla="*/ 1431 h 2921"/>
                <a:gd name="T52" fmla="*/ 652 w 2303"/>
                <a:gd name="T53" fmla="*/ 1626 h 2921"/>
                <a:gd name="T54" fmla="*/ 652 w 2303"/>
                <a:gd name="T55" fmla="*/ 1668 h 2921"/>
                <a:gd name="T56" fmla="*/ 686 w 2303"/>
                <a:gd name="T57" fmla="*/ 1710 h 2921"/>
                <a:gd name="T58" fmla="*/ 711 w 2303"/>
                <a:gd name="T59" fmla="*/ 1829 h 2921"/>
                <a:gd name="T60" fmla="*/ 1058 w 2303"/>
                <a:gd name="T61" fmla="*/ 2489 h 2921"/>
                <a:gd name="T62" fmla="*/ 1185 w 2303"/>
                <a:gd name="T63" fmla="*/ 2667 h 2921"/>
                <a:gd name="T64" fmla="*/ 1261 w 2303"/>
                <a:gd name="T65" fmla="*/ 2735 h 2921"/>
                <a:gd name="T66" fmla="*/ 1329 w 2303"/>
                <a:gd name="T67" fmla="*/ 2853 h 2921"/>
                <a:gd name="T68" fmla="*/ 1329 w 2303"/>
                <a:gd name="T69" fmla="*/ 2879 h 2921"/>
                <a:gd name="T70" fmla="*/ 1261 w 2303"/>
                <a:gd name="T71" fmla="*/ 2921 h 2921"/>
                <a:gd name="T72" fmla="*/ 1126 w 2303"/>
                <a:gd name="T73" fmla="*/ 2904 h 2921"/>
                <a:gd name="T74" fmla="*/ 770 w 2303"/>
                <a:gd name="T75" fmla="*/ 2684 h 2921"/>
                <a:gd name="T76" fmla="*/ 652 w 2303"/>
                <a:gd name="T77" fmla="*/ 2565 h 2921"/>
                <a:gd name="T78" fmla="*/ 567 w 2303"/>
                <a:gd name="T79" fmla="*/ 2506 h 2921"/>
                <a:gd name="T80" fmla="*/ 457 w 2303"/>
                <a:gd name="T81" fmla="*/ 2388 h 2921"/>
                <a:gd name="T82" fmla="*/ 169 w 2303"/>
                <a:gd name="T83" fmla="*/ 1930 h 2921"/>
                <a:gd name="T84" fmla="*/ 0 w 2303"/>
                <a:gd name="T85" fmla="*/ 1880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3" h="2921">
                  <a:moveTo>
                    <a:pt x="0" y="1168"/>
                  </a:moveTo>
                  <a:lnTo>
                    <a:pt x="245" y="898"/>
                  </a:lnTo>
                  <a:lnTo>
                    <a:pt x="288" y="881"/>
                  </a:lnTo>
                  <a:lnTo>
                    <a:pt x="449" y="660"/>
                  </a:lnTo>
                  <a:lnTo>
                    <a:pt x="694" y="432"/>
                  </a:lnTo>
                  <a:lnTo>
                    <a:pt x="745" y="423"/>
                  </a:lnTo>
                  <a:lnTo>
                    <a:pt x="1261" y="161"/>
                  </a:lnTo>
                  <a:lnTo>
                    <a:pt x="1456" y="93"/>
                  </a:lnTo>
                  <a:lnTo>
                    <a:pt x="1575" y="34"/>
                  </a:lnTo>
                  <a:lnTo>
                    <a:pt x="1769" y="0"/>
                  </a:lnTo>
                  <a:lnTo>
                    <a:pt x="1930" y="0"/>
                  </a:lnTo>
                  <a:lnTo>
                    <a:pt x="2167" y="59"/>
                  </a:lnTo>
                  <a:lnTo>
                    <a:pt x="2243" y="93"/>
                  </a:lnTo>
                  <a:lnTo>
                    <a:pt x="2303" y="152"/>
                  </a:lnTo>
                  <a:lnTo>
                    <a:pt x="2303" y="203"/>
                  </a:lnTo>
                  <a:lnTo>
                    <a:pt x="2210" y="330"/>
                  </a:lnTo>
                  <a:lnTo>
                    <a:pt x="2040" y="440"/>
                  </a:lnTo>
                  <a:lnTo>
                    <a:pt x="1829" y="491"/>
                  </a:lnTo>
                  <a:lnTo>
                    <a:pt x="1625" y="576"/>
                  </a:lnTo>
                  <a:lnTo>
                    <a:pt x="1414" y="635"/>
                  </a:lnTo>
                  <a:lnTo>
                    <a:pt x="855" y="881"/>
                  </a:lnTo>
                  <a:lnTo>
                    <a:pt x="796" y="914"/>
                  </a:lnTo>
                  <a:lnTo>
                    <a:pt x="643" y="1067"/>
                  </a:lnTo>
                  <a:lnTo>
                    <a:pt x="626" y="1101"/>
                  </a:lnTo>
                  <a:lnTo>
                    <a:pt x="567" y="1312"/>
                  </a:lnTo>
                  <a:lnTo>
                    <a:pt x="567" y="1431"/>
                  </a:lnTo>
                  <a:lnTo>
                    <a:pt x="652" y="1626"/>
                  </a:lnTo>
                  <a:lnTo>
                    <a:pt x="652" y="1668"/>
                  </a:lnTo>
                  <a:lnTo>
                    <a:pt x="686" y="1710"/>
                  </a:lnTo>
                  <a:lnTo>
                    <a:pt x="711" y="1829"/>
                  </a:lnTo>
                  <a:lnTo>
                    <a:pt x="1058" y="2489"/>
                  </a:lnTo>
                  <a:lnTo>
                    <a:pt x="1185" y="2667"/>
                  </a:lnTo>
                  <a:lnTo>
                    <a:pt x="1261" y="2735"/>
                  </a:lnTo>
                  <a:lnTo>
                    <a:pt x="1329" y="2853"/>
                  </a:lnTo>
                  <a:lnTo>
                    <a:pt x="1329" y="2879"/>
                  </a:lnTo>
                  <a:lnTo>
                    <a:pt x="1261" y="2921"/>
                  </a:lnTo>
                  <a:lnTo>
                    <a:pt x="1126" y="2904"/>
                  </a:lnTo>
                  <a:lnTo>
                    <a:pt x="770" y="2684"/>
                  </a:lnTo>
                  <a:lnTo>
                    <a:pt x="652" y="2565"/>
                  </a:lnTo>
                  <a:lnTo>
                    <a:pt x="567" y="2506"/>
                  </a:lnTo>
                  <a:lnTo>
                    <a:pt x="457" y="2388"/>
                  </a:lnTo>
                  <a:lnTo>
                    <a:pt x="169" y="1930"/>
                  </a:lnTo>
                  <a:lnTo>
                    <a:pt x="0" y="188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60D531D-8138-4815-947F-950F1D45A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449"/>
              <a:ext cx="532" cy="667"/>
            </a:xfrm>
            <a:custGeom>
              <a:avLst/>
              <a:gdLst>
                <a:gd name="T0" fmla="*/ 1965 w 2346"/>
                <a:gd name="T1" fmla="*/ 2937 h 2937"/>
                <a:gd name="T2" fmla="*/ 339 w 2346"/>
                <a:gd name="T3" fmla="*/ 2142 h 2937"/>
                <a:gd name="T4" fmla="*/ 0 w 2346"/>
                <a:gd name="T5" fmla="*/ 1532 h 2937"/>
                <a:gd name="T6" fmla="*/ 94 w 2346"/>
                <a:gd name="T7" fmla="*/ 982 h 2937"/>
                <a:gd name="T8" fmla="*/ 686 w 2346"/>
                <a:gd name="T9" fmla="*/ 541 h 2937"/>
                <a:gd name="T10" fmla="*/ 2346 w 2346"/>
                <a:gd name="T1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6" h="2937">
                  <a:moveTo>
                    <a:pt x="1965" y="2937"/>
                  </a:moveTo>
                  <a:lnTo>
                    <a:pt x="339" y="2142"/>
                  </a:lnTo>
                  <a:lnTo>
                    <a:pt x="0" y="1532"/>
                  </a:lnTo>
                  <a:lnTo>
                    <a:pt x="94" y="982"/>
                  </a:lnTo>
                  <a:lnTo>
                    <a:pt x="686" y="541"/>
                  </a:lnTo>
                  <a:lnTo>
                    <a:pt x="2346" y="0"/>
                  </a:lnTo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BF48376-7EA4-4322-AB10-B1436736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2045"/>
              <a:ext cx="5062" cy="1921"/>
            </a:xfrm>
            <a:custGeom>
              <a:avLst/>
              <a:gdLst>
                <a:gd name="T0" fmla="*/ 15603 w 22308"/>
                <a:gd name="T1" fmla="*/ 8153 h 8467"/>
                <a:gd name="T2" fmla="*/ 13588 w 22308"/>
                <a:gd name="T3" fmla="*/ 8373 h 8467"/>
                <a:gd name="T4" fmla="*/ 12462 w 22308"/>
                <a:gd name="T5" fmla="*/ 8390 h 8467"/>
                <a:gd name="T6" fmla="*/ 11564 w 22308"/>
                <a:gd name="T7" fmla="*/ 8331 h 8467"/>
                <a:gd name="T8" fmla="*/ 9194 w 22308"/>
                <a:gd name="T9" fmla="*/ 8390 h 8467"/>
                <a:gd name="T10" fmla="*/ 7391 w 22308"/>
                <a:gd name="T11" fmla="*/ 8306 h 8467"/>
                <a:gd name="T12" fmla="*/ 5460 w 22308"/>
                <a:gd name="T13" fmla="*/ 8373 h 8467"/>
                <a:gd name="T14" fmla="*/ 3538 w 22308"/>
                <a:gd name="T15" fmla="*/ 8441 h 8467"/>
                <a:gd name="T16" fmla="*/ 2108 w 22308"/>
                <a:gd name="T17" fmla="*/ 8331 h 8467"/>
                <a:gd name="T18" fmla="*/ 660 w 22308"/>
                <a:gd name="T19" fmla="*/ 7899 h 8467"/>
                <a:gd name="T20" fmla="*/ 0 w 22308"/>
                <a:gd name="T21" fmla="*/ 7197 h 8467"/>
                <a:gd name="T22" fmla="*/ 1066 w 22308"/>
                <a:gd name="T23" fmla="*/ 6883 h 8467"/>
                <a:gd name="T24" fmla="*/ 2666 w 22308"/>
                <a:gd name="T25" fmla="*/ 6739 h 8467"/>
                <a:gd name="T26" fmla="*/ 4250 w 22308"/>
                <a:gd name="T27" fmla="*/ 6841 h 8467"/>
                <a:gd name="T28" fmla="*/ 6027 w 22308"/>
                <a:gd name="T29" fmla="*/ 6959 h 8467"/>
                <a:gd name="T30" fmla="*/ 7958 w 22308"/>
                <a:gd name="T31" fmla="*/ 7112 h 8467"/>
                <a:gd name="T32" fmla="*/ 10252 w 22308"/>
                <a:gd name="T33" fmla="*/ 7264 h 8467"/>
                <a:gd name="T34" fmla="*/ 12352 w 22308"/>
                <a:gd name="T35" fmla="*/ 7154 h 8467"/>
                <a:gd name="T36" fmla="*/ 13257 w 22308"/>
                <a:gd name="T37" fmla="*/ 7197 h 8467"/>
                <a:gd name="T38" fmla="*/ 13808 w 22308"/>
                <a:gd name="T39" fmla="*/ 6968 h 8467"/>
                <a:gd name="T40" fmla="*/ 15001 w 22308"/>
                <a:gd name="T41" fmla="*/ 6722 h 8467"/>
                <a:gd name="T42" fmla="*/ 16898 w 22308"/>
                <a:gd name="T43" fmla="*/ 6164 h 8467"/>
                <a:gd name="T44" fmla="*/ 18202 w 22308"/>
                <a:gd name="T45" fmla="*/ 5850 h 8467"/>
                <a:gd name="T46" fmla="*/ 19184 w 22308"/>
                <a:gd name="T47" fmla="*/ 5469 h 8467"/>
                <a:gd name="T48" fmla="*/ 19505 w 22308"/>
                <a:gd name="T49" fmla="*/ 4953 h 8467"/>
                <a:gd name="T50" fmla="*/ 17694 w 22308"/>
                <a:gd name="T51" fmla="*/ 4513 h 8467"/>
                <a:gd name="T52" fmla="*/ 16449 w 22308"/>
                <a:gd name="T53" fmla="*/ 4259 h 8467"/>
                <a:gd name="T54" fmla="*/ 14824 w 22308"/>
                <a:gd name="T55" fmla="*/ 3920 h 8467"/>
                <a:gd name="T56" fmla="*/ 12479 w 22308"/>
                <a:gd name="T57" fmla="*/ 3658 h 8467"/>
                <a:gd name="T58" fmla="*/ 10641 w 22308"/>
                <a:gd name="T59" fmla="*/ 3302 h 8467"/>
                <a:gd name="T60" fmla="*/ 9600 w 22308"/>
                <a:gd name="T61" fmla="*/ 3167 h 8467"/>
                <a:gd name="T62" fmla="*/ 7941 w 22308"/>
                <a:gd name="T63" fmla="*/ 2862 h 8467"/>
                <a:gd name="T64" fmla="*/ 5630 w 22308"/>
                <a:gd name="T65" fmla="*/ 2464 h 8467"/>
                <a:gd name="T66" fmla="*/ 4410 w 22308"/>
                <a:gd name="T67" fmla="*/ 2159 h 8467"/>
                <a:gd name="T68" fmla="*/ 2810 w 22308"/>
                <a:gd name="T69" fmla="*/ 1770 h 8467"/>
                <a:gd name="T70" fmla="*/ 1684 w 22308"/>
                <a:gd name="T71" fmla="*/ 1439 h 8467"/>
                <a:gd name="T72" fmla="*/ 618 w 22308"/>
                <a:gd name="T73" fmla="*/ 1033 h 8467"/>
                <a:gd name="T74" fmla="*/ 618 w 22308"/>
                <a:gd name="T75" fmla="*/ 330 h 8467"/>
                <a:gd name="T76" fmla="*/ 2015 w 22308"/>
                <a:gd name="T77" fmla="*/ 102 h 8467"/>
                <a:gd name="T78" fmla="*/ 3276 w 22308"/>
                <a:gd name="T79" fmla="*/ 288 h 8467"/>
                <a:gd name="T80" fmla="*/ 4267 w 22308"/>
                <a:gd name="T81" fmla="*/ 559 h 8467"/>
                <a:gd name="T82" fmla="*/ 5604 w 22308"/>
                <a:gd name="T83" fmla="*/ 821 h 8467"/>
                <a:gd name="T84" fmla="*/ 6908 w 22308"/>
                <a:gd name="T85" fmla="*/ 923 h 8467"/>
                <a:gd name="T86" fmla="*/ 8406 w 22308"/>
                <a:gd name="T87" fmla="*/ 1177 h 8467"/>
                <a:gd name="T88" fmla="*/ 10040 w 22308"/>
                <a:gd name="T89" fmla="*/ 1346 h 8467"/>
                <a:gd name="T90" fmla="*/ 11852 w 22308"/>
                <a:gd name="T91" fmla="*/ 1600 h 8467"/>
                <a:gd name="T92" fmla="*/ 13782 w 22308"/>
                <a:gd name="T93" fmla="*/ 2278 h 8467"/>
                <a:gd name="T94" fmla="*/ 16085 w 22308"/>
                <a:gd name="T95" fmla="*/ 2278 h 8467"/>
                <a:gd name="T96" fmla="*/ 17821 w 22308"/>
                <a:gd name="T97" fmla="*/ 2413 h 8467"/>
                <a:gd name="T98" fmla="*/ 19328 w 22308"/>
                <a:gd name="T99" fmla="*/ 2735 h 8467"/>
                <a:gd name="T100" fmla="*/ 20894 w 22308"/>
                <a:gd name="T101" fmla="*/ 3090 h 8467"/>
                <a:gd name="T102" fmla="*/ 22003 w 22308"/>
                <a:gd name="T103" fmla="*/ 3725 h 8467"/>
                <a:gd name="T104" fmla="*/ 22172 w 22308"/>
                <a:gd name="T105" fmla="*/ 5469 h 8467"/>
                <a:gd name="T106" fmla="*/ 21766 w 22308"/>
                <a:gd name="T107" fmla="*/ 6003 h 8467"/>
                <a:gd name="T108" fmla="*/ 19954 w 22308"/>
                <a:gd name="T109" fmla="*/ 7290 h 8467"/>
                <a:gd name="T110" fmla="*/ 18032 w 22308"/>
                <a:gd name="T111" fmla="*/ 7874 h 8467"/>
                <a:gd name="T112" fmla="*/ 16669 w 22308"/>
                <a:gd name="T113" fmla="*/ 8069 h 8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08" h="8467">
                  <a:moveTo>
                    <a:pt x="16635" y="8069"/>
                  </a:moveTo>
                  <a:lnTo>
                    <a:pt x="16339" y="8111"/>
                  </a:lnTo>
                  <a:lnTo>
                    <a:pt x="16043" y="8111"/>
                  </a:lnTo>
                  <a:lnTo>
                    <a:pt x="15899" y="8136"/>
                  </a:lnTo>
                  <a:lnTo>
                    <a:pt x="15662" y="8136"/>
                  </a:lnTo>
                  <a:lnTo>
                    <a:pt x="15603" y="8153"/>
                  </a:lnTo>
                  <a:lnTo>
                    <a:pt x="15450" y="8153"/>
                  </a:lnTo>
                  <a:lnTo>
                    <a:pt x="14976" y="8246"/>
                  </a:lnTo>
                  <a:lnTo>
                    <a:pt x="14417" y="8314"/>
                  </a:lnTo>
                  <a:lnTo>
                    <a:pt x="14299" y="8306"/>
                  </a:lnTo>
                  <a:lnTo>
                    <a:pt x="13943" y="8356"/>
                  </a:lnTo>
                  <a:lnTo>
                    <a:pt x="13588" y="8373"/>
                  </a:lnTo>
                  <a:lnTo>
                    <a:pt x="13528" y="8365"/>
                  </a:lnTo>
                  <a:lnTo>
                    <a:pt x="13232" y="8390"/>
                  </a:lnTo>
                  <a:lnTo>
                    <a:pt x="13080" y="8373"/>
                  </a:lnTo>
                  <a:lnTo>
                    <a:pt x="12902" y="8373"/>
                  </a:lnTo>
                  <a:lnTo>
                    <a:pt x="12758" y="8390"/>
                  </a:lnTo>
                  <a:lnTo>
                    <a:pt x="12462" y="8390"/>
                  </a:lnTo>
                  <a:lnTo>
                    <a:pt x="12402" y="8373"/>
                  </a:lnTo>
                  <a:lnTo>
                    <a:pt x="12284" y="8382"/>
                  </a:lnTo>
                  <a:lnTo>
                    <a:pt x="11894" y="8356"/>
                  </a:lnTo>
                  <a:lnTo>
                    <a:pt x="11810" y="8365"/>
                  </a:lnTo>
                  <a:lnTo>
                    <a:pt x="11751" y="8348"/>
                  </a:lnTo>
                  <a:lnTo>
                    <a:pt x="11564" y="8331"/>
                  </a:lnTo>
                  <a:lnTo>
                    <a:pt x="10650" y="8407"/>
                  </a:lnTo>
                  <a:lnTo>
                    <a:pt x="10379" y="8390"/>
                  </a:lnTo>
                  <a:lnTo>
                    <a:pt x="9905" y="8424"/>
                  </a:lnTo>
                  <a:lnTo>
                    <a:pt x="9490" y="8407"/>
                  </a:lnTo>
                  <a:lnTo>
                    <a:pt x="9228" y="8416"/>
                  </a:lnTo>
                  <a:lnTo>
                    <a:pt x="9194" y="8390"/>
                  </a:lnTo>
                  <a:lnTo>
                    <a:pt x="8872" y="8390"/>
                  </a:lnTo>
                  <a:lnTo>
                    <a:pt x="8517" y="8365"/>
                  </a:lnTo>
                  <a:lnTo>
                    <a:pt x="7983" y="8373"/>
                  </a:lnTo>
                  <a:lnTo>
                    <a:pt x="7898" y="8348"/>
                  </a:lnTo>
                  <a:lnTo>
                    <a:pt x="7712" y="8331"/>
                  </a:lnTo>
                  <a:lnTo>
                    <a:pt x="7391" y="8306"/>
                  </a:lnTo>
                  <a:lnTo>
                    <a:pt x="6857" y="8314"/>
                  </a:lnTo>
                  <a:lnTo>
                    <a:pt x="6798" y="8297"/>
                  </a:lnTo>
                  <a:lnTo>
                    <a:pt x="6705" y="8306"/>
                  </a:lnTo>
                  <a:lnTo>
                    <a:pt x="6561" y="8289"/>
                  </a:lnTo>
                  <a:lnTo>
                    <a:pt x="6349" y="8289"/>
                  </a:lnTo>
                  <a:lnTo>
                    <a:pt x="5460" y="8373"/>
                  </a:lnTo>
                  <a:lnTo>
                    <a:pt x="4961" y="8373"/>
                  </a:lnTo>
                  <a:lnTo>
                    <a:pt x="4749" y="8424"/>
                  </a:lnTo>
                  <a:lnTo>
                    <a:pt x="4250" y="8424"/>
                  </a:lnTo>
                  <a:lnTo>
                    <a:pt x="4156" y="8441"/>
                  </a:lnTo>
                  <a:lnTo>
                    <a:pt x="3835" y="8433"/>
                  </a:lnTo>
                  <a:lnTo>
                    <a:pt x="3538" y="8441"/>
                  </a:lnTo>
                  <a:lnTo>
                    <a:pt x="3505" y="8467"/>
                  </a:lnTo>
                  <a:lnTo>
                    <a:pt x="3420" y="8467"/>
                  </a:lnTo>
                  <a:lnTo>
                    <a:pt x="3242" y="8390"/>
                  </a:lnTo>
                  <a:lnTo>
                    <a:pt x="2946" y="8323"/>
                  </a:lnTo>
                  <a:lnTo>
                    <a:pt x="2590" y="8306"/>
                  </a:lnTo>
                  <a:lnTo>
                    <a:pt x="2108" y="8331"/>
                  </a:lnTo>
                  <a:lnTo>
                    <a:pt x="1989" y="8297"/>
                  </a:lnTo>
                  <a:lnTo>
                    <a:pt x="1693" y="8238"/>
                  </a:lnTo>
                  <a:lnTo>
                    <a:pt x="1337" y="8119"/>
                  </a:lnTo>
                  <a:lnTo>
                    <a:pt x="1278" y="8077"/>
                  </a:lnTo>
                  <a:lnTo>
                    <a:pt x="1100" y="8052"/>
                  </a:lnTo>
                  <a:lnTo>
                    <a:pt x="660" y="7899"/>
                  </a:lnTo>
                  <a:lnTo>
                    <a:pt x="601" y="7899"/>
                  </a:lnTo>
                  <a:lnTo>
                    <a:pt x="364" y="7815"/>
                  </a:lnTo>
                  <a:lnTo>
                    <a:pt x="245" y="7721"/>
                  </a:lnTo>
                  <a:lnTo>
                    <a:pt x="93" y="7527"/>
                  </a:lnTo>
                  <a:lnTo>
                    <a:pt x="8" y="7315"/>
                  </a:lnTo>
                  <a:lnTo>
                    <a:pt x="0" y="7197"/>
                  </a:lnTo>
                  <a:lnTo>
                    <a:pt x="118" y="6993"/>
                  </a:lnTo>
                  <a:lnTo>
                    <a:pt x="271" y="6909"/>
                  </a:lnTo>
                  <a:lnTo>
                    <a:pt x="508" y="6934"/>
                  </a:lnTo>
                  <a:lnTo>
                    <a:pt x="787" y="6934"/>
                  </a:lnTo>
                  <a:lnTo>
                    <a:pt x="906" y="6917"/>
                  </a:lnTo>
                  <a:lnTo>
                    <a:pt x="1066" y="6883"/>
                  </a:lnTo>
                  <a:lnTo>
                    <a:pt x="1303" y="6858"/>
                  </a:lnTo>
                  <a:lnTo>
                    <a:pt x="1498" y="6875"/>
                  </a:lnTo>
                  <a:lnTo>
                    <a:pt x="1778" y="6833"/>
                  </a:lnTo>
                  <a:lnTo>
                    <a:pt x="1913" y="6799"/>
                  </a:lnTo>
                  <a:lnTo>
                    <a:pt x="2192" y="6790"/>
                  </a:lnTo>
                  <a:lnTo>
                    <a:pt x="2666" y="6739"/>
                  </a:lnTo>
                  <a:lnTo>
                    <a:pt x="3217" y="6739"/>
                  </a:lnTo>
                  <a:lnTo>
                    <a:pt x="3335" y="6765"/>
                  </a:lnTo>
                  <a:lnTo>
                    <a:pt x="3538" y="6756"/>
                  </a:lnTo>
                  <a:lnTo>
                    <a:pt x="3733" y="6799"/>
                  </a:lnTo>
                  <a:lnTo>
                    <a:pt x="4131" y="6841"/>
                  </a:lnTo>
                  <a:lnTo>
                    <a:pt x="4250" y="6841"/>
                  </a:lnTo>
                  <a:lnTo>
                    <a:pt x="4521" y="6790"/>
                  </a:lnTo>
                  <a:lnTo>
                    <a:pt x="4800" y="6790"/>
                  </a:lnTo>
                  <a:lnTo>
                    <a:pt x="5198" y="6833"/>
                  </a:lnTo>
                  <a:lnTo>
                    <a:pt x="5706" y="6959"/>
                  </a:lnTo>
                  <a:lnTo>
                    <a:pt x="5824" y="6943"/>
                  </a:lnTo>
                  <a:lnTo>
                    <a:pt x="6027" y="6959"/>
                  </a:lnTo>
                  <a:lnTo>
                    <a:pt x="6578" y="6959"/>
                  </a:lnTo>
                  <a:lnTo>
                    <a:pt x="6976" y="7010"/>
                  </a:lnTo>
                  <a:lnTo>
                    <a:pt x="7213" y="7002"/>
                  </a:lnTo>
                  <a:lnTo>
                    <a:pt x="7289" y="7027"/>
                  </a:lnTo>
                  <a:lnTo>
                    <a:pt x="7645" y="7053"/>
                  </a:lnTo>
                  <a:lnTo>
                    <a:pt x="7958" y="7112"/>
                  </a:lnTo>
                  <a:lnTo>
                    <a:pt x="8186" y="7129"/>
                  </a:lnTo>
                  <a:lnTo>
                    <a:pt x="8313" y="7120"/>
                  </a:lnTo>
                  <a:lnTo>
                    <a:pt x="8474" y="7129"/>
                  </a:lnTo>
                  <a:lnTo>
                    <a:pt x="8677" y="7112"/>
                  </a:lnTo>
                  <a:lnTo>
                    <a:pt x="8991" y="7112"/>
                  </a:lnTo>
                  <a:lnTo>
                    <a:pt x="10252" y="7264"/>
                  </a:lnTo>
                  <a:lnTo>
                    <a:pt x="10692" y="7256"/>
                  </a:lnTo>
                  <a:lnTo>
                    <a:pt x="11480" y="7129"/>
                  </a:lnTo>
                  <a:lnTo>
                    <a:pt x="11954" y="7146"/>
                  </a:lnTo>
                  <a:lnTo>
                    <a:pt x="12030" y="7137"/>
                  </a:lnTo>
                  <a:lnTo>
                    <a:pt x="12148" y="7154"/>
                  </a:lnTo>
                  <a:lnTo>
                    <a:pt x="12352" y="7154"/>
                  </a:lnTo>
                  <a:lnTo>
                    <a:pt x="12470" y="7137"/>
                  </a:lnTo>
                  <a:lnTo>
                    <a:pt x="12707" y="7171"/>
                  </a:lnTo>
                  <a:lnTo>
                    <a:pt x="13020" y="7290"/>
                  </a:lnTo>
                  <a:lnTo>
                    <a:pt x="13097" y="7290"/>
                  </a:lnTo>
                  <a:lnTo>
                    <a:pt x="13139" y="7273"/>
                  </a:lnTo>
                  <a:lnTo>
                    <a:pt x="13257" y="7197"/>
                  </a:lnTo>
                  <a:lnTo>
                    <a:pt x="13317" y="7120"/>
                  </a:lnTo>
                  <a:lnTo>
                    <a:pt x="13418" y="7053"/>
                  </a:lnTo>
                  <a:lnTo>
                    <a:pt x="13495" y="7019"/>
                  </a:lnTo>
                  <a:lnTo>
                    <a:pt x="13571" y="7002"/>
                  </a:lnTo>
                  <a:lnTo>
                    <a:pt x="13732" y="7002"/>
                  </a:lnTo>
                  <a:lnTo>
                    <a:pt x="13808" y="6968"/>
                  </a:lnTo>
                  <a:lnTo>
                    <a:pt x="13969" y="6951"/>
                  </a:lnTo>
                  <a:lnTo>
                    <a:pt x="14248" y="6849"/>
                  </a:lnTo>
                  <a:lnTo>
                    <a:pt x="14367" y="6841"/>
                  </a:lnTo>
                  <a:lnTo>
                    <a:pt x="14637" y="6765"/>
                  </a:lnTo>
                  <a:lnTo>
                    <a:pt x="14798" y="6765"/>
                  </a:lnTo>
                  <a:lnTo>
                    <a:pt x="15001" y="6722"/>
                  </a:lnTo>
                  <a:lnTo>
                    <a:pt x="15272" y="6621"/>
                  </a:lnTo>
                  <a:lnTo>
                    <a:pt x="15391" y="6562"/>
                  </a:lnTo>
                  <a:lnTo>
                    <a:pt x="15670" y="6485"/>
                  </a:lnTo>
                  <a:lnTo>
                    <a:pt x="15789" y="6435"/>
                  </a:lnTo>
                  <a:lnTo>
                    <a:pt x="16458" y="6308"/>
                  </a:lnTo>
                  <a:lnTo>
                    <a:pt x="16898" y="6164"/>
                  </a:lnTo>
                  <a:lnTo>
                    <a:pt x="16974" y="6147"/>
                  </a:lnTo>
                  <a:lnTo>
                    <a:pt x="17211" y="6071"/>
                  </a:lnTo>
                  <a:lnTo>
                    <a:pt x="17567" y="6062"/>
                  </a:lnTo>
                  <a:lnTo>
                    <a:pt x="17846" y="6011"/>
                  </a:lnTo>
                  <a:lnTo>
                    <a:pt x="17998" y="5952"/>
                  </a:lnTo>
                  <a:lnTo>
                    <a:pt x="18202" y="5850"/>
                  </a:lnTo>
                  <a:lnTo>
                    <a:pt x="18430" y="5706"/>
                  </a:lnTo>
                  <a:lnTo>
                    <a:pt x="18489" y="5647"/>
                  </a:lnTo>
                  <a:lnTo>
                    <a:pt x="18566" y="5605"/>
                  </a:lnTo>
                  <a:lnTo>
                    <a:pt x="18760" y="5571"/>
                  </a:lnTo>
                  <a:lnTo>
                    <a:pt x="19065" y="5520"/>
                  </a:lnTo>
                  <a:lnTo>
                    <a:pt x="19184" y="5469"/>
                  </a:lnTo>
                  <a:lnTo>
                    <a:pt x="19268" y="5410"/>
                  </a:lnTo>
                  <a:lnTo>
                    <a:pt x="19285" y="5376"/>
                  </a:lnTo>
                  <a:lnTo>
                    <a:pt x="19412" y="5224"/>
                  </a:lnTo>
                  <a:lnTo>
                    <a:pt x="19463" y="5165"/>
                  </a:lnTo>
                  <a:lnTo>
                    <a:pt x="19497" y="5071"/>
                  </a:lnTo>
                  <a:lnTo>
                    <a:pt x="19505" y="4953"/>
                  </a:lnTo>
                  <a:lnTo>
                    <a:pt x="19446" y="4775"/>
                  </a:lnTo>
                  <a:lnTo>
                    <a:pt x="19175" y="4767"/>
                  </a:lnTo>
                  <a:lnTo>
                    <a:pt x="18938" y="4741"/>
                  </a:lnTo>
                  <a:lnTo>
                    <a:pt x="18820" y="4699"/>
                  </a:lnTo>
                  <a:lnTo>
                    <a:pt x="18439" y="4691"/>
                  </a:lnTo>
                  <a:lnTo>
                    <a:pt x="17694" y="4513"/>
                  </a:lnTo>
                  <a:lnTo>
                    <a:pt x="17668" y="4487"/>
                  </a:lnTo>
                  <a:lnTo>
                    <a:pt x="17101" y="4428"/>
                  </a:lnTo>
                  <a:lnTo>
                    <a:pt x="16957" y="4377"/>
                  </a:lnTo>
                  <a:lnTo>
                    <a:pt x="16864" y="4369"/>
                  </a:lnTo>
                  <a:lnTo>
                    <a:pt x="16602" y="4284"/>
                  </a:lnTo>
                  <a:lnTo>
                    <a:pt x="16449" y="4259"/>
                  </a:lnTo>
                  <a:lnTo>
                    <a:pt x="15857" y="4106"/>
                  </a:lnTo>
                  <a:lnTo>
                    <a:pt x="15772" y="4098"/>
                  </a:lnTo>
                  <a:lnTo>
                    <a:pt x="15679" y="4056"/>
                  </a:lnTo>
                  <a:lnTo>
                    <a:pt x="15027" y="3945"/>
                  </a:lnTo>
                  <a:lnTo>
                    <a:pt x="14883" y="3937"/>
                  </a:lnTo>
                  <a:lnTo>
                    <a:pt x="14824" y="3920"/>
                  </a:lnTo>
                  <a:lnTo>
                    <a:pt x="13960" y="3886"/>
                  </a:lnTo>
                  <a:lnTo>
                    <a:pt x="13156" y="3802"/>
                  </a:lnTo>
                  <a:lnTo>
                    <a:pt x="12775" y="3700"/>
                  </a:lnTo>
                  <a:lnTo>
                    <a:pt x="12682" y="3700"/>
                  </a:lnTo>
                  <a:lnTo>
                    <a:pt x="12597" y="3666"/>
                  </a:lnTo>
                  <a:lnTo>
                    <a:pt x="12479" y="3658"/>
                  </a:lnTo>
                  <a:lnTo>
                    <a:pt x="11971" y="3514"/>
                  </a:lnTo>
                  <a:lnTo>
                    <a:pt x="11412" y="3429"/>
                  </a:lnTo>
                  <a:lnTo>
                    <a:pt x="11319" y="3404"/>
                  </a:lnTo>
                  <a:lnTo>
                    <a:pt x="11022" y="3353"/>
                  </a:lnTo>
                  <a:lnTo>
                    <a:pt x="10760" y="3336"/>
                  </a:lnTo>
                  <a:lnTo>
                    <a:pt x="10641" y="3302"/>
                  </a:lnTo>
                  <a:lnTo>
                    <a:pt x="10464" y="3302"/>
                  </a:lnTo>
                  <a:lnTo>
                    <a:pt x="10108" y="3234"/>
                  </a:lnTo>
                  <a:lnTo>
                    <a:pt x="10015" y="3234"/>
                  </a:lnTo>
                  <a:lnTo>
                    <a:pt x="9990" y="3217"/>
                  </a:lnTo>
                  <a:lnTo>
                    <a:pt x="9896" y="3217"/>
                  </a:lnTo>
                  <a:lnTo>
                    <a:pt x="9600" y="3167"/>
                  </a:lnTo>
                  <a:lnTo>
                    <a:pt x="9541" y="3133"/>
                  </a:lnTo>
                  <a:lnTo>
                    <a:pt x="9338" y="3099"/>
                  </a:lnTo>
                  <a:lnTo>
                    <a:pt x="9236" y="3048"/>
                  </a:lnTo>
                  <a:lnTo>
                    <a:pt x="9101" y="3031"/>
                  </a:lnTo>
                  <a:lnTo>
                    <a:pt x="8889" y="2972"/>
                  </a:lnTo>
                  <a:lnTo>
                    <a:pt x="7941" y="2862"/>
                  </a:lnTo>
                  <a:lnTo>
                    <a:pt x="7738" y="2803"/>
                  </a:lnTo>
                  <a:lnTo>
                    <a:pt x="7289" y="2735"/>
                  </a:lnTo>
                  <a:lnTo>
                    <a:pt x="7145" y="2684"/>
                  </a:lnTo>
                  <a:lnTo>
                    <a:pt x="6578" y="2676"/>
                  </a:lnTo>
                  <a:lnTo>
                    <a:pt x="5960" y="2557"/>
                  </a:lnTo>
                  <a:lnTo>
                    <a:pt x="5630" y="2464"/>
                  </a:lnTo>
                  <a:lnTo>
                    <a:pt x="5570" y="2464"/>
                  </a:lnTo>
                  <a:lnTo>
                    <a:pt x="5299" y="2388"/>
                  </a:lnTo>
                  <a:lnTo>
                    <a:pt x="5062" y="2345"/>
                  </a:lnTo>
                  <a:lnTo>
                    <a:pt x="4800" y="2269"/>
                  </a:lnTo>
                  <a:lnTo>
                    <a:pt x="4622" y="2235"/>
                  </a:lnTo>
                  <a:lnTo>
                    <a:pt x="4410" y="2159"/>
                  </a:lnTo>
                  <a:lnTo>
                    <a:pt x="4148" y="2091"/>
                  </a:lnTo>
                  <a:lnTo>
                    <a:pt x="3674" y="2032"/>
                  </a:lnTo>
                  <a:lnTo>
                    <a:pt x="3437" y="1964"/>
                  </a:lnTo>
                  <a:lnTo>
                    <a:pt x="3225" y="1930"/>
                  </a:lnTo>
                  <a:lnTo>
                    <a:pt x="2988" y="1854"/>
                  </a:lnTo>
                  <a:lnTo>
                    <a:pt x="2810" y="1770"/>
                  </a:lnTo>
                  <a:lnTo>
                    <a:pt x="2514" y="1710"/>
                  </a:lnTo>
                  <a:lnTo>
                    <a:pt x="2396" y="1668"/>
                  </a:lnTo>
                  <a:lnTo>
                    <a:pt x="2370" y="1676"/>
                  </a:lnTo>
                  <a:lnTo>
                    <a:pt x="2252" y="1643"/>
                  </a:lnTo>
                  <a:lnTo>
                    <a:pt x="1837" y="1507"/>
                  </a:lnTo>
                  <a:lnTo>
                    <a:pt x="1684" y="1439"/>
                  </a:lnTo>
                  <a:lnTo>
                    <a:pt x="1422" y="1380"/>
                  </a:lnTo>
                  <a:lnTo>
                    <a:pt x="1329" y="1338"/>
                  </a:lnTo>
                  <a:lnTo>
                    <a:pt x="1033" y="1262"/>
                  </a:lnTo>
                  <a:lnTo>
                    <a:pt x="855" y="1169"/>
                  </a:lnTo>
                  <a:lnTo>
                    <a:pt x="838" y="1143"/>
                  </a:lnTo>
                  <a:lnTo>
                    <a:pt x="618" y="1033"/>
                  </a:lnTo>
                  <a:lnTo>
                    <a:pt x="482" y="915"/>
                  </a:lnTo>
                  <a:lnTo>
                    <a:pt x="415" y="813"/>
                  </a:lnTo>
                  <a:lnTo>
                    <a:pt x="389" y="728"/>
                  </a:lnTo>
                  <a:lnTo>
                    <a:pt x="423" y="610"/>
                  </a:lnTo>
                  <a:lnTo>
                    <a:pt x="592" y="390"/>
                  </a:lnTo>
                  <a:lnTo>
                    <a:pt x="618" y="330"/>
                  </a:lnTo>
                  <a:lnTo>
                    <a:pt x="829" y="178"/>
                  </a:lnTo>
                  <a:lnTo>
                    <a:pt x="1185" y="26"/>
                  </a:lnTo>
                  <a:lnTo>
                    <a:pt x="1303" y="0"/>
                  </a:lnTo>
                  <a:lnTo>
                    <a:pt x="1735" y="42"/>
                  </a:lnTo>
                  <a:lnTo>
                    <a:pt x="1896" y="93"/>
                  </a:lnTo>
                  <a:lnTo>
                    <a:pt x="2015" y="102"/>
                  </a:lnTo>
                  <a:lnTo>
                    <a:pt x="2167" y="161"/>
                  </a:lnTo>
                  <a:lnTo>
                    <a:pt x="2446" y="153"/>
                  </a:lnTo>
                  <a:lnTo>
                    <a:pt x="2607" y="178"/>
                  </a:lnTo>
                  <a:lnTo>
                    <a:pt x="2726" y="178"/>
                  </a:lnTo>
                  <a:lnTo>
                    <a:pt x="2802" y="212"/>
                  </a:lnTo>
                  <a:lnTo>
                    <a:pt x="3276" y="288"/>
                  </a:lnTo>
                  <a:lnTo>
                    <a:pt x="3598" y="373"/>
                  </a:lnTo>
                  <a:lnTo>
                    <a:pt x="3716" y="440"/>
                  </a:lnTo>
                  <a:lnTo>
                    <a:pt x="3911" y="474"/>
                  </a:lnTo>
                  <a:lnTo>
                    <a:pt x="4072" y="474"/>
                  </a:lnTo>
                  <a:lnTo>
                    <a:pt x="4148" y="500"/>
                  </a:lnTo>
                  <a:lnTo>
                    <a:pt x="4267" y="559"/>
                  </a:lnTo>
                  <a:lnTo>
                    <a:pt x="4461" y="593"/>
                  </a:lnTo>
                  <a:lnTo>
                    <a:pt x="5003" y="864"/>
                  </a:lnTo>
                  <a:lnTo>
                    <a:pt x="5164" y="915"/>
                  </a:lnTo>
                  <a:lnTo>
                    <a:pt x="5282" y="915"/>
                  </a:lnTo>
                  <a:lnTo>
                    <a:pt x="5401" y="864"/>
                  </a:lnTo>
                  <a:lnTo>
                    <a:pt x="5604" y="821"/>
                  </a:lnTo>
                  <a:lnTo>
                    <a:pt x="6154" y="847"/>
                  </a:lnTo>
                  <a:lnTo>
                    <a:pt x="6273" y="855"/>
                  </a:lnTo>
                  <a:lnTo>
                    <a:pt x="6315" y="872"/>
                  </a:lnTo>
                  <a:lnTo>
                    <a:pt x="6510" y="881"/>
                  </a:lnTo>
                  <a:lnTo>
                    <a:pt x="6586" y="872"/>
                  </a:lnTo>
                  <a:lnTo>
                    <a:pt x="6908" y="923"/>
                  </a:lnTo>
                  <a:lnTo>
                    <a:pt x="7060" y="974"/>
                  </a:lnTo>
                  <a:lnTo>
                    <a:pt x="7501" y="1025"/>
                  </a:lnTo>
                  <a:lnTo>
                    <a:pt x="7738" y="1084"/>
                  </a:lnTo>
                  <a:lnTo>
                    <a:pt x="7975" y="1101"/>
                  </a:lnTo>
                  <a:lnTo>
                    <a:pt x="8364" y="1160"/>
                  </a:lnTo>
                  <a:lnTo>
                    <a:pt x="8406" y="1177"/>
                  </a:lnTo>
                  <a:lnTo>
                    <a:pt x="8686" y="1177"/>
                  </a:lnTo>
                  <a:lnTo>
                    <a:pt x="9041" y="1211"/>
                  </a:lnTo>
                  <a:lnTo>
                    <a:pt x="9075" y="1228"/>
                  </a:lnTo>
                  <a:lnTo>
                    <a:pt x="9355" y="1245"/>
                  </a:lnTo>
                  <a:lnTo>
                    <a:pt x="9659" y="1304"/>
                  </a:lnTo>
                  <a:lnTo>
                    <a:pt x="10040" y="1346"/>
                  </a:lnTo>
                  <a:lnTo>
                    <a:pt x="10667" y="1422"/>
                  </a:lnTo>
                  <a:lnTo>
                    <a:pt x="10870" y="1482"/>
                  </a:lnTo>
                  <a:lnTo>
                    <a:pt x="11022" y="1473"/>
                  </a:lnTo>
                  <a:lnTo>
                    <a:pt x="11141" y="1507"/>
                  </a:lnTo>
                  <a:lnTo>
                    <a:pt x="11615" y="1558"/>
                  </a:lnTo>
                  <a:lnTo>
                    <a:pt x="11852" y="1600"/>
                  </a:lnTo>
                  <a:lnTo>
                    <a:pt x="12411" y="1651"/>
                  </a:lnTo>
                  <a:lnTo>
                    <a:pt x="12606" y="1727"/>
                  </a:lnTo>
                  <a:lnTo>
                    <a:pt x="13004" y="1795"/>
                  </a:lnTo>
                  <a:lnTo>
                    <a:pt x="13613" y="2100"/>
                  </a:lnTo>
                  <a:lnTo>
                    <a:pt x="13706" y="2176"/>
                  </a:lnTo>
                  <a:lnTo>
                    <a:pt x="13782" y="2278"/>
                  </a:lnTo>
                  <a:lnTo>
                    <a:pt x="13867" y="2303"/>
                  </a:lnTo>
                  <a:lnTo>
                    <a:pt x="14265" y="2210"/>
                  </a:lnTo>
                  <a:lnTo>
                    <a:pt x="14663" y="2201"/>
                  </a:lnTo>
                  <a:lnTo>
                    <a:pt x="14697" y="2218"/>
                  </a:lnTo>
                  <a:lnTo>
                    <a:pt x="15967" y="2261"/>
                  </a:lnTo>
                  <a:lnTo>
                    <a:pt x="16085" y="2278"/>
                  </a:lnTo>
                  <a:lnTo>
                    <a:pt x="16635" y="2269"/>
                  </a:lnTo>
                  <a:lnTo>
                    <a:pt x="16839" y="2295"/>
                  </a:lnTo>
                  <a:lnTo>
                    <a:pt x="17076" y="2303"/>
                  </a:lnTo>
                  <a:lnTo>
                    <a:pt x="17228" y="2328"/>
                  </a:lnTo>
                  <a:lnTo>
                    <a:pt x="17347" y="2362"/>
                  </a:lnTo>
                  <a:lnTo>
                    <a:pt x="17821" y="2413"/>
                  </a:lnTo>
                  <a:lnTo>
                    <a:pt x="18100" y="2481"/>
                  </a:lnTo>
                  <a:lnTo>
                    <a:pt x="18532" y="2506"/>
                  </a:lnTo>
                  <a:lnTo>
                    <a:pt x="18735" y="2582"/>
                  </a:lnTo>
                  <a:lnTo>
                    <a:pt x="19048" y="2659"/>
                  </a:lnTo>
                  <a:lnTo>
                    <a:pt x="19167" y="2676"/>
                  </a:lnTo>
                  <a:lnTo>
                    <a:pt x="19328" y="2735"/>
                  </a:lnTo>
                  <a:lnTo>
                    <a:pt x="19641" y="2811"/>
                  </a:lnTo>
                  <a:lnTo>
                    <a:pt x="19954" y="2870"/>
                  </a:lnTo>
                  <a:lnTo>
                    <a:pt x="20301" y="2989"/>
                  </a:lnTo>
                  <a:lnTo>
                    <a:pt x="20657" y="3048"/>
                  </a:lnTo>
                  <a:lnTo>
                    <a:pt x="20741" y="3048"/>
                  </a:lnTo>
                  <a:lnTo>
                    <a:pt x="20894" y="3090"/>
                  </a:lnTo>
                  <a:lnTo>
                    <a:pt x="21012" y="3150"/>
                  </a:lnTo>
                  <a:lnTo>
                    <a:pt x="21216" y="3209"/>
                  </a:lnTo>
                  <a:lnTo>
                    <a:pt x="21453" y="3327"/>
                  </a:lnTo>
                  <a:lnTo>
                    <a:pt x="21580" y="3421"/>
                  </a:lnTo>
                  <a:lnTo>
                    <a:pt x="21859" y="3581"/>
                  </a:lnTo>
                  <a:lnTo>
                    <a:pt x="22003" y="3725"/>
                  </a:lnTo>
                  <a:lnTo>
                    <a:pt x="22215" y="4022"/>
                  </a:lnTo>
                  <a:lnTo>
                    <a:pt x="22291" y="4216"/>
                  </a:lnTo>
                  <a:lnTo>
                    <a:pt x="22308" y="4369"/>
                  </a:lnTo>
                  <a:lnTo>
                    <a:pt x="22291" y="4995"/>
                  </a:lnTo>
                  <a:lnTo>
                    <a:pt x="22291" y="5114"/>
                  </a:lnTo>
                  <a:lnTo>
                    <a:pt x="22172" y="5469"/>
                  </a:lnTo>
                  <a:lnTo>
                    <a:pt x="22130" y="5537"/>
                  </a:lnTo>
                  <a:lnTo>
                    <a:pt x="22045" y="5639"/>
                  </a:lnTo>
                  <a:lnTo>
                    <a:pt x="21927" y="5833"/>
                  </a:lnTo>
                  <a:lnTo>
                    <a:pt x="21884" y="5867"/>
                  </a:lnTo>
                  <a:lnTo>
                    <a:pt x="21842" y="5935"/>
                  </a:lnTo>
                  <a:lnTo>
                    <a:pt x="21766" y="6003"/>
                  </a:lnTo>
                  <a:lnTo>
                    <a:pt x="21698" y="6087"/>
                  </a:lnTo>
                  <a:lnTo>
                    <a:pt x="21232" y="6494"/>
                  </a:lnTo>
                  <a:lnTo>
                    <a:pt x="21207" y="6502"/>
                  </a:lnTo>
                  <a:lnTo>
                    <a:pt x="20936" y="6722"/>
                  </a:lnTo>
                  <a:lnTo>
                    <a:pt x="20132" y="7230"/>
                  </a:lnTo>
                  <a:lnTo>
                    <a:pt x="19954" y="7290"/>
                  </a:lnTo>
                  <a:lnTo>
                    <a:pt x="19158" y="7594"/>
                  </a:lnTo>
                  <a:lnTo>
                    <a:pt x="18981" y="7628"/>
                  </a:lnTo>
                  <a:lnTo>
                    <a:pt x="18887" y="7679"/>
                  </a:lnTo>
                  <a:lnTo>
                    <a:pt x="18769" y="7721"/>
                  </a:lnTo>
                  <a:lnTo>
                    <a:pt x="18388" y="7781"/>
                  </a:lnTo>
                  <a:lnTo>
                    <a:pt x="18032" y="7874"/>
                  </a:lnTo>
                  <a:lnTo>
                    <a:pt x="17973" y="7857"/>
                  </a:lnTo>
                  <a:lnTo>
                    <a:pt x="17855" y="7882"/>
                  </a:lnTo>
                  <a:lnTo>
                    <a:pt x="17440" y="7975"/>
                  </a:lnTo>
                  <a:lnTo>
                    <a:pt x="17050" y="8018"/>
                  </a:lnTo>
                  <a:lnTo>
                    <a:pt x="16813" y="8069"/>
                  </a:lnTo>
                  <a:lnTo>
                    <a:pt x="16669" y="8069"/>
                  </a:lnTo>
                  <a:lnTo>
                    <a:pt x="16635" y="8069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C901363-5177-41EF-90D8-E73EB202E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75"/>
              <a:ext cx="1008" cy="321"/>
            </a:xfrm>
            <a:custGeom>
              <a:avLst/>
              <a:gdLst>
                <a:gd name="T0" fmla="*/ 4039 w 4445"/>
                <a:gd name="T1" fmla="*/ 1346 h 1414"/>
                <a:gd name="T2" fmla="*/ 4013 w 4445"/>
                <a:gd name="T3" fmla="*/ 1346 h 1414"/>
                <a:gd name="T4" fmla="*/ 3971 w 4445"/>
                <a:gd name="T5" fmla="*/ 1321 h 1414"/>
                <a:gd name="T6" fmla="*/ 3878 w 4445"/>
                <a:gd name="T7" fmla="*/ 1304 h 1414"/>
                <a:gd name="T8" fmla="*/ 3607 w 4445"/>
                <a:gd name="T9" fmla="*/ 1227 h 1414"/>
                <a:gd name="T10" fmla="*/ 3446 w 4445"/>
                <a:gd name="T11" fmla="*/ 1227 h 1414"/>
                <a:gd name="T12" fmla="*/ 2896 w 4445"/>
                <a:gd name="T13" fmla="*/ 1084 h 1414"/>
                <a:gd name="T14" fmla="*/ 2616 w 4445"/>
                <a:gd name="T15" fmla="*/ 999 h 1414"/>
                <a:gd name="T16" fmla="*/ 2591 w 4445"/>
                <a:gd name="T17" fmla="*/ 965 h 1414"/>
                <a:gd name="T18" fmla="*/ 2473 w 4445"/>
                <a:gd name="T19" fmla="*/ 914 h 1414"/>
                <a:gd name="T20" fmla="*/ 1914 w 4445"/>
                <a:gd name="T21" fmla="*/ 787 h 1414"/>
                <a:gd name="T22" fmla="*/ 1524 w 4445"/>
                <a:gd name="T23" fmla="*/ 643 h 1414"/>
                <a:gd name="T24" fmla="*/ 1203 w 4445"/>
                <a:gd name="T25" fmla="*/ 593 h 1414"/>
                <a:gd name="T26" fmla="*/ 1118 w 4445"/>
                <a:gd name="T27" fmla="*/ 542 h 1414"/>
                <a:gd name="T28" fmla="*/ 1093 w 4445"/>
                <a:gd name="T29" fmla="*/ 516 h 1414"/>
                <a:gd name="T30" fmla="*/ 940 w 4445"/>
                <a:gd name="T31" fmla="*/ 440 h 1414"/>
                <a:gd name="T32" fmla="*/ 898 w 4445"/>
                <a:gd name="T33" fmla="*/ 440 h 1414"/>
                <a:gd name="T34" fmla="*/ 864 w 4445"/>
                <a:gd name="T35" fmla="*/ 415 h 1414"/>
                <a:gd name="T36" fmla="*/ 144 w 4445"/>
                <a:gd name="T37" fmla="*/ 220 h 1414"/>
                <a:gd name="T38" fmla="*/ 119 w 4445"/>
                <a:gd name="T39" fmla="*/ 178 h 1414"/>
                <a:gd name="T40" fmla="*/ 77 w 4445"/>
                <a:gd name="T41" fmla="*/ 161 h 1414"/>
                <a:gd name="T42" fmla="*/ 0 w 4445"/>
                <a:gd name="T43" fmla="*/ 42 h 1414"/>
                <a:gd name="T44" fmla="*/ 77 w 4445"/>
                <a:gd name="T45" fmla="*/ 0 h 1414"/>
                <a:gd name="T46" fmla="*/ 195 w 4445"/>
                <a:gd name="T47" fmla="*/ 25 h 1414"/>
                <a:gd name="T48" fmla="*/ 314 w 4445"/>
                <a:gd name="T49" fmla="*/ 25 h 1414"/>
                <a:gd name="T50" fmla="*/ 432 w 4445"/>
                <a:gd name="T51" fmla="*/ 68 h 1414"/>
                <a:gd name="T52" fmla="*/ 492 w 4445"/>
                <a:gd name="T53" fmla="*/ 68 h 1414"/>
                <a:gd name="T54" fmla="*/ 585 w 4445"/>
                <a:gd name="T55" fmla="*/ 110 h 1414"/>
                <a:gd name="T56" fmla="*/ 847 w 4445"/>
                <a:gd name="T57" fmla="*/ 110 h 1414"/>
                <a:gd name="T58" fmla="*/ 940 w 4445"/>
                <a:gd name="T59" fmla="*/ 135 h 1414"/>
                <a:gd name="T60" fmla="*/ 1084 w 4445"/>
                <a:gd name="T61" fmla="*/ 127 h 1414"/>
                <a:gd name="T62" fmla="*/ 1143 w 4445"/>
                <a:gd name="T63" fmla="*/ 144 h 1414"/>
                <a:gd name="T64" fmla="*/ 1956 w 4445"/>
                <a:gd name="T65" fmla="*/ 432 h 1414"/>
                <a:gd name="T66" fmla="*/ 3023 w 4445"/>
                <a:gd name="T67" fmla="*/ 787 h 1414"/>
                <a:gd name="T68" fmla="*/ 3082 w 4445"/>
                <a:gd name="T69" fmla="*/ 787 h 1414"/>
                <a:gd name="T70" fmla="*/ 3201 w 4445"/>
                <a:gd name="T71" fmla="*/ 838 h 1414"/>
                <a:gd name="T72" fmla="*/ 3438 w 4445"/>
                <a:gd name="T73" fmla="*/ 880 h 1414"/>
                <a:gd name="T74" fmla="*/ 3793 w 4445"/>
                <a:gd name="T75" fmla="*/ 965 h 1414"/>
                <a:gd name="T76" fmla="*/ 3853 w 4445"/>
                <a:gd name="T77" fmla="*/ 965 h 1414"/>
                <a:gd name="T78" fmla="*/ 4056 w 4445"/>
                <a:gd name="T79" fmla="*/ 1033 h 1414"/>
                <a:gd name="T80" fmla="*/ 4250 w 4445"/>
                <a:gd name="T81" fmla="*/ 1134 h 1414"/>
                <a:gd name="T82" fmla="*/ 4386 w 4445"/>
                <a:gd name="T83" fmla="*/ 1244 h 1414"/>
                <a:gd name="T84" fmla="*/ 4437 w 4445"/>
                <a:gd name="T85" fmla="*/ 1304 h 1414"/>
                <a:gd name="T86" fmla="*/ 4445 w 4445"/>
                <a:gd name="T87" fmla="*/ 1363 h 1414"/>
                <a:gd name="T88" fmla="*/ 4318 w 4445"/>
                <a:gd name="T89" fmla="*/ 1414 h 1414"/>
                <a:gd name="T90" fmla="*/ 4242 w 4445"/>
                <a:gd name="T91" fmla="*/ 1414 h 1414"/>
                <a:gd name="T92" fmla="*/ 4081 w 4445"/>
                <a:gd name="T93" fmla="*/ 1371 h 1414"/>
                <a:gd name="T94" fmla="*/ 4039 w 4445"/>
                <a:gd name="T95" fmla="*/ 13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5" h="1414">
                  <a:moveTo>
                    <a:pt x="4039" y="1346"/>
                  </a:moveTo>
                  <a:lnTo>
                    <a:pt x="4013" y="1346"/>
                  </a:lnTo>
                  <a:lnTo>
                    <a:pt x="3971" y="1321"/>
                  </a:lnTo>
                  <a:lnTo>
                    <a:pt x="3878" y="1304"/>
                  </a:lnTo>
                  <a:lnTo>
                    <a:pt x="3607" y="1227"/>
                  </a:lnTo>
                  <a:lnTo>
                    <a:pt x="3446" y="1227"/>
                  </a:lnTo>
                  <a:lnTo>
                    <a:pt x="2896" y="1084"/>
                  </a:lnTo>
                  <a:lnTo>
                    <a:pt x="2616" y="999"/>
                  </a:lnTo>
                  <a:lnTo>
                    <a:pt x="2591" y="965"/>
                  </a:lnTo>
                  <a:lnTo>
                    <a:pt x="2473" y="914"/>
                  </a:lnTo>
                  <a:lnTo>
                    <a:pt x="1914" y="787"/>
                  </a:lnTo>
                  <a:lnTo>
                    <a:pt x="1524" y="643"/>
                  </a:lnTo>
                  <a:lnTo>
                    <a:pt x="1203" y="593"/>
                  </a:lnTo>
                  <a:lnTo>
                    <a:pt x="1118" y="542"/>
                  </a:lnTo>
                  <a:lnTo>
                    <a:pt x="1093" y="516"/>
                  </a:lnTo>
                  <a:lnTo>
                    <a:pt x="940" y="440"/>
                  </a:lnTo>
                  <a:lnTo>
                    <a:pt x="898" y="440"/>
                  </a:lnTo>
                  <a:lnTo>
                    <a:pt x="864" y="415"/>
                  </a:lnTo>
                  <a:lnTo>
                    <a:pt x="144" y="220"/>
                  </a:lnTo>
                  <a:lnTo>
                    <a:pt x="119" y="178"/>
                  </a:lnTo>
                  <a:lnTo>
                    <a:pt x="77" y="161"/>
                  </a:lnTo>
                  <a:lnTo>
                    <a:pt x="0" y="42"/>
                  </a:lnTo>
                  <a:lnTo>
                    <a:pt x="77" y="0"/>
                  </a:lnTo>
                  <a:lnTo>
                    <a:pt x="195" y="25"/>
                  </a:lnTo>
                  <a:lnTo>
                    <a:pt x="314" y="25"/>
                  </a:lnTo>
                  <a:lnTo>
                    <a:pt x="432" y="68"/>
                  </a:lnTo>
                  <a:lnTo>
                    <a:pt x="492" y="68"/>
                  </a:lnTo>
                  <a:lnTo>
                    <a:pt x="585" y="110"/>
                  </a:lnTo>
                  <a:lnTo>
                    <a:pt x="847" y="110"/>
                  </a:lnTo>
                  <a:lnTo>
                    <a:pt x="940" y="135"/>
                  </a:lnTo>
                  <a:lnTo>
                    <a:pt x="1084" y="127"/>
                  </a:lnTo>
                  <a:lnTo>
                    <a:pt x="1143" y="144"/>
                  </a:lnTo>
                  <a:lnTo>
                    <a:pt x="1956" y="432"/>
                  </a:lnTo>
                  <a:lnTo>
                    <a:pt x="3023" y="787"/>
                  </a:lnTo>
                  <a:lnTo>
                    <a:pt x="3082" y="787"/>
                  </a:lnTo>
                  <a:lnTo>
                    <a:pt x="3201" y="838"/>
                  </a:lnTo>
                  <a:lnTo>
                    <a:pt x="3438" y="880"/>
                  </a:lnTo>
                  <a:lnTo>
                    <a:pt x="3793" y="965"/>
                  </a:lnTo>
                  <a:lnTo>
                    <a:pt x="3853" y="965"/>
                  </a:lnTo>
                  <a:lnTo>
                    <a:pt x="4056" y="1033"/>
                  </a:lnTo>
                  <a:lnTo>
                    <a:pt x="4250" y="1134"/>
                  </a:lnTo>
                  <a:lnTo>
                    <a:pt x="4386" y="1244"/>
                  </a:lnTo>
                  <a:lnTo>
                    <a:pt x="4437" y="1304"/>
                  </a:lnTo>
                  <a:lnTo>
                    <a:pt x="4445" y="1363"/>
                  </a:lnTo>
                  <a:lnTo>
                    <a:pt x="4318" y="1414"/>
                  </a:lnTo>
                  <a:lnTo>
                    <a:pt x="4242" y="1414"/>
                  </a:lnTo>
                  <a:lnTo>
                    <a:pt x="4081" y="1371"/>
                  </a:lnTo>
                  <a:lnTo>
                    <a:pt x="4039" y="1346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420CA-0BD8-45D1-84BB-9D16D1626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" y="794"/>
              <a:ext cx="1614" cy="715"/>
            </a:xfrm>
            <a:custGeom>
              <a:avLst/>
              <a:gdLst>
                <a:gd name="T0" fmla="*/ 3421 w 7112"/>
                <a:gd name="T1" fmla="*/ 550 h 3149"/>
                <a:gd name="T2" fmla="*/ 3861 w 7112"/>
                <a:gd name="T3" fmla="*/ 821 h 3149"/>
                <a:gd name="T4" fmla="*/ 4538 w 7112"/>
                <a:gd name="T5" fmla="*/ 1126 h 3149"/>
                <a:gd name="T6" fmla="*/ 4995 w 7112"/>
                <a:gd name="T7" fmla="*/ 1363 h 3149"/>
                <a:gd name="T8" fmla="*/ 5325 w 7112"/>
                <a:gd name="T9" fmla="*/ 1583 h 3149"/>
                <a:gd name="T10" fmla="*/ 5757 w 7112"/>
                <a:gd name="T11" fmla="*/ 1811 h 3149"/>
                <a:gd name="T12" fmla="*/ 6291 w 7112"/>
                <a:gd name="T13" fmla="*/ 2133 h 3149"/>
                <a:gd name="T14" fmla="*/ 6765 w 7112"/>
                <a:gd name="T15" fmla="*/ 2345 h 3149"/>
                <a:gd name="T16" fmla="*/ 7044 w 7112"/>
                <a:gd name="T17" fmla="*/ 2556 h 3149"/>
                <a:gd name="T18" fmla="*/ 7086 w 7112"/>
                <a:gd name="T19" fmla="*/ 2827 h 3149"/>
                <a:gd name="T20" fmla="*/ 6985 w 7112"/>
                <a:gd name="T21" fmla="*/ 2963 h 3149"/>
                <a:gd name="T22" fmla="*/ 6705 w 7112"/>
                <a:gd name="T23" fmla="*/ 3090 h 3149"/>
                <a:gd name="T24" fmla="*/ 6087 w 7112"/>
                <a:gd name="T25" fmla="*/ 3149 h 3149"/>
                <a:gd name="T26" fmla="*/ 5258 w 7112"/>
                <a:gd name="T27" fmla="*/ 2997 h 3149"/>
                <a:gd name="T28" fmla="*/ 5021 w 7112"/>
                <a:gd name="T29" fmla="*/ 3031 h 3149"/>
                <a:gd name="T30" fmla="*/ 4276 w 7112"/>
                <a:gd name="T31" fmla="*/ 3081 h 3149"/>
                <a:gd name="T32" fmla="*/ 4039 w 7112"/>
                <a:gd name="T33" fmla="*/ 3047 h 3149"/>
                <a:gd name="T34" fmla="*/ 3598 w 7112"/>
                <a:gd name="T35" fmla="*/ 3005 h 3149"/>
                <a:gd name="T36" fmla="*/ 2083 w 7112"/>
                <a:gd name="T37" fmla="*/ 3005 h 3149"/>
                <a:gd name="T38" fmla="*/ 1490 w 7112"/>
                <a:gd name="T39" fmla="*/ 2971 h 3149"/>
                <a:gd name="T40" fmla="*/ 754 w 7112"/>
                <a:gd name="T41" fmla="*/ 2963 h 3149"/>
                <a:gd name="T42" fmla="*/ 364 w 7112"/>
                <a:gd name="T43" fmla="*/ 2844 h 3149"/>
                <a:gd name="T44" fmla="*/ 34 w 7112"/>
                <a:gd name="T45" fmla="*/ 2717 h 3149"/>
                <a:gd name="T46" fmla="*/ 9 w 7112"/>
                <a:gd name="T47" fmla="*/ 2607 h 3149"/>
                <a:gd name="T48" fmla="*/ 170 w 7112"/>
                <a:gd name="T49" fmla="*/ 2497 h 3149"/>
                <a:gd name="T50" fmla="*/ 796 w 7112"/>
                <a:gd name="T51" fmla="*/ 2472 h 3149"/>
                <a:gd name="T52" fmla="*/ 1863 w 7112"/>
                <a:gd name="T53" fmla="*/ 2616 h 3149"/>
                <a:gd name="T54" fmla="*/ 2455 w 7112"/>
                <a:gd name="T55" fmla="*/ 2599 h 3149"/>
                <a:gd name="T56" fmla="*/ 3090 w 7112"/>
                <a:gd name="T57" fmla="*/ 2650 h 3149"/>
                <a:gd name="T58" fmla="*/ 3844 w 7112"/>
                <a:gd name="T59" fmla="*/ 2751 h 3149"/>
                <a:gd name="T60" fmla="*/ 5148 w 7112"/>
                <a:gd name="T61" fmla="*/ 2777 h 3149"/>
                <a:gd name="T62" fmla="*/ 5783 w 7112"/>
                <a:gd name="T63" fmla="*/ 2717 h 3149"/>
                <a:gd name="T64" fmla="*/ 5926 w 7112"/>
                <a:gd name="T65" fmla="*/ 2650 h 3149"/>
                <a:gd name="T66" fmla="*/ 5986 w 7112"/>
                <a:gd name="T67" fmla="*/ 2523 h 3149"/>
                <a:gd name="T68" fmla="*/ 5977 w 7112"/>
                <a:gd name="T69" fmla="*/ 2404 h 3149"/>
                <a:gd name="T70" fmla="*/ 5935 w 7112"/>
                <a:gd name="T71" fmla="*/ 2311 h 3149"/>
                <a:gd name="T72" fmla="*/ 5732 w 7112"/>
                <a:gd name="T73" fmla="*/ 2192 h 3149"/>
                <a:gd name="T74" fmla="*/ 5139 w 7112"/>
                <a:gd name="T75" fmla="*/ 1955 h 3149"/>
                <a:gd name="T76" fmla="*/ 4843 w 7112"/>
                <a:gd name="T77" fmla="*/ 1777 h 3149"/>
                <a:gd name="T78" fmla="*/ 3895 w 7112"/>
                <a:gd name="T79" fmla="*/ 1269 h 3149"/>
                <a:gd name="T80" fmla="*/ 3463 w 7112"/>
                <a:gd name="T81" fmla="*/ 948 h 3149"/>
                <a:gd name="T82" fmla="*/ 3006 w 7112"/>
                <a:gd name="T83" fmla="*/ 660 h 3149"/>
                <a:gd name="T84" fmla="*/ 2557 w 7112"/>
                <a:gd name="T85" fmla="*/ 491 h 3149"/>
                <a:gd name="T86" fmla="*/ 2235 w 7112"/>
                <a:gd name="T87" fmla="*/ 397 h 3149"/>
                <a:gd name="T88" fmla="*/ 1939 w 7112"/>
                <a:gd name="T89" fmla="*/ 279 h 3149"/>
                <a:gd name="T90" fmla="*/ 1761 w 7112"/>
                <a:gd name="T91" fmla="*/ 101 h 3149"/>
                <a:gd name="T92" fmla="*/ 2007 w 7112"/>
                <a:gd name="T93" fmla="*/ 8 h 3149"/>
                <a:gd name="T94" fmla="*/ 2481 w 7112"/>
                <a:gd name="T95" fmla="*/ 152 h 3149"/>
                <a:gd name="T96" fmla="*/ 2913 w 7112"/>
                <a:gd name="T97" fmla="*/ 304 h 3149"/>
                <a:gd name="T98" fmla="*/ 3099 w 7112"/>
                <a:gd name="T99" fmla="*/ 423 h 3149"/>
                <a:gd name="T100" fmla="*/ 3183 w 7112"/>
                <a:gd name="T101" fmla="*/ 448 h 3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12" h="3149">
                  <a:moveTo>
                    <a:pt x="3183" y="448"/>
                  </a:moveTo>
                  <a:lnTo>
                    <a:pt x="3421" y="550"/>
                  </a:lnTo>
                  <a:lnTo>
                    <a:pt x="3488" y="609"/>
                  </a:lnTo>
                  <a:lnTo>
                    <a:pt x="3861" y="821"/>
                  </a:lnTo>
                  <a:lnTo>
                    <a:pt x="4301" y="990"/>
                  </a:lnTo>
                  <a:lnTo>
                    <a:pt x="4538" y="1126"/>
                  </a:lnTo>
                  <a:lnTo>
                    <a:pt x="4690" y="1193"/>
                  </a:lnTo>
                  <a:lnTo>
                    <a:pt x="4995" y="1363"/>
                  </a:lnTo>
                  <a:lnTo>
                    <a:pt x="5071" y="1422"/>
                  </a:lnTo>
                  <a:lnTo>
                    <a:pt x="5325" y="1583"/>
                  </a:lnTo>
                  <a:lnTo>
                    <a:pt x="5681" y="1752"/>
                  </a:lnTo>
                  <a:lnTo>
                    <a:pt x="5757" y="1811"/>
                  </a:lnTo>
                  <a:lnTo>
                    <a:pt x="6037" y="1947"/>
                  </a:lnTo>
                  <a:lnTo>
                    <a:pt x="6291" y="2133"/>
                  </a:lnTo>
                  <a:lnTo>
                    <a:pt x="6528" y="2226"/>
                  </a:lnTo>
                  <a:lnTo>
                    <a:pt x="6765" y="2345"/>
                  </a:lnTo>
                  <a:lnTo>
                    <a:pt x="6917" y="2438"/>
                  </a:lnTo>
                  <a:lnTo>
                    <a:pt x="7044" y="2556"/>
                  </a:lnTo>
                  <a:lnTo>
                    <a:pt x="7112" y="2666"/>
                  </a:lnTo>
                  <a:lnTo>
                    <a:pt x="7086" y="2827"/>
                  </a:lnTo>
                  <a:lnTo>
                    <a:pt x="7044" y="2904"/>
                  </a:lnTo>
                  <a:lnTo>
                    <a:pt x="6985" y="2963"/>
                  </a:lnTo>
                  <a:lnTo>
                    <a:pt x="6883" y="3022"/>
                  </a:lnTo>
                  <a:lnTo>
                    <a:pt x="6705" y="3090"/>
                  </a:lnTo>
                  <a:lnTo>
                    <a:pt x="6468" y="3132"/>
                  </a:lnTo>
                  <a:lnTo>
                    <a:pt x="6087" y="3149"/>
                  </a:lnTo>
                  <a:lnTo>
                    <a:pt x="5791" y="3081"/>
                  </a:lnTo>
                  <a:lnTo>
                    <a:pt x="5258" y="2997"/>
                  </a:lnTo>
                  <a:lnTo>
                    <a:pt x="5139" y="2997"/>
                  </a:lnTo>
                  <a:lnTo>
                    <a:pt x="5021" y="3031"/>
                  </a:lnTo>
                  <a:lnTo>
                    <a:pt x="4690" y="3090"/>
                  </a:lnTo>
                  <a:lnTo>
                    <a:pt x="4276" y="3081"/>
                  </a:lnTo>
                  <a:lnTo>
                    <a:pt x="4157" y="3047"/>
                  </a:lnTo>
                  <a:lnTo>
                    <a:pt x="4039" y="3047"/>
                  </a:lnTo>
                  <a:lnTo>
                    <a:pt x="3895" y="2997"/>
                  </a:lnTo>
                  <a:lnTo>
                    <a:pt x="3598" y="3005"/>
                  </a:lnTo>
                  <a:lnTo>
                    <a:pt x="2709" y="3005"/>
                  </a:lnTo>
                  <a:lnTo>
                    <a:pt x="2083" y="3005"/>
                  </a:lnTo>
                  <a:lnTo>
                    <a:pt x="1880" y="2971"/>
                  </a:lnTo>
                  <a:lnTo>
                    <a:pt x="1490" y="2971"/>
                  </a:lnTo>
                  <a:lnTo>
                    <a:pt x="1194" y="2997"/>
                  </a:lnTo>
                  <a:lnTo>
                    <a:pt x="754" y="2963"/>
                  </a:lnTo>
                  <a:lnTo>
                    <a:pt x="576" y="2929"/>
                  </a:lnTo>
                  <a:lnTo>
                    <a:pt x="364" y="2844"/>
                  </a:lnTo>
                  <a:lnTo>
                    <a:pt x="187" y="2810"/>
                  </a:lnTo>
                  <a:lnTo>
                    <a:pt x="34" y="2717"/>
                  </a:lnTo>
                  <a:lnTo>
                    <a:pt x="0" y="2658"/>
                  </a:lnTo>
                  <a:lnTo>
                    <a:pt x="9" y="2607"/>
                  </a:lnTo>
                  <a:lnTo>
                    <a:pt x="60" y="2548"/>
                  </a:lnTo>
                  <a:lnTo>
                    <a:pt x="170" y="2497"/>
                  </a:lnTo>
                  <a:lnTo>
                    <a:pt x="364" y="2480"/>
                  </a:lnTo>
                  <a:lnTo>
                    <a:pt x="796" y="2472"/>
                  </a:lnTo>
                  <a:lnTo>
                    <a:pt x="1668" y="2582"/>
                  </a:lnTo>
                  <a:lnTo>
                    <a:pt x="1863" y="2616"/>
                  </a:lnTo>
                  <a:lnTo>
                    <a:pt x="2218" y="2616"/>
                  </a:lnTo>
                  <a:lnTo>
                    <a:pt x="2455" y="2599"/>
                  </a:lnTo>
                  <a:lnTo>
                    <a:pt x="2540" y="2633"/>
                  </a:lnTo>
                  <a:lnTo>
                    <a:pt x="3090" y="2650"/>
                  </a:lnTo>
                  <a:lnTo>
                    <a:pt x="3251" y="2692"/>
                  </a:lnTo>
                  <a:lnTo>
                    <a:pt x="3844" y="2751"/>
                  </a:lnTo>
                  <a:lnTo>
                    <a:pt x="4479" y="2734"/>
                  </a:lnTo>
                  <a:lnTo>
                    <a:pt x="5148" y="2777"/>
                  </a:lnTo>
                  <a:lnTo>
                    <a:pt x="5427" y="2768"/>
                  </a:lnTo>
                  <a:lnTo>
                    <a:pt x="5783" y="2717"/>
                  </a:lnTo>
                  <a:lnTo>
                    <a:pt x="5901" y="2675"/>
                  </a:lnTo>
                  <a:lnTo>
                    <a:pt x="5926" y="2650"/>
                  </a:lnTo>
                  <a:lnTo>
                    <a:pt x="5926" y="2590"/>
                  </a:lnTo>
                  <a:lnTo>
                    <a:pt x="5986" y="2523"/>
                  </a:lnTo>
                  <a:lnTo>
                    <a:pt x="6020" y="2463"/>
                  </a:lnTo>
                  <a:lnTo>
                    <a:pt x="5977" y="2404"/>
                  </a:lnTo>
                  <a:lnTo>
                    <a:pt x="5977" y="2370"/>
                  </a:lnTo>
                  <a:lnTo>
                    <a:pt x="5935" y="2311"/>
                  </a:lnTo>
                  <a:lnTo>
                    <a:pt x="5867" y="2260"/>
                  </a:lnTo>
                  <a:lnTo>
                    <a:pt x="5732" y="2192"/>
                  </a:lnTo>
                  <a:lnTo>
                    <a:pt x="5554" y="2158"/>
                  </a:lnTo>
                  <a:lnTo>
                    <a:pt x="5139" y="1955"/>
                  </a:lnTo>
                  <a:lnTo>
                    <a:pt x="5021" y="1921"/>
                  </a:lnTo>
                  <a:lnTo>
                    <a:pt x="4843" y="1777"/>
                  </a:lnTo>
                  <a:lnTo>
                    <a:pt x="4369" y="1481"/>
                  </a:lnTo>
                  <a:lnTo>
                    <a:pt x="3895" y="1269"/>
                  </a:lnTo>
                  <a:lnTo>
                    <a:pt x="3564" y="1092"/>
                  </a:lnTo>
                  <a:lnTo>
                    <a:pt x="3463" y="948"/>
                  </a:lnTo>
                  <a:lnTo>
                    <a:pt x="3150" y="745"/>
                  </a:lnTo>
                  <a:lnTo>
                    <a:pt x="3006" y="660"/>
                  </a:lnTo>
                  <a:lnTo>
                    <a:pt x="2887" y="635"/>
                  </a:lnTo>
                  <a:lnTo>
                    <a:pt x="2557" y="491"/>
                  </a:lnTo>
                  <a:lnTo>
                    <a:pt x="2413" y="465"/>
                  </a:lnTo>
                  <a:lnTo>
                    <a:pt x="2235" y="397"/>
                  </a:lnTo>
                  <a:lnTo>
                    <a:pt x="2142" y="389"/>
                  </a:lnTo>
                  <a:lnTo>
                    <a:pt x="1939" y="279"/>
                  </a:lnTo>
                  <a:lnTo>
                    <a:pt x="1770" y="127"/>
                  </a:lnTo>
                  <a:lnTo>
                    <a:pt x="1761" y="101"/>
                  </a:lnTo>
                  <a:lnTo>
                    <a:pt x="1888" y="0"/>
                  </a:lnTo>
                  <a:lnTo>
                    <a:pt x="2007" y="8"/>
                  </a:lnTo>
                  <a:lnTo>
                    <a:pt x="2278" y="76"/>
                  </a:lnTo>
                  <a:lnTo>
                    <a:pt x="2481" y="152"/>
                  </a:lnTo>
                  <a:lnTo>
                    <a:pt x="2515" y="152"/>
                  </a:lnTo>
                  <a:lnTo>
                    <a:pt x="2913" y="304"/>
                  </a:lnTo>
                  <a:lnTo>
                    <a:pt x="3031" y="364"/>
                  </a:lnTo>
                  <a:lnTo>
                    <a:pt x="3099" y="423"/>
                  </a:lnTo>
                  <a:lnTo>
                    <a:pt x="3141" y="431"/>
                  </a:lnTo>
                  <a:lnTo>
                    <a:pt x="3183" y="44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7C191E1-BF48-4F43-BFC0-43F22D28C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199"/>
              <a:ext cx="1454" cy="198"/>
            </a:xfrm>
            <a:custGeom>
              <a:avLst/>
              <a:gdLst>
                <a:gd name="T0" fmla="*/ 3530 w 6409"/>
                <a:gd name="T1" fmla="*/ 533 h 872"/>
                <a:gd name="T2" fmla="*/ 3090 w 6409"/>
                <a:gd name="T3" fmla="*/ 508 h 872"/>
                <a:gd name="T4" fmla="*/ 3031 w 6409"/>
                <a:gd name="T5" fmla="*/ 516 h 872"/>
                <a:gd name="T6" fmla="*/ 2879 w 6409"/>
                <a:gd name="T7" fmla="*/ 491 h 872"/>
                <a:gd name="T8" fmla="*/ 2252 w 6409"/>
                <a:gd name="T9" fmla="*/ 474 h 872"/>
                <a:gd name="T10" fmla="*/ 1871 w 6409"/>
                <a:gd name="T11" fmla="*/ 449 h 872"/>
                <a:gd name="T12" fmla="*/ 1634 w 6409"/>
                <a:gd name="T13" fmla="*/ 457 h 872"/>
                <a:gd name="T14" fmla="*/ 1575 w 6409"/>
                <a:gd name="T15" fmla="*/ 440 h 872"/>
                <a:gd name="T16" fmla="*/ 1067 w 6409"/>
                <a:gd name="T17" fmla="*/ 466 h 872"/>
                <a:gd name="T18" fmla="*/ 804 w 6409"/>
                <a:gd name="T19" fmla="*/ 449 h 872"/>
                <a:gd name="T20" fmla="*/ 212 w 6409"/>
                <a:gd name="T21" fmla="*/ 457 h 872"/>
                <a:gd name="T22" fmla="*/ 93 w 6409"/>
                <a:gd name="T23" fmla="*/ 432 h 872"/>
                <a:gd name="T24" fmla="*/ 34 w 6409"/>
                <a:gd name="T25" fmla="*/ 389 h 872"/>
                <a:gd name="T26" fmla="*/ 17 w 6409"/>
                <a:gd name="T27" fmla="*/ 372 h 872"/>
                <a:gd name="T28" fmla="*/ 0 w 6409"/>
                <a:gd name="T29" fmla="*/ 322 h 872"/>
                <a:gd name="T30" fmla="*/ 119 w 6409"/>
                <a:gd name="T31" fmla="*/ 229 h 872"/>
                <a:gd name="T32" fmla="*/ 237 w 6409"/>
                <a:gd name="T33" fmla="*/ 203 h 872"/>
                <a:gd name="T34" fmla="*/ 440 w 6409"/>
                <a:gd name="T35" fmla="*/ 169 h 872"/>
                <a:gd name="T36" fmla="*/ 677 w 6409"/>
                <a:gd name="T37" fmla="*/ 161 h 872"/>
                <a:gd name="T38" fmla="*/ 754 w 6409"/>
                <a:gd name="T39" fmla="*/ 144 h 872"/>
                <a:gd name="T40" fmla="*/ 1270 w 6409"/>
                <a:gd name="T41" fmla="*/ 144 h 872"/>
                <a:gd name="T42" fmla="*/ 1304 w 6409"/>
                <a:gd name="T43" fmla="*/ 118 h 872"/>
                <a:gd name="T44" fmla="*/ 1507 w 6409"/>
                <a:gd name="T45" fmla="*/ 118 h 872"/>
                <a:gd name="T46" fmla="*/ 2015 w 6409"/>
                <a:gd name="T47" fmla="*/ 51 h 872"/>
                <a:gd name="T48" fmla="*/ 2413 w 6409"/>
                <a:gd name="T49" fmla="*/ 34 h 872"/>
                <a:gd name="T50" fmla="*/ 2650 w 6409"/>
                <a:gd name="T51" fmla="*/ 0 h 872"/>
                <a:gd name="T52" fmla="*/ 3243 w 6409"/>
                <a:gd name="T53" fmla="*/ 0 h 872"/>
                <a:gd name="T54" fmla="*/ 3759 w 6409"/>
                <a:gd name="T55" fmla="*/ 93 h 872"/>
                <a:gd name="T56" fmla="*/ 3878 w 6409"/>
                <a:gd name="T57" fmla="*/ 93 h 872"/>
                <a:gd name="T58" fmla="*/ 4115 w 6409"/>
                <a:gd name="T59" fmla="*/ 135 h 872"/>
                <a:gd name="T60" fmla="*/ 4546 w 6409"/>
                <a:gd name="T61" fmla="*/ 161 h 872"/>
                <a:gd name="T62" fmla="*/ 4707 w 6409"/>
                <a:gd name="T63" fmla="*/ 203 h 872"/>
                <a:gd name="T64" fmla="*/ 4877 w 6409"/>
                <a:gd name="T65" fmla="*/ 212 h 872"/>
                <a:gd name="T66" fmla="*/ 5147 w 6409"/>
                <a:gd name="T67" fmla="*/ 262 h 872"/>
                <a:gd name="T68" fmla="*/ 5427 w 6409"/>
                <a:gd name="T69" fmla="*/ 339 h 872"/>
                <a:gd name="T70" fmla="*/ 5825 w 6409"/>
                <a:gd name="T71" fmla="*/ 406 h 872"/>
                <a:gd name="T72" fmla="*/ 5986 w 6409"/>
                <a:gd name="T73" fmla="*/ 457 h 872"/>
                <a:gd name="T74" fmla="*/ 6341 w 6409"/>
                <a:gd name="T75" fmla="*/ 635 h 872"/>
                <a:gd name="T76" fmla="*/ 6409 w 6409"/>
                <a:gd name="T77" fmla="*/ 737 h 872"/>
                <a:gd name="T78" fmla="*/ 6358 w 6409"/>
                <a:gd name="T79" fmla="*/ 804 h 872"/>
                <a:gd name="T80" fmla="*/ 6307 w 6409"/>
                <a:gd name="T81" fmla="*/ 821 h 872"/>
                <a:gd name="T82" fmla="*/ 6163 w 6409"/>
                <a:gd name="T83" fmla="*/ 855 h 872"/>
                <a:gd name="T84" fmla="*/ 5926 w 6409"/>
                <a:gd name="T85" fmla="*/ 872 h 872"/>
                <a:gd name="T86" fmla="*/ 5715 w 6409"/>
                <a:gd name="T87" fmla="*/ 855 h 872"/>
                <a:gd name="T88" fmla="*/ 5596 w 6409"/>
                <a:gd name="T89" fmla="*/ 821 h 872"/>
                <a:gd name="T90" fmla="*/ 5418 w 6409"/>
                <a:gd name="T91" fmla="*/ 813 h 872"/>
                <a:gd name="T92" fmla="*/ 5325 w 6409"/>
                <a:gd name="T93" fmla="*/ 770 h 872"/>
                <a:gd name="T94" fmla="*/ 5088 w 6409"/>
                <a:gd name="T95" fmla="*/ 711 h 872"/>
                <a:gd name="T96" fmla="*/ 5029 w 6409"/>
                <a:gd name="T97" fmla="*/ 711 h 872"/>
                <a:gd name="T98" fmla="*/ 4140 w 6409"/>
                <a:gd name="T99" fmla="*/ 593 h 872"/>
                <a:gd name="T100" fmla="*/ 3962 w 6409"/>
                <a:gd name="T101" fmla="*/ 559 h 872"/>
                <a:gd name="T102" fmla="*/ 3818 w 6409"/>
                <a:gd name="T103" fmla="*/ 567 h 872"/>
                <a:gd name="T104" fmla="*/ 3547 w 6409"/>
                <a:gd name="T105" fmla="*/ 533 h 872"/>
                <a:gd name="T106" fmla="*/ 3530 w 6409"/>
                <a:gd name="T107" fmla="*/ 53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09" h="872">
                  <a:moveTo>
                    <a:pt x="3530" y="533"/>
                  </a:moveTo>
                  <a:lnTo>
                    <a:pt x="3090" y="508"/>
                  </a:lnTo>
                  <a:lnTo>
                    <a:pt x="3031" y="516"/>
                  </a:lnTo>
                  <a:lnTo>
                    <a:pt x="2879" y="491"/>
                  </a:lnTo>
                  <a:lnTo>
                    <a:pt x="2252" y="474"/>
                  </a:lnTo>
                  <a:lnTo>
                    <a:pt x="1871" y="449"/>
                  </a:lnTo>
                  <a:lnTo>
                    <a:pt x="1634" y="457"/>
                  </a:lnTo>
                  <a:lnTo>
                    <a:pt x="1575" y="440"/>
                  </a:lnTo>
                  <a:lnTo>
                    <a:pt x="1067" y="466"/>
                  </a:lnTo>
                  <a:lnTo>
                    <a:pt x="804" y="449"/>
                  </a:lnTo>
                  <a:lnTo>
                    <a:pt x="212" y="457"/>
                  </a:lnTo>
                  <a:lnTo>
                    <a:pt x="93" y="432"/>
                  </a:lnTo>
                  <a:lnTo>
                    <a:pt x="34" y="389"/>
                  </a:lnTo>
                  <a:lnTo>
                    <a:pt x="17" y="372"/>
                  </a:lnTo>
                  <a:lnTo>
                    <a:pt x="0" y="322"/>
                  </a:lnTo>
                  <a:lnTo>
                    <a:pt x="119" y="229"/>
                  </a:lnTo>
                  <a:lnTo>
                    <a:pt x="237" y="203"/>
                  </a:lnTo>
                  <a:lnTo>
                    <a:pt x="440" y="169"/>
                  </a:lnTo>
                  <a:lnTo>
                    <a:pt x="677" y="161"/>
                  </a:lnTo>
                  <a:lnTo>
                    <a:pt x="754" y="144"/>
                  </a:lnTo>
                  <a:lnTo>
                    <a:pt x="1270" y="144"/>
                  </a:lnTo>
                  <a:lnTo>
                    <a:pt x="1304" y="118"/>
                  </a:lnTo>
                  <a:lnTo>
                    <a:pt x="1507" y="118"/>
                  </a:lnTo>
                  <a:lnTo>
                    <a:pt x="2015" y="51"/>
                  </a:lnTo>
                  <a:lnTo>
                    <a:pt x="2413" y="34"/>
                  </a:lnTo>
                  <a:lnTo>
                    <a:pt x="2650" y="0"/>
                  </a:lnTo>
                  <a:lnTo>
                    <a:pt x="3243" y="0"/>
                  </a:lnTo>
                  <a:lnTo>
                    <a:pt x="3759" y="93"/>
                  </a:lnTo>
                  <a:lnTo>
                    <a:pt x="3878" y="93"/>
                  </a:lnTo>
                  <a:lnTo>
                    <a:pt x="4115" y="135"/>
                  </a:lnTo>
                  <a:lnTo>
                    <a:pt x="4546" y="161"/>
                  </a:lnTo>
                  <a:lnTo>
                    <a:pt x="4707" y="203"/>
                  </a:lnTo>
                  <a:lnTo>
                    <a:pt x="4877" y="212"/>
                  </a:lnTo>
                  <a:lnTo>
                    <a:pt x="5147" y="262"/>
                  </a:lnTo>
                  <a:lnTo>
                    <a:pt x="5427" y="339"/>
                  </a:lnTo>
                  <a:lnTo>
                    <a:pt x="5825" y="406"/>
                  </a:lnTo>
                  <a:lnTo>
                    <a:pt x="5986" y="457"/>
                  </a:lnTo>
                  <a:lnTo>
                    <a:pt x="6341" y="635"/>
                  </a:lnTo>
                  <a:lnTo>
                    <a:pt x="6409" y="737"/>
                  </a:lnTo>
                  <a:lnTo>
                    <a:pt x="6358" y="804"/>
                  </a:lnTo>
                  <a:lnTo>
                    <a:pt x="6307" y="821"/>
                  </a:lnTo>
                  <a:lnTo>
                    <a:pt x="6163" y="855"/>
                  </a:lnTo>
                  <a:lnTo>
                    <a:pt x="5926" y="872"/>
                  </a:lnTo>
                  <a:lnTo>
                    <a:pt x="5715" y="855"/>
                  </a:lnTo>
                  <a:lnTo>
                    <a:pt x="5596" y="821"/>
                  </a:lnTo>
                  <a:lnTo>
                    <a:pt x="5418" y="813"/>
                  </a:lnTo>
                  <a:lnTo>
                    <a:pt x="5325" y="770"/>
                  </a:lnTo>
                  <a:lnTo>
                    <a:pt x="5088" y="711"/>
                  </a:lnTo>
                  <a:lnTo>
                    <a:pt x="5029" y="711"/>
                  </a:lnTo>
                  <a:lnTo>
                    <a:pt x="4140" y="593"/>
                  </a:lnTo>
                  <a:lnTo>
                    <a:pt x="3962" y="559"/>
                  </a:lnTo>
                  <a:lnTo>
                    <a:pt x="3818" y="567"/>
                  </a:lnTo>
                  <a:lnTo>
                    <a:pt x="3547" y="533"/>
                  </a:lnTo>
                  <a:lnTo>
                    <a:pt x="3530" y="533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3CD717B-9B75-44A2-A960-6A1E355F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303"/>
              <a:ext cx="1022" cy="988"/>
            </a:xfrm>
            <a:custGeom>
              <a:avLst/>
              <a:gdLst>
                <a:gd name="T0" fmla="*/ 2388 w 4504"/>
                <a:gd name="T1" fmla="*/ 178 h 4352"/>
                <a:gd name="T2" fmla="*/ 2684 w 4504"/>
                <a:gd name="T3" fmla="*/ 136 h 4352"/>
                <a:gd name="T4" fmla="*/ 3336 w 4504"/>
                <a:gd name="T5" fmla="*/ 102 h 4352"/>
                <a:gd name="T6" fmla="*/ 4225 w 4504"/>
                <a:gd name="T7" fmla="*/ 0 h 4352"/>
                <a:gd name="T8" fmla="*/ 4436 w 4504"/>
                <a:gd name="T9" fmla="*/ 110 h 4352"/>
                <a:gd name="T10" fmla="*/ 4504 w 4504"/>
                <a:gd name="T11" fmla="*/ 407 h 4352"/>
                <a:gd name="T12" fmla="*/ 4352 w 4504"/>
                <a:gd name="T13" fmla="*/ 694 h 4352"/>
                <a:gd name="T14" fmla="*/ 3810 w 4504"/>
                <a:gd name="T15" fmla="*/ 1016 h 4352"/>
                <a:gd name="T16" fmla="*/ 3293 w 4504"/>
                <a:gd name="T17" fmla="*/ 1177 h 4352"/>
                <a:gd name="T18" fmla="*/ 2667 w 4504"/>
                <a:gd name="T19" fmla="*/ 1406 h 4352"/>
                <a:gd name="T20" fmla="*/ 2345 w 4504"/>
                <a:gd name="T21" fmla="*/ 1533 h 4352"/>
                <a:gd name="T22" fmla="*/ 1846 w 4504"/>
                <a:gd name="T23" fmla="*/ 1761 h 4352"/>
                <a:gd name="T24" fmla="*/ 1634 w 4504"/>
                <a:gd name="T25" fmla="*/ 2015 h 4352"/>
                <a:gd name="T26" fmla="*/ 1651 w 4504"/>
                <a:gd name="T27" fmla="*/ 2252 h 4352"/>
                <a:gd name="T28" fmla="*/ 1829 w 4504"/>
                <a:gd name="T29" fmla="*/ 2481 h 4352"/>
                <a:gd name="T30" fmla="*/ 2125 w 4504"/>
                <a:gd name="T31" fmla="*/ 2676 h 4352"/>
                <a:gd name="T32" fmla="*/ 2777 w 4504"/>
                <a:gd name="T33" fmla="*/ 2929 h 4352"/>
                <a:gd name="T34" fmla="*/ 3014 w 4504"/>
                <a:gd name="T35" fmla="*/ 3023 h 4352"/>
                <a:gd name="T36" fmla="*/ 3277 w 4504"/>
                <a:gd name="T37" fmla="*/ 3133 h 4352"/>
                <a:gd name="T38" fmla="*/ 3666 w 4504"/>
                <a:gd name="T39" fmla="*/ 3310 h 4352"/>
                <a:gd name="T40" fmla="*/ 3979 w 4504"/>
                <a:gd name="T41" fmla="*/ 3480 h 4352"/>
                <a:gd name="T42" fmla="*/ 4098 w 4504"/>
                <a:gd name="T43" fmla="*/ 3590 h 4352"/>
                <a:gd name="T44" fmla="*/ 4191 w 4504"/>
                <a:gd name="T45" fmla="*/ 3827 h 4352"/>
                <a:gd name="T46" fmla="*/ 4047 w 4504"/>
                <a:gd name="T47" fmla="*/ 4123 h 4352"/>
                <a:gd name="T48" fmla="*/ 3793 w 4504"/>
                <a:gd name="T49" fmla="*/ 4242 h 4352"/>
                <a:gd name="T50" fmla="*/ 3471 w 4504"/>
                <a:gd name="T51" fmla="*/ 4352 h 4352"/>
                <a:gd name="T52" fmla="*/ 3277 w 4504"/>
                <a:gd name="T53" fmla="*/ 4310 h 4352"/>
                <a:gd name="T54" fmla="*/ 2726 w 4504"/>
                <a:gd name="T55" fmla="*/ 4208 h 4352"/>
                <a:gd name="T56" fmla="*/ 1575 w 4504"/>
                <a:gd name="T57" fmla="*/ 3945 h 4352"/>
                <a:gd name="T58" fmla="*/ 957 w 4504"/>
                <a:gd name="T59" fmla="*/ 3658 h 4352"/>
                <a:gd name="T60" fmla="*/ 618 w 4504"/>
                <a:gd name="T61" fmla="*/ 3429 h 4352"/>
                <a:gd name="T62" fmla="*/ 212 w 4504"/>
                <a:gd name="T63" fmla="*/ 2989 h 4352"/>
                <a:gd name="T64" fmla="*/ 59 w 4504"/>
                <a:gd name="T65" fmla="*/ 2726 h 4352"/>
                <a:gd name="T66" fmla="*/ 34 w 4504"/>
                <a:gd name="T67" fmla="*/ 2184 h 4352"/>
                <a:gd name="T68" fmla="*/ 102 w 4504"/>
                <a:gd name="T69" fmla="*/ 1871 h 4352"/>
                <a:gd name="T70" fmla="*/ 246 w 4504"/>
                <a:gd name="T71" fmla="*/ 1643 h 4352"/>
                <a:gd name="T72" fmla="*/ 415 w 4504"/>
                <a:gd name="T73" fmla="*/ 1338 h 4352"/>
                <a:gd name="T74" fmla="*/ 779 w 4504"/>
                <a:gd name="T75" fmla="*/ 991 h 4352"/>
                <a:gd name="T76" fmla="*/ 1160 w 4504"/>
                <a:gd name="T77" fmla="*/ 745 h 4352"/>
                <a:gd name="T78" fmla="*/ 1592 w 4504"/>
                <a:gd name="T79" fmla="*/ 483 h 4352"/>
                <a:gd name="T80" fmla="*/ 1973 w 4504"/>
                <a:gd name="T81" fmla="*/ 271 h 4352"/>
                <a:gd name="T82" fmla="*/ 2184 w 4504"/>
                <a:gd name="T83" fmla="*/ 22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04" h="4352">
                  <a:moveTo>
                    <a:pt x="2362" y="178"/>
                  </a:moveTo>
                  <a:lnTo>
                    <a:pt x="2388" y="178"/>
                  </a:lnTo>
                  <a:lnTo>
                    <a:pt x="2481" y="178"/>
                  </a:lnTo>
                  <a:lnTo>
                    <a:pt x="2684" y="136"/>
                  </a:lnTo>
                  <a:lnTo>
                    <a:pt x="2836" y="153"/>
                  </a:lnTo>
                  <a:lnTo>
                    <a:pt x="3336" y="102"/>
                  </a:lnTo>
                  <a:lnTo>
                    <a:pt x="3632" y="102"/>
                  </a:lnTo>
                  <a:lnTo>
                    <a:pt x="4225" y="0"/>
                  </a:lnTo>
                  <a:lnTo>
                    <a:pt x="4377" y="51"/>
                  </a:lnTo>
                  <a:lnTo>
                    <a:pt x="4436" y="110"/>
                  </a:lnTo>
                  <a:lnTo>
                    <a:pt x="4504" y="229"/>
                  </a:lnTo>
                  <a:lnTo>
                    <a:pt x="4504" y="407"/>
                  </a:lnTo>
                  <a:lnTo>
                    <a:pt x="4445" y="550"/>
                  </a:lnTo>
                  <a:lnTo>
                    <a:pt x="4352" y="694"/>
                  </a:lnTo>
                  <a:lnTo>
                    <a:pt x="4089" y="898"/>
                  </a:lnTo>
                  <a:lnTo>
                    <a:pt x="3810" y="1016"/>
                  </a:lnTo>
                  <a:lnTo>
                    <a:pt x="3530" y="1075"/>
                  </a:lnTo>
                  <a:lnTo>
                    <a:pt x="3293" y="1177"/>
                  </a:lnTo>
                  <a:lnTo>
                    <a:pt x="3023" y="1253"/>
                  </a:lnTo>
                  <a:lnTo>
                    <a:pt x="2667" y="1406"/>
                  </a:lnTo>
                  <a:lnTo>
                    <a:pt x="2625" y="1406"/>
                  </a:lnTo>
                  <a:lnTo>
                    <a:pt x="2345" y="1533"/>
                  </a:lnTo>
                  <a:lnTo>
                    <a:pt x="1990" y="1660"/>
                  </a:lnTo>
                  <a:lnTo>
                    <a:pt x="1846" y="1761"/>
                  </a:lnTo>
                  <a:lnTo>
                    <a:pt x="1693" y="1897"/>
                  </a:lnTo>
                  <a:lnTo>
                    <a:pt x="1634" y="2015"/>
                  </a:lnTo>
                  <a:lnTo>
                    <a:pt x="1617" y="2108"/>
                  </a:lnTo>
                  <a:lnTo>
                    <a:pt x="1651" y="2252"/>
                  </a:lnTo>
                  <a:lnTo>
                    <a:pt x="1719" y="2362"/>
                  </a:lnTo>
                  <a:lnTo>
                    <a:pt x="1829" y="2481"/>
                  </a:lnTo>
                  <a:lnTo>
                    <a:pt x="2007" y="2616"/>
                  </a:lnTo>
                  <a:lnTo>
                    <a:pt x="2125" y="2676"/>
                  </a:lnTo>
                  <a:lnTo>
                    <a:pt x="2599" y="2828"/>
                  </a:lnTo>
                  <a:lnTo>
                    <a:pt x="2777" y="2929"/>
                  </a:lnTo>
                  <a:lnTo>
                    <a:pt x="2955" y="2989"/>
                  </a:lnTo>
                  <a:lnTo>
                    <a:pt x="3014" y="3023"/>
                  </a:lnTo>
                  <a:lnTo>
                    <a:pt x="3192" y="3082"/>
                  </a:lnTo>
                  <a:lnTo>
                    <a:pt x="3277" y="3133"/>
                  </a:lnTo>
                  <a:lnTo>
                    <a:pt x="3310" y="3133"/>
                  </a:lnTo>
                  <a:lnTo>
                    <a:pt x="3666" y="3310"/>
                  </a:lnTo>
                  <a:lnTo>
                    <a:pt x="3844" y="3421"/>
                  </a:lnTo>
                  <a:lnTo>
                    <a:pt x="3979" y="3480"/>
                  </a:lnTo>
                  <a:lnTo>
                    <a:pt x="4047" y="3531"/>
                  </a:lnTo>
                  <a:lnTo>
                    <a:pt x="4098" y="3590"/>
                  </a:lnTo>
                  <a:lnTo>
                    <a:pt x="4157" y="3708"/>
                  </a:lnTo>
                  <a:lnTo>
                    <a:pt x="4191" y="3827"/>
                  </a:lnTo>
                  <a:lnTo>
                    <a:pt x="4149" y="3971"/>
                  </a:lnTo>
                  <a:lnTo>
                    <a:pt x="4047" y="4123"/>
                  </a:lnTo>
                  <a:lnTo>
                    <a:pt x="3988" y="4183"/>
                  </a:lnTo>
                  <a:lnTo>
                    <a:pt x="3793" y="4242"/>
                  </a:lnTo>
                  <a:lnTo>
                    <a:pt x="3674" y="4310"/>
                  </a:lnTo>
                  <a:lnTo>
                    <a:pt x="3471" y="4352"/>
                  </a:lnTo>
                  <a:lnTo>
                    <a:pt x="3353" y="4310"/>
                  </a:lnTo>
                  <a:lnTo>
                    <a:pt x="3277" y="4310"/>
                  </a:lnTo>
                  <a:lnTo>
                    <a:pt x="3039" y="4250"/>
                  </a:lnTo>
                  <a:lnTo>
                    <a:pt x="2726" y="4208"/>
                  </a:lnTo>
                  <a:lnTo>
                    <a:pt x="1812" y="3971"/>
                  </a:lnTo>
                  <a:lnTo>
                    <a:pt x="1575" y="3945"/>
                  </a:lnTo>
                  <a:lnTo>
                    <a:pt x="1219" y="3802"/>
                  </a:lnTo>
                  <a:lnTo>
                    <a:pt x="957" y="3658"/>
                  </a:lnTo>
                  <a:lnTo>
                    <a:pt x="847" y="3564"/>
                  </a:lnTo>
                  <a:lnTo>
                    <a:pt x="618" y="3429"/>
                  </a:lnTo>
                  <a:lnTo>
                    <a:pt x="254" y="3065"/>
                  </a:lnTo>
                  <a:lnTo>
                    <a:pt x="212" y="2989"/>
                  </a:lnTo>
                  <a:lnTo>
                    <a:pt x="153" y="2913"/>
                  </a:lnTo>
                  <a:lnTo>
                    <a:pt x="59" y="2726"/>
                  </a:lnTo>
                  <a:lnTo>
                    <a:pt x="0" y="2303"/>
                  </a:lnTo>
                  <a:lnTo>
                    <a:pt x="34" y="2184"/>
                  </a:lnTo>
                  <a:lnTo>
                    <a:pt x="59" y="2024"/>
                  </a:lnTo>
                  <a:lnTo>
                    <a:pt x="102" y="1871"/>
                  </a:lnTo>
                  <a:lnTo>
                    <a:pt x="161" y="1753"/>
                  </a:lnTo>
                  <a:lnTo>
                    <a:pt x="246" y="1643"/>
                  </a:lnTo>
                  <a:lnTo>
                    <a:pt x="296" y="1524"/>
                  </a:lnTo>
                  <a:lnTo>
                    <a:pt x="415" y="1338"/>
                  </a:lnTo>
                  <a:lnTo>
                    <a:pt x="686" y="1041"/>
                  </a:lnTo>
                  <a:lnTo>
                    <a:pt x="779" y="991"/>
                  </a:lnTo>
                  <a:lnTo>
                    <a:pt x="923" y="872"/>
                  </a:lnTo>
                  <a:lnTo>
                    <a:pt x="1160" y="745"/>
                  </a:lnTo>
                  <a:lnTo>
                    <a:pt x="1431" y="567"/>
                  </a:lnTo>
                  <a:lnTo>
                    <a:pt x="1592" y="483"/>
                  </a:lnTo>
                  <a:lnTo>
                    <a:pt x="1736" y="390"/>
                  </a:lnTo>
                  <a:lnTo>
                    <a:pt x="1973" y="271"/>
                  </a:lnTo>
                  <a:lnTo>
                    <a:pt x="2091" y="229"/>
                  </a:lnTo>
                  <a:lnTo>
                    <a:pt x="2184" y="229"/>
                  </a:lnTo>
                  <a:lnTo>
                    <a:pt x="2362" y="17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0308984-2A4B-4F00-AC7B-45226A161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167"/>
              <a:ext cx="2318" cy="321"/>
            </a:xfrm>
            <a:custGeom>
              <a:avLst/>
              <a:gdLst>
                <a:gd name="T0" fmla="*/ 6799 w 10219"/>
                <a:gd name="T1" fmla="*/ 1211 h 1414"/>
                <a:gd name="T2" fmla="*/ 6477 w 10219"/>
                <a:gd name="T3" fmla="*/ 1126 h 1414"/>
                <a:gd name="T4" fmla="*/ 6062 w 10219"/>
                <a:gd name="T5" fmla="*/ 1024 h 1414"/>
                <a:gd name="T6" fmla="*/ 5944 w 10219"/>
                <a:gd name="T7" fmla="*/ 1008 h 1414"/>
                <a:gd name="T8" fmla="*/ 5707 w 10219"/>
                <a:gd name="T9" fmla="*/ 991 h 1414"/>
                <a:gd name="T10" fmla="*/ 5114 w 10219"/>
                <a:gd name="T11" fmla="*/ 999 h 1414"/>
                <a:gd name="T12" fmla="*/ 4344 w 10219"/>
                <a:gd name="T13" fmla="*/ 1033 h 1414"/>
                <a:gd name="T14" fmla="*/ 4047 w 10219"/>
                <a:gd name="T15" fmla="*/ 1058 h 1414"/>
                <a:gd name="T16" fmla="*/ 3599 w 10219"/>
                <a:gd name="T17" fmla="*/ 1050 h 1414"/>
                <a:gd name="T18" fmla="*/ 3218 w 10219"/>
                <a:gd name="T19" fmla="*/ 999 h 1414"/>
                <a:gd name="T20" fmla="*/ 2887 w 10219"/>
                <a:gd name="T21" fmla="*/ 957 h 1414"/>
                <a:gd name="T22" fmla="*/ 2024 w 10219"/>
                <a:gd name="T23" fmla="*/ 897 h 1414"/>
                <a:gd name="T24" fmla="*/ 1702 w 10219"/>
                <a:gd name="T25" fmla="*/ 897 h 1414"/>
                <a:gd name="T26" fmla="*/ 957 w 10219"/>
                <a:gd name="T27" fmla="*/ 931 h 1414"/>
                <a:gd name="T28" fmla="*/ 576 w 10219"/>
                <a:gd name="T29" fmla="*/ 974 h 1414"/>
                <a:gd name="T30" fmla="*/ 364 w 10219"/>
                <a:gd name="T31" fmla="*/ 965 h 1414"/>
                <a:gd name="T32" fmla="*/ 221 w 10219"/>
                <a:gd name="T33" fmla="*/ 906 h 1414"/>
                <a:gd name="T34" fmla="*/ 43 w 10219"/>
                <a:gd name="T35" fmla="*/ 872 h 1414"/>
                <a:gd name="T36" fmla="*/ 34 w 10219"/>
                <a:gd name="T37" fmla="*/ 703 h 1414"/>
                <a:gd name="T38" fmla="*/ 288 w 10219"/>
                <a:gd name="T39" fmla="*/ 550 h 1414"/>
                <a:gd name="T40" fmla="*/ 720 w 10219"/>
                <a:gd name="T41" fmla="*/ 432 h 1414"/>
                <a:gd name="T42" fmla="*/ 1279 w 10219"/>
                <a:gd name="T43" fmla="*/ 313 h 1414"/>
                <a:gd name="T44" fmla="*/ 1516 w 10219"/>
                <a:gd name="T45" fmla="*/ 288 h 1414"/>
                <a:gd name="T46" fmla="*/ 1711 w 10219"/>
                <a:gd name="T47" fmla="*/ 262 h 1414"/>
                <a:gd name="T48" fmla="*/ 2303 w 10219"/>
                <a:gd name="T49" fmla="*/ 229 h 1414"/>
                <a:gd name="T50" fmla="*/ 2862 w 10219"/>
                <a:gd name="T51" fmla="*/ 186 h 1414"/>
                <a:gd name="T52" fmla="*/ 3370 w 10219"/>
                <a:gd name="T53" fmla="*/ 135 h 1414"/>
                <a:gd name="T54" fmla="*/ 3844 w 10219"/>
                <a:gd name="T55" fmla="*/ 102 h 1414"/>
                <a:gd name="T56" fmla="*/ 4437 w 10219"/>
                <a:gd name="T57" fmla="*/ 68 h 1414"/>
                <a:gd name="T58" fmla="*/ 5114 w 10219"/>
                <a:gd name="T59" fmla="*/ 51 h 1414"/>
                <a:gd name="T60" fmla="*/ 5707 w 10219"/>
                <a:gd name="T61" fmla="*/ 17 h 1414"/>
                <a:gd name="T62" fmla="*/ 6215 w 10219"/>
                <a:gd name="T63" fmla="*/ 0 h 1414"/>
                <a:gd name="T64" fmla="*/ 6655 w 10219"/>
                <a:gd name="T65" fmla="*/ 85 h 1414"/>
                <a:gd name="T66" fmla="*/ 7010 w 10219"/>
                <a:gd name="T67" fmla="*/ 119 h 1414"/>
                <a:gd name="T68" fmla="*/ 7798 w 10219"/>
                <a:gd name="T69" fmla="*/ 178 h 1414"/>
                <a:gd name="T70" fmla="*/ 8255 w 10219"/>
                <a:gd name="T71" fmla="*/ 254 h 1414"/>
                <a:gd name="T72" fmla="*/ 8450 w 10219"/>
                <a:gd name="T73" fmla="*/ 322 h 1414"/>
                <a:gd name="T74" fmla="*/ 9635 w 10219"/>
                <a:gd name="T75" fmla="*/ 491 h 1414"/>
                <a:gd name="T76" fmla="*/ 10143 w 10219"/>
                <a:gd name="T77" fmla="*/ 694 h 1414"/>
                <a:gd name="T78" fmla="*/ 10219 w 10219"/>
                <a:gd name="T79" fmla="*/ 931 h 1414"/>
                <a:gd name="T80" fmla="*/ 10100 w 10219"/>
                <a:gd name="T81" fmla="*/ 1109 h 1414"/>
                <a:gd name="T82" fmla="*/ 9846 w 10219"/>
                <a:gd name="T83" fmla="*/ 1245 h 1414"/>
                <a:gd name="T84" fmla="*/ 9491 w 10219"/>
                <a:gd name="T85" fmla="*/ 1329 h 1414"/>
                <a:gd name="T86" fmla="*/ 8483 w 10219"/>
                <a:gd name="T87" fmla="*/ 1414 h 1414"/>
                <a:gd name="T88" fmla="*/ 8009 w 10219"/>
                <a:gd name="T89" fmla="*/ 1380 h 1414"/>
                <a:gd name="T90" fmla="*/ 7366 w 10219"/>
                <a:gd name="T91" fmla="*/ 1329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19" h="1414">
                  <a:moveTo>
                    <a:pt x="7366" y="1329"/>
                  </a:moveTo>
                  <a:lnTo>
                    <a:pt x="6799" y="1211"/>
                  </a:lnTo>
                  <a:lnTo>
                    <a:pt x="6773" y="1194"/>
                  </a:lnTo>
                  <a:lnTo>
                    <a:pt x="6477" y="1126"/>
                  </a:lnTo>
                  <a:lnTo>
                    <a:pt x="6299" y="1067"/>
                  </a:lnTo>
                  <a:lnTo>
                    <a:pt x="6062" y="1024"/>
                  </a:lnTo>
                  <a:lnTo>
                    <a:pt x="6028" y="1033"/>
                  </a:lnTo>
                  <a:lnTo>
                    <a:pt x="5944" y="1008"/>
                  </a:lnTo>
                  <a:lnTo>
                    <a:pt x="5791" y="1008"/>
                  </a:lnTo>
                  <a:lnTo>
                    <a:pt x="5707" y="991"/>
                  </a:lnTo>
                  <a:lnTo>
                    <a:pt x="5199" y="974"/>
                  </a:lnTo>
                  <a:lnTo>
                    <a:pt x="5114" y="999"/>
                  </a:lnTo>
                  <a:lnTo>
                    <a:pt x="4843" y="999"/>
                  </a:lnTo>
                  <a:lnTo>
                    <a:pt x="4344" y="1033"/>
                  </a:lnTo>
                  <a:lnTo>
                    <a:pt x="4191" y="1024"/>
                  </a:lnTo>
                  <a:lnTo>
                    <a:pt x="4047" y="1058"/>
                  </a:lnTo>
                  <a:lnTo>
                    <a:pt x="3692" y="1075"/>
                  </a:lnTo>
                  <a:lnTo>
                    <a:pt x="3599" y="1050"/>
                  </a:lnTo>
                  <a:lnTo>
                    <a:pt x="3336" y="1024"/>
                  </a:lnTo>
                  <a:lnTo>
                    <a:pt x="3218" y="999"/>
                  </a:lnTo>
                  <a:lnTo>
                    <a:pt x="3006" y="991"/>
                  </a:lnTo>
                  <a:lnTo>
                    <a:pt x="2887" y="957"/>
                  </a:lnTo>
                  <a:lnTo>
                    <a:pt x="2235" y="897"/>
                  </a:lnTo>
                  <a:lnTo>
                    <a:pt x="2024" y="897"/>
                  </a:lnTo>
                  <a:lnTo>
                    <a:pt x="1880" y="914"/>
                  </a:lnTo>
                  <a:lnTo>
                    <a:pt x="1702" y="897"/>
                  </a:lnTo>
                  <a:lnTo>
                    <a:pt x="1076" y="906"/>
                  </a:lnTo>
                  <a:lnTo>
                    <a:pt x="957" y="931"/>
                  </a:lnTo>
                  <a:lnTo>
                    <a:pt x="932" y="914"/>
                  </a:lnTo>
                  <a:lnTo>
                    <a:pt x="576" y="974"/>
                  </a:lnTo>
                  <a:lnTo>
                    <a:pt x="424" y="957"/>
                  </a:lnTo>
                  <a:lnTo>
                    <a:pt x="364" y="965"/>
                  </a:lnTo>
                  <a:lnTo>
                    <a:pt x="305" y="957"/>
                  </a:lnTo>
                  <a:lnTo>
                    <a:pt x="221" y="906"/>
                  </a:lnTo>
                  <a:lnTo>
                    <a:pt x="127" y="906"/>
                  </a:lnTo>
                  <a:lnTo>
                    <a:pt x="43" y="872"/>
                  </a:lnTo>
                  <a:lnTo>
                    <a:pt x="0" y="796"/>
                  </a:lnTo>
                  <a:lnTo>
                    <a:pt x="34" y="703"/>
                  </a:lnTo>
                  <a:lnTo>
                    <a:pt x="119" y="618"/>
                  </a:lnTo>
                  <a:lnTo>
                    <a:pt x="288" y="550"/>
                  </a:lnTo>
                  <a:lnTo>
                    <a:pt x="644" y="432"/>
                  </a:lnTo>
                  <a:lnTo>
                    <a:pt x="720" y="432"/>
                  </a:lnTo>
                  <a:lnTo>
                    <a:pt x="957" y="364"/>
                  </a:lnTo>
                  <a:lnTo>
                    <a:pt x="1279" y="313"/>
                  </a:lnTo>
                  <a:lnTo>
                    <a:pt x="1355" y="322"/>
                  </a:lnTo>
                  <a:lnTo>
                    <a:pt x="1516" y="288"/>
                  </a:lnTo>
                  <a:lnTo>
                    <a:pt x="1634" y="288"/>
                  </a:lnTo>
                  <a:lnTo>
                    <a:pt x="1711" y="262"/>
                  </a:lnTo>
                  <a:lnTo>
                    <a:pt x="2024" y="254"/>
                  </a:lnTo>
                  <a:lnTo>
                    <a:pt x="2303" y="229"/>
                  </a:lnTo>
                  <a:lnTo>
                    <a:pt x="2346" y="203"/>
                  </a:lnTo>
                  <a:lnTo>
                    <a:pt x="2862" y="186"/>
                  </a:lnTo>
                  <a:lnTo>
                    <a:pt x="3133" y="144"/>
                  </a:lnTo>
                  <a:lnTo>
                    <a:pt x="3370" y="135"/>
                  </a:lnTo>
                  <a:lnTo>
                    <a:pt x="3531" y="102"/>
                  </a:lnTo>
                  <a:lnTo>
                    <a:pt x="3844" y="102"/>
                  </a:lnTo>
                  <a:lnTo>
                    <a:pt x="4242" y="59"/>
                  </a:lnTo>
                  <a:lnTo>
                    <a:pt x="4437" y="68"/>
                  </a:lnTo>
                  <a:lnTo>
                    <a:pt x="5029" y="42"/>
                  </a:lnTo>
                  <a:lnTo>
                    <a:pt x="5114" y="51"/>
                  </a:lnTo>
                  <a:lnTo>
                    <a:pt x="5588" y="8"/>
                  </a:lnTo>
                  <a:lnTo>
                    <a:pt x="5707" y="17"/>
                  </a:lnTo>
                  <a:lnTo>
                    <a:pt x="5783" y="0"/>
                  </a:lnTo>
                  <a:lnTo>
                    <a:pt x="6215" y="0"/>
                  </a:lnTo>
                  <a:lnTo>
                    <a:pt x="6494" y="42"/>
                  </a:lnTo>
                  <a:lnTo>
                    <a:pt x="6655" y="85"/>
                  </a:lnTo>
                  <a:lnTo>
                    <a:pt x="6807" y="110"/>
                  </a:lnTo>
                  <a:lnTo>
                    <a:pt x="7010" y="119"/>
                  </a:lnTo>
                  <a:lnTo>
                    <a:pt x="7163" y="144"/>
                  </a:lnTo>
                  <a:lnTo>
                    <a:pt x="7798" y="178"/>
                  </a:lnTo>
                  <a:lnTo>
                    <a:pt x="8009" y="220"/>
                  </a:lnTo>
                  <a:lnTo>
                    <a:pt x="8255" y="254"/>
                  </a:lnTo>
                  <a:lnTo>
                    <a:pt x="8373" y="288"/>
                  </a:lnTo>
                  <a:lnTo>
                    <a:pt x="8450" y="322"/>
                  </a:lnTo>
                  <a:lnTo>
                    <a:pt x="8805" y="356"/>
                  </a:lnTo>
                  <a:lnTo>
                    <a:pt x="9635" y="491"/>
                  </a:lnTo>
                  <a:lnTo>
                    <a:pt x="9957" y="576"/>
                  </a:lnTo>
                  <a:lnTo>
                    <a:pt x="10143" y="694"/>
                  </a:lnTo>
                  <a:lnTo>
                    <a:pt x="10194" y="770"/>
                  </a:lnTo>
                  <a:lnTo>
                    <a:pt x="10219" y="931"/>
                  </a:lnTo>
                  <a:lnTo>
                    <a:pt x="10160" y="1050"/>
                  </a:lnTo>
                  <a:lnTo>
                    <a:pt x="10100" y="1109"/>
                  </a:lnTo>
                  <a:lnTo>
                    <a:pt x="9965" y="1194"/>
                  </a:lnTo>
                  <a:lnTo>
                    <a:pt x="9846" y="1245"/>
                  </a:lnTo>
                  <a:lnTo>
                    <a:pt x="9576" y="1329"/>
                  </a:lnTo>
                  <a:lnTo>
                    <a:pt x="9491" y="1329"/>
                  </a:lnTo>
                  <a:lnTo>
                    <a:pt x="9076" y="1414"/>
                  </a:lnTo>
                  <a:lnTo>
                    <a:pt x="8483" y="1414"/>
                  </a:lnTo>
                  <a:lnTo>
                    <a:pt x="8213" y="1380"/>
                  </a:lnTo>
                  <a:lnTo>
                    <a:pt x="8009" y="1380"/>
                  </a:lnTo>
                  <a:lnTo>
                    <a:pt x="7391" y="1329"/>
                  </a:lnTo>
                  <a:lnTo>
                    <a:pt x="7366" y="1329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7194D83-BB78-4A52-BB52-821AAC51F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554"/>
              <a:ext cx="2643" cy="509"/>
            </a:xfrm>
            <a:custGeom>
              <a:avLst/>
              <a:gdLst>
                <a:gd name="T0" fmla="*/ 10760 w 11649"/>
                <a:gd name="T1" fmla="*/ 1694 h 2244"/>
                <a:gd name="T2" fmla="*/ 11353 w 11649"/>
                <a:gd name="T3" fmla="*/ 1685 h 2244"/>
                <a:gd name="T4" fmla="*/ 11649 w 11649"/>
                <a:gd name="T5" fmla="*/ 1837 h 2244"/>
                <a:gd name="T6" fmla="*/ 11590 w 11649"/>
                <a:gd name="T7" fmla="*/ 2024 h 2244"/>
                <a:gd name="T8" fmla="*/ 11065 w 11649"/>
                <a:gd name="T9" fmla="*/ 2176 h 2244"/>
                <a:gd name="T10" fmla="*/ 10294 w 11649"/>
                <a:gd name="T11" fmla="*/ 2193 h 2244"/>
                <a:gd name="T12" fmla="*/ 9143 w 11649"/>
                <a:gd name="T13" fmla="*/ 2235 h 2244"/>
                <a:gd name="T14" fmla="*/ 8186 w 11649"/>
                <a:gd name="T15" fmla="*/ 2235 h 2244"/>
                <a:gd name="T16" fmla="*/ 7941 w 11649"/>
                <a:gd name="T17" fmla="*/ 2227 h 2244"/>
                <a:gd name="T18" fmla="*/ 7196 w 11649"/>
                <a:gd name="T19" fmla="*/ 2176 h 2244"/>
                <a:gd name="T20" fmla="*/ 6510 w 11649"/>
                <a:gd name="T21" fmla="*/ 1964 h 2244"/>
                <a:gd name="T22" fmla="*/ 5562 w 11649"/>
                <a:gd name="T23" fmla="*/ 1821 h 2244"/>
                <a:gd name="T24" fmla="*/ 4757 w 11649"/>
                <a:gd name="T25" fmla="*/ 1897 h 2244"/>
                <a:gd name="T26" fmla="*/ 3784 w 11649"/>
                <a:gd name="T27" fmla="*/ 1668 h 2244"/>
                <a:gd name="T28" fmla="*/ 3335 w 11649"/>
                <a:gd name="T29" fmla="*/ 1660 h 2244"/>
                <a:gd name="T30" fmla="*/ 2836 w 11649"/>
                <a:gd name="T31" fmla="*/ 1719 h 2244"/>
                <a:gd name="T32" fmla="*/ 2006 w 11649"/>
                <a:gd name="T33" fmla="*/ 1685 h 2244"/>
                <a:gd name="T34" fmla="*/ 1354 w 11649"/>
                <a:gd name="T35" fmla="*/ 1626 h 2244"/>
                <a:gd name="T36" fmla="*/ 846 w 11649"/>
                <a:gd name="T37" fmla="*/ 1660 h 2244"/>
                <a:gd name="T38" fmla="*/ 254 w 11649"/>
                <a:gd name="T39" fmla="*/ 1694 h 2244"/>
                <a:gd name="T40" fmla="*/ 0 w 11649"/>
                <a:gd name="T41" fmla="*/ 1456 h 2244"/>
                <a:gd name="T42" fmla="*/ 228 w 11649"/>
                <a:gd name="T43" fmla="*/ 1236 h 2244"/>
                <a:gd name="T44" fmla="*/ 1727 w 11649"/>
                <a:gd name="T45" fmla="*/ 1075 h 2244"/>
                <a:gd name="T46" fmla="*/ 2997 w 11649"/>
                <a:gd name="T47" fmla="*/ 1008 h 2244"/>
                <a:gd name="T48" fmla="*/ 3428 w 11649"/>
                <a:gd name="T49" fmla="*/ 1059 h 2244"/>
                <a:gd name="T50" fmla="*/ 4571 w 11649"/>
                <a:gd name="T51" fmla="*/ 1118 h 2244"/>
                <a:gd name="T52" fmla="*/ 4791 w 11649"/>
                <a:gd name="T53" fmla="*/ 1033 h 2244"/>
                <a:gd name="T54" fmla="*/ 4021 w 11649"/>
                <a:gd name="T55" fmla="*/ 889 h 2244"/>
                <a:gd name="T56" fmla="*/ 3488 w 11649"/>
                <a:gd name="T57" fmla="*/ 796 h 2244"/>
                <a:gd name="T58" fmla="*/ 2480 w 11649"/>
                <a:gd name="T59" fmla="*/ 534 h 2244"/>
                <a:gd name="T60" fmla="*/ 1887 w 11649"/>
                <a:gd name="T61" fmla="*/ 508 h 2244"/>
                <a:gd name="T62" fmla="*/ 1236 w 11649"/>
                <a:gd name="T63" fmla="*/ 398 h 2244"/>
                <a:gd name="T64" fmla="*/ 1109 w 11649"/>
                <a:gd name="T65" fmla="*/ 127 h 2244"/>
                <a:gd name="T66" fmla="*/ 1380 w 11649"/>
                <a:gd name="T67" fmla="*/ 9 h 2244"/>
                <a:gd name="T68" fmla="*/ 1854 w 11649"/>
                <a:gd name="T69" fmla="*/ 93 h 2244"/>
                <a:gd name="T70" fmla="*/ 2480 w 11649"/>
                <a:gd name="T71" fmla="*/ 330 h 2244"/>
                <a:gd name="T72" fmla="*/ 3191 w 11649"/>
                <a:gd name="T73" fmla="*/ 237 h 2244"/>
                <a:gd name="T74" fmla="*/ 3860 w 11649"/>
                <a:gd name="T75" fmla="*/ 330 h 2244"/>
                <a:gd name="T76" fmla="*/ 4317 w 11649"/>
                <a:gd name="T77" fmla="*/ 525 h 2244"/>
                <a:gd name="T78" fmla="*/ 5189 w 11649"/>
                <a:gd name="T79" fmla="*/ 593 h 2244"/>
                <a:gd name="T80" fmla="*/ 5782 w 11649"/>
                <a:gd name="T81" fmla="*/ 618 h 2244"/>
                <a:gd name="T82" fmla="*/ 6612 w 11649"/>
                <a:gd name="T83" fmla="*/ 635 h 2244"/>
                <a:gd name="T84" fmla="*/ 7560 w 11649"/>
                <a:gd name="T85" fmla="*/ 830 h 2244"/>
                <a:gd name="T86" fmla="*/ 8567 w 11649"/>
                <a:gd name="T87" fmla="*/ 1135 h 2244"/>
                <a:gd name="T88" fmla="*/ 9388 w 11649"/>
                <a:gd name="T89" fmla="*/ 1355 h 2244"/>
                <a:gd name="T90" fmla="*/ 9939 w 11649"/>
                <a:gd name="T91" fmla="*/ 1456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9" h="2244">
                  <a:moveTo>
                    <a:pt x="10328" y="1600"/>
                  </a:moveTo>
                  <a:lnTo>
                    <a:pt x="10599" y="1668"/>
                  </a:lnTo>
                  <a:lnTo>
                    <a:pt x="10760" y="1694"/>
                  </a:lnTo>
                  <a:lnTo>
                    <a:pt x="10955" y="1702"/>
                  </a:lnTo>
                  <a:lnTo>
                    <a:pt x="11073" y="1685"/>
                  </a:lnTo>
                  <a:lnTo>
                    <a:pt x="11353" y="1685"/>
                  </a:lnTo>
                  <a:lnTo>
                    <a:pt x="11471" y="1710"/>
                  </a:lnTo>
                  <a:lnTo>
                    <a:pt x="11547" y="1753"/>
                  </a:lnTo>
                  <a:lnTo>
                    <a:pt x="11649" y="1837"/>
                  </a:lnTo>
                  <a:lnTo>
                    <a:pt x="11649" y="1922"/>
                  </a:lnTo>
                  <a:lnTo>
                    <a:pt x="11623" y="1998"/>
                  </a:lnTo>
                  <a:lnTo>
                    <a:pt x="11590" y="2024"/>
                  </a:lnTo>
                  <a:lnTo>
                    <a:pt x="11480" y="2075"/>
                  </a:lnTo>
                  <a:lnTo>
                    <a:pt x="11276" y="2151"/>
                  </a:lnTo>
                  <a:lnTo>
                    <a:pt x="11065" y="2176"/>
                  </a:lnTo>
                  <a:lnTo>
                    <a:pt x="10650" y="2176"/>
                  </a:lnTo>
                  <a:lnTo>
                    <a:pt x="10387" y="2210"/>
                  </a:lnTo>
                  <a:lnTo>
                    <a:pt x="10294" y="2193"/>
                  </a:lnTo>
                  <a:lnTo>
                    <a:pt x="10116" y="2227"/>
                  </a:lnTo>
                  <a:lnTo>
                    <a:pt x="9287" y="2210"/>
                  </a:lnTo>
                  <a:lnTo>
                    <a:pt x="9143" y="2235"/>
                  </a:lnTo>
                  <a:lnTo>
                    <a:pt x="8483" y="2244"/>
                  </a:lnTo>
                  <a:lnTo>
                    <a:pt x="8245" y="2227"/>
                  </a:lnTo>
                  <a:lnTo>
                    <a:pt x="8186" y="2235"/>
                  </a:lnTo>
                  <a:lnTo>
                    <a:pt x="8068" y="2218"/>
                  </a:lnTo>
                  <a:lnTo>
                    <a:pt x="7992" y="2176"/>
                  </a:lnTo>
                  <a:lnTo>
                    <a:pt x="7941" y="2227"/>
                  </a:lnTo>
                  <a:lnTo>
                    <a:pt x="7695" y="2235"/>
                  </a:lnTo>
                  <a:lnTo>
                    <a:pt x="7399" y="2218"/>
                  </a:lnTo>
                  <a:lnTo>
                    <a:pt x="7196" y="2176"/>
                  </a:lnTo>
                  <a:lnTo>
                    <a:pt x="6925" y="2058"/>
                  </a:lnTo>
                  <a:lnTo>
                    <a:pt x="6603" y="1964"/>
                  </a:lnTo>
                  <a:lnTo>
                    <a:pt x="6510" y="1964"/>
                  </a:lnTo>
                  <a:lnTo>
                    <a:pt x="6332" y="1931"/>
                  </a:lnTo>
                  <a:lnTo>
                    <a:pt x="6095" y="1863"/>
                  </a:lnTo>
                  <a:lnTo>
                    <a:pt x="5562" y="1821"/>
                  </a:lnTo>
                  <a:lnTo>
                    <a:pt x="5325" y="1846"/>
                  </a:lnTo>
                  <a:lnTo>
                    <a:pt x="5206" y="1888"/>
                  </a:lnTo>
                  <a:lnTo>
                    <a:pt x="4757" y="1897"/>
                  </a:lnTo>
                  <a:lnTo>
                    <a:pt x="4520" y="1871"/>
                  </a:lnTo>
                  <a:lnTo>
                    <a:pt x="4021" y="1694"/>
                  </a:lnTo>
                  <a:lnTo>
                    <a:pt x="3784" y="1668"/>
                  </a:lnTo>
                  <a:lnTo>
                    <a:pt x="3725" y="1685"/>
                  </a:lnTo>
                  <a:lnTo>
                    <a:pt x="3547" y="1651"/>
                  </a:lnTo>
                  <a:lnTo>
                    <a:pt x="3335" y="1660"/>
                  </a:lnTo>
                  <a:lnTo>
                    <a:pt x="3073" y="1702"/>
                  </a:lnTo>
                  <a:lnTo>
                    <a:pt x="3013" y="1694"/>
                  </a:lnTo>
                  <a:lnTo>
                    <a:pt x="2836" y="1719"/>
                  </a:lnTo>
                  <a:lnTo>
                    <a:pt x="2446" y="1719"/>
                  </a:lnTo>
                  <a:lnTo>
                    <a:pt x="2125" y="1668"/>
                  </a:lnTo>
                  <a:lnTo>
                    <a:pt x="2006" y="1685"/>
                  </a:lnTo>
                  <a:lnTo>
                    <a:pt x="1676" y="1634"/>
                  </a:lnTo>
                  <a:lnTo>
                    <a:pt x="1439" y="1643"/>
                  </a:lnTo>
                  <a:lnTo>
                    <a:pt x="1354" y="1626"/>
                  </a:lnTo>
                  <a:lnTo>
                    <a:pt x="1176" y="1626"/>
                  </a:lnTo>
                  <a:lnTo>
                    <a:pt x="965" y="1660"/>
                  </a:lnTo>
                  <a:lnTo>
                    <a:pt x="846" y="1660"/>
                  </a:lnTo>
                  <a:lnTo>
                    <a:pt x="524" y="1727"/>
                  </a:lnTo>
                  <a:lnTo>
                    <a:pt x="372" y="1694"/>
                  </a:lnTo>
                  <a:lnTo>
                    <a:pt x="254" y="1694"/>
                  </a:lnTo>
                  <a:lnTo>
                    <a:pt x="194" y="1660"/>
                  </a:lnTo>
                  <a:lnTo>
                    <a:pt x="17" y="1490"/>
                  </a:lnTo>
                  <a:lnTo>
                    <a:pt x="0" y="1456"/>
                  </a:lnTo>
                  <a:lnTo>
                    <a:pt x="0" y="1406"/>
                  </a:lnTo>
                  <a:lnTo>
                    <a:pt x="50" y="1346"/>
                  </a:lnTo>
                  <a:lnTo>
                    <a:pt x="228" y="1236"/>
                  </a:lnTo>
                  <a:lnTo>
                    <a:pt x="618" y="1118"/>
                  </a:lnTo>
                  <a:lnTo>
                    <a:pt x="1371" y="1075"/>
                  </a:lnTo>
                  <a:lnTo>
                    <a:pt x="1727" y="1075"/>
                  </a:lnTo>
                  <a:lnTo>
                    <a:pt x="2040" y="1042"/>
                  </a:lnTo>
                  <a:lnTo>
                    <a:pt x="2793" y="1042"/>
                  </a:lnTo>
                  <a:lnTo>
                    <a:pt x="2997" y="1008"/>
                  </a:lnTo>
                  <a:lnTo>
                    <a:pt x="3234" y="1042"/>
                  </a:lnTo>
                  <a:lnTo>
                    <a:pt x="3267" y="1033"/>
                  </a:lnTo>
                  <a:lnTo>
                    <a:pt x="3428" y="1059"/>
                  </a:lnTo>
                  <a:lnTo>
                    <a:pt x="3860" y="1050"/>
                  </a:lnTo>
                  <a:lnTo>
                    <a:pt x="4258" y="1067"/>
                  </a:lnTo>
                  <a:lnTo>
                    <a:pt x="4571" y="1118"/>
                  </a:lnTo>
                  <a:lnTo>
                    <a:pt x="4774" y="1075"/>
                  </a:lnTo>
                  <a:lnTo>
                    <a:pt x="4791" y="1059"/>
                  </a:lnTo>
                  <a:lnTo>
                    <a:pt x="4791" y="1033"/>
                  </a:lnTo>
                  <a:lnTo>
                    <a:pt x="4749" y="948"/>
                  </a:lnTo>
                  <a:lnTo>
                    <a:pt x="4360" y="940"/>
                  </a:lnTo>
                  <a:lnTo>
                    <a:pt x="4021" y="889"/>
                  </a:lnTo>
                  <a:lnTo>
                    <a:pt x="3843" y="830"/>
                  </a:lnTo>
                  <a:lnTo>
                    <a:pt x="3631" y="838"/>
                  </a:lnTo>
                  <a:lnTo>
                    <a:pt x="3488" y="796"/>
                  </a:lnTo>
                  <a:lnTo>
                    <a:pt x="3191" y="661"/>
                  </a:lnTo>
                  <a:lnTo>
                    <a:pt x="2836" y="584"/>
                  </a:lnTo>
                  <a:lnTo>
                    <a:pt x="2480" y="534"/>
                  </a:lnTo>
                  <a:lnTo>
                    <a:pt x="2209" y="534"/>
                  </a:lnTo>
                  <a:lnTo>
                    <a:pt x="2006" y="508"/>
                  </a:lnTo>
                  <a:lnTo>
                    <a:pt x="1887" y="508"/>
                  </a:lnTo>
                  <a:lnTo>
                    <a:pt x="1769" y="474"/>
                  </a:lnTo>
                  <a:lnTo>
                    <a:pt x="1498" y="474"/>
                  </a:lnTo>
                  <a:lnTo>
                    <a:pt x="1236" y="398"/>
                  </a:lnTo>
                  <a:lnTo>
                    <a:pt x="1142" y="330"/>
                  </a:lnTo>
                  <a:lnTo>
                    <a:pt x="1109" y="263"/>
                  </a:lnTo>
                  <a:lnTo>
                    <a:pt x="1109" y="127"/>
                  </a:lnTo>
                  <a:lnTo>
                    <a:pt x="1176" y="85"/>
                  </a:lnTo>
                  <a:lnTo>
                    <a:pt x="1303" y="34"/>
                  </a:lnTo>
                  <a:lnTo>
                    <a:pt x="1380" y="9"/>
                  </a:lnTo>
                  <a:lnTo>
                    <a:pt x="1583" y="0"/>
                  </a:lnTo>
                  <a:lnTo>
                    <a:pt x="1659" y="43"/>
                  </a:lnTo>
                  <a:lnTo>
                    <a:pt x="1854" y="93"/>
                  </a:lnTo>
                  <a:lnTo>
                    <a:pt x="1964" y="161"/>
                  </a:lnTo>
                  <a:lnTo>
                    <a:pt x="2277" y="280"/>
                  </a:lnTo>
                  <a:lnTo>
                    <a:pt x="2480" y="330"/>
                  </a:lnTo>
                  <a:lnTo>
                    <a:pt x="2675" y="347"/>
                  </a:lnTo>
                  <a:lnTo>
                    <a:pt x="2912" y="305"/>
                  </a:lnTo>
                  <a:lnTo>
                    <a:pt x="3191" y="237"/>
                  </a:lnTo>
                  <a:lnTo>
                    <a:pt x="3505" y="229"/>
                  </a:lnTo>
                  <a:lnTo>
                    <a:pt x="3708" y="305"/>
                  </a:lnTo>
                  <a:lnTo>
                    <a:pt x="3860" y="330"/>
                  </a:lnTo>
                  <a:lnTo>
                    <a:pt x="4097" y="407"/>
                  </a:lnTo>
                  <a:lnTo>
                    <a:pt x="4182" y="440"/>
                  </a:lnTo>
                  <a:lnTo>
                    <a:pt x="4317" y="525"/>
                  </a:lnTo>
                  <a:lnTo>
                    <a:pt x="4478" y="576"/>
                  </a:lnTo>
                  <a:lnTo>
                    <a:pt x="5071" y="584"/>
                  </a:lnTo>
                  <a:lnTo>
                    <a:pt x="5189" y="593"/>
                  </a:lnTo>
                  <a:lnTo>
                    <a:pt x="5342" y="644"/>
                  </a:lnTo>
                  <a:lnTo>
                    <a:pt x="5697" y="601"/>
                  </a:lnTo>
                  <a:lnTo>
                    <a:pt x="5782" y="618"/>
                  </a:lnTo>
                  <a:lnTo>
                    <a:pt x="5977" y="584"/>
                  </a:lnTo>
                  <a:lnTo>
                    <a:pt x="6374" y="584"/>
                  </a:lnTo>
                  <a:lnTo>
                    <a:pt x="6612" y="635"/>
                  </a:lnTo>
                  <a:lnTo>
                    <a:pt x="6806" y="644"/>
                  </a:lnTo>
                  <a:lnTo>
                    <a:pt x="7280" y="779"/>
                  </a:lnTo>
                  <a:lnTo>
                    <a:pt x="7560" y="830"/>
                  </a:lnTo>
                  <a:lnTo>
                    <a:pt x="8406" y="1075"/>
                  </a:lnTo>
                  <a:lnTo>
                    <a:pt x="8449" y="1109"/>
                  </a:lnTo>
                  <a:lnTo>
                    <a:pt x="8567" y="1135"/>
                  </a:lnTo>
                  <a:lnTo>
                    <a:pt x="8677" y="1211"/>
                  </a:lnTo>
                  <a:lnTo>
                    <a:pt x="9067" y="1270"/>
                  </a:lnTo>
                  <a:lnTo>
                    <a:pt x="9388" y="1355"/>
                  </a:lnTo>
                  <a:lnTo>
                    <a:pt x="9541" y="1355"/>
                  </a:lnTo>
                  <a:lnTo>
                    <a:pt x="9659" y="1372"/>
                  </a:lnTo>
                  <a:lnTo>
                    <a:pt x="9939" y="1456"/>
                  </a:lnTo>
                  <a:lnTo>
                    <a:pt x="10286" y="1600"/>
                  </a:lnTo>
                  <a:lnTo>
                    <a:pt x="10328" y="1600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C41DEAC-CD8C-45DA-8631-B895DDA6C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102"/>
              <a:ext cx="607" cy="320"/>
            </a:xfrm>
            <a:custGeom>
              <a:avLst/>
              <a:gdLst>
                <a:gd name="T0" fmla="*/ 398 w 2676"/>
                <a:gd name="T1" fmla="*/ 144 h 1414"/>
                <a:gd name="T2" fmla="*/ 424 w 2676"/>
                <a:gd name="T3" fmla="*/ 127 h 1414"/>
                <a:gd name="T4" fmla="*/ 694 w 2676"/>
                <a:gd name="T5" fmla="*/ 42 h 1414"/>
                <a:gd name="T6" fmla="*/ 991 w 2676"/>
                <a:gd name="T7" fmla="*/ 0 h 1414"/>
                <a:gd name="T8" fmla="*/ 1228 w 2676"/>
                <a:gd name="T9" fmla="*/ 0 h 1414"/>
                <a:gd name="T10" fmla="*/ 1465 w 2676"/>
                <a:gd name="T11" fmla="*/ 42 h 1414"/>
                <a:gd name="T12" fmla="*/ 1761 w 2676"/>
                <a:gd name="T13" fmla="*/ 59 h 1414"/>
                <a:gd name="T14" fmla="*/ 2261 w 2676"/>
                <a:gd name="T15" fmla="*/ 245 h 1414"/>
                <a:gd name="T16" fmla="*/ 2540 w 2676"/>
                <a:gd name="T17" fmla="*/ 389 h 1414"/>
                <a:gd name="T18" fmla="*/ 2642 w 2676"/>
                <a:gd name="T19" fmla="*/ 508 h 1414"/>
                <a:gd name="T20" fmla="*/ 2659 w 2676"/>
                <a:gd name="T21" fmla="*/ 567 h 1414"/>
                <a:gd name="T22" fmla="*/ 2650 w 2676"/>
                <a:gd name="T23" fmla="*/ 652 h 1414"/>
                <a:gd name="T24" fmla="*/ 2676 w 2676"/>
                <a:gd name="T25" fmla="*/ 711 h 1414"/>
                <a:gd name="T26" fmla="*/ 2650 w 2676"/>
                <a:gd name="T27" fmla="*/ 829 h 1414"/>
                <a:gd name="T28" fmla="*/ 2599 w 2676"/>
                <a:gd name="T29" fmla="*/ 939 h 1414"/>
                <a:gd name="T30" fmla="*/ 2540 w 2676"/>
                <a:gd name="T31" fmla="*/ 1007 h 1414"/>
                <a:gd name="T32" fmla="*/ 2227 w 2676"/>
                <a:gd name="T33" fmla="*/ 1176 h 1414"/>
                <a:gd name="T34" fmla="*/ 1964 w 2676"/>
                <a:gd name="T35" fmla="*/ 1354 h 1414"/>
                <a:gd name="T36" fmla="*/ 1727 w 2676"/>
                <a:gd name="T37" fmla="*/ 1414 h 1414"/>
                <a:gd name="T38" fmla="*/ 1575 w 2676"/>
                <a:gd name="T39" fmla="*/ 1414 h 1414"/>
                <a:gd name="T40" fmla="*/ 1456 w 2676"/>
                <a:gd name="T41" fmla="*/ 1397 h 1414"/>
                <a:gd name="T42" fmla="*/ 1414 w 2676"/>
                <a:gd name="T43" fmla="*/ 1371 h 1414"/>
                <a:gd name="T44" fmla="*/ 1296 w 2676"/>
                <a:gd name="T45" fmla="*/ 1363 h 1414"/>
                <a:gd name="T46" fmla="*/ 669 w 2676"/>
                <a:gd name="T47" fmla="*/ 1151 h 1414"/>
                <a:gd name="T48" fmla="*/ 432 w 2676"/>
                <a:gd name="T49" fmla="*/ 1117 h 1414"/>
                <a:gd name="T50" fmla="*/ 305 w 2676"/>
                <a:gd name="T51" fmla="*/ 1066 h 1414"/>
                <a:gd name="T52" fmla="*/ 246 w 2676"/>
                <a:gd name="T53" fmla="*/ 999 h 1414"/>
                <a:gd name="T54" fmla="*/ 212 w 2676"/>
                <a:gd name="T55" fmla="*/ 982 h 1414"/>
                <a:gd name="T56" fmla="*/ 161 w 2676"/>
                <a:gd name="T57" fmla="*/ 863 h 1414"/>
                <a:gd name="T58" fmla="*/ 0 w 2676"/>
                <a:gd name="T59" fmla="*/ 584 h 1414"/>
                <a:gd name="T60" fmla="*/ 0 w 2676"/>
                <a:gd name="T61" fmla="*/ 423 h 1414"/>
                <a:gd name="T62" fmla="*/ 68 w 2676"/>
                <a:gd name="T63" fmla="*/ 321 h 1414"/>
                <a:gd name="T64" fmla="*/ 187 w 2676"/>
                <a:gd name="T65" fmla="*/ 220 h 1414"/>
                <a:gd name="T66" fmla="*/ 339 w 2676"/>
                <a:gd name="T67" fmla="*/ 152 h 1414"/>
                <a:gd name="T68" fmla="*/ 398 w 2676"/>
                <a:gd name="T69" fmla="*/ 14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6" h="1414">
                  <a:moveTo>
                    <a:pt x="398" y="144"/>
                  </a:moveTo>
                  <a:lnTo>
                    <a:pt x="424" y="127"/>
                  </a:lnTo>
                  <a:lnTo>
                    <a:pt x="694" y="42"/>
                  </a:lnTo>
                  <a:lnTo>
                    <a:pt x="991" y="0"/>
                  </a:lnTo>
                  <a:lnTo>
                    <a:pt x="1228" y="0"/>
                  </a:lnTo>
                  <a:lnTo>
                    <a:pt x="1465" y="42"/>
                  </a:lnTo>
                  <a:lnTo>
                    <a:pt x="1761" y="59"/>
                  </a:lnTo>
                  <a:lnTo>
                    <a:pt x="2261" y="245"/>
                  </a:lnTo>
                  <a:lnTo>
                    <a:pt x="2540" y="389"/>
                  </a:lnTo>
                  <a:lnTo>
                    <a:pt x="2642" y="508"/>
                  </a:lnTo>
                  <a:lnTo>
                    <a:pt x="2659" y="567"/>
                  </a:lnTo>
                  <a:lnTo>
                    <a:pt x="2650" y="652"/>
                  </a:lnTo>
                  <a:lnTo>
                    <a:pt x="2676" y="711"/>
                  </a:lnTo>
                  <a:lnTo>
                    <a:pt x="2650" y="829"/>
                  </a:lnTo>
                  <a:lnTo>
                    <a:pt x="2599" y="939"/>
                  </a:lnTo>
                  <a:lnTo>
                    <a:pt x="2540" y="1007"/>
                  </a:lnTo>
                  <a:lnTo>
                    <a:pt x="2227" y="1176"/>
                  </a:lnTo>
                  <a:lnTo>
                    <a:pt x="1964" y="1354"/>
                  </a:lnTo>
                  <a:lnTo>
                    <a:pt x="1727" y="1414"/>
                  </a:lnTo>
                  <a:lnTo>
                    <a:pt x="1575" y="1414"/>
                  </a:lnTo>
                  <a:lnTo>
                    <a:pt x="1456" y="1397"/>
                  </a:lnTo>
                  <a:lnTo>
                    <a:pt x="1414" y="1371"/>
                  </a:lnTo>
                  <a:lnTo>
                    <a:pt x="1296" y="1363"/>
                  </a:lnTo>
                  <a:lnTo>
                    <a:pt x="669" y="1151"/>
                  </a:lnTo>
                  <a:lnTo>
                    <a:pt x="432" y="1117"/>
                  </a:lnTo>
                  <a:lnTo>
                    <a:pt x="305" y="1066"/>
                  </a:lnTo>
                  <a:lnTo>
                    <a:pt x="246" y="999"/>
                  </a:lnTo>
                  <a:lnTo>
                    <a:pt x="212" y="982"/>
                  </a:lnTo>
                  <a:lnTo>
                    <a:pt x="161" y="863"/>
                  </a:lnTo>
                  <a:lnTo>
                    <a:pt x="0" y="584"/>
                  </a:lnTo>
                  <a:lnTo>
                    <a:pt x="0" y="423"/>
                  </a:lnTo>
                  <a:lnTo>
                    <a:pt x="68" y="321"/>
                  </a:lnTo>
                  <a:lnTo>
                    <a:pt x="187" y="220"/>
                  </a:lnTo>
                  <a:lnTo>
                    <a:pt x="339" y="152"/>
                  </a:lnTo>
                  <a:lnTo>
                    <a:pt x="398" y="144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74D8636-ED6E-459E-AD3A-A6D9E2664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3643"/>
              <a:ext cx="2334" cy="158"/>
            </a:xfrm>
            <a:custGeom>
              <a:avLst/>
              <a:gdLst>
                <a:gd name="T0" fmla="*/ 9338 w 10286"/>
                <a:gd name="T1" fmla="*/ 364 h 694"/>
                <a:gd name="T2" fmla="*/ 9727 w 10286"/>
                <a:gd name="T3" fmla="*/ 390 h 694"/>
                <a:gd name="T4" fmla="*/ 10269 w 10286"/>
                <a:gd name="T5" fmla="*/ 449 h 694"/>
                <a:gd name="T6" fmla="*/ 10015 w 10286"/>
                <a:gd name="T7" fmla="*/ 593 h 694"/>
                <a:gd name="T8" fmla="*/ 9541 w 10286"/>
                <a:gd name="T9" fmla="*/ 627 h 694"/>
                <a:gd name="T10" fmla="*/ 8948 w 10286"/>
                <a:gd name="T11" fmla="*/ 652 h 694"/>
                <a:gd name="T12" fmla="*/ 8178 w 10286"/>
                <a:gd name="T13" fmla="*/ 677 h 694"/>
                <a:gd name="T14" fmla="*/ 7399 w 10286"/>
                <a:gd name="T15" fmla="*/ 677 h 694"/>
                <a:gd name="T16" fmla="*/ 6366 w 10286"/>
                <a:gd name="T17" fmla="*/ 686 h 694"/>
                <a:gd name="T18" fmla="*/ 5291 w 10286"/>
                <a:gd name="T19" fmla="*/ 542 h 694"/>
                <a:gd name="T20" fmla="*/ 4707 w 10286"/>
                <a:gd name="T21" fmla="*/ 483 h 694"/>
                <a:gd name="T22" fmla="*/ 4055 w 10286"/>
                <a:gd name="T23" fmla="*/ 550 h 694"/>
                <a:gd name="T24" fmla="*/ 3454 w 10286"/>
                <a:gd name="T25" fmla="*/ 652 h 694"/>
                <a:gd name="T26" fmla="*/ 2692 w 10286"/>
                <a:gd name="T27" fmla="*/ 677 h 694"/>
                <a:gd name="T28" fmla="*/ 1972 w 10286"/>
                <a:gd name="T29" fmla="*/ 652 h 694"/>
                <a:gd name="T30" fmla="*/ 1346 w 10286"/>
                <a:gd name="T31" fmla="*/ 652 h 694"/>
                <a:gd name="T32" fmla="*/ 736 w 10286"/>
                <a:gd name="T33" fmla="*/ 550 h 694"/>
                <a:gd name="T34" fmla="*/ 431 w 10286"/>
                <a:gd name="T35" fmla="*/ 407 h 694"/>
                <a:gd name="T36" fmla="*/ 0 w 10286"/>
                <a:gd name="T37" fmla="*/ 246 h 694"/>
                <a:gd name="T38" fmla="*/ 25 w 10286"/>
                <a:gd name="T39" fmla="*/ 136 h 694"/>
                <a:gd name="T40" fmla="*/ 541 w 10286"/>
                <a:gd name="T41" fmla="*/ 0 h 694"/>
                <a:gd name="T42" fmla="*/ 1473 w 10286"/>
                <a:gd name="T43" fmla="*/ 34 h 694"/>
                <a:gd name="T44" fmla="*/ 2463 w 10286"/>
                <a:gd name="T45" fmla="*/ 110 h 694"/>
                <a:gd name="T46" fmla="*/ 3098 w 10286"/>
                <a:gd name="T47" fmla="*/ 144 h 694"/>
                <a:gd name="T48" fmla="*/ 3809 w 10286"/>
                <a:gd name="T49" fmla="*/ 195 h 694"/>
                <a:gd name="T50" fmla="*/ 4360 w 10286"/>
                <a:gd name="T51" fmla="*/ 220 h 694"/>
                <a:gd name="T52" fmla="*/ 5045 w 10286"/>
                <a:gd name="T53" fmla="*/ 263 h 694"/>
                <a:gd name="T54" fmla="*/ 5536 w 10286"/>
                <a:gd name="T55" fmla="*/ 263 h 694"/>
                <a:gd name="T56" fmla="*/ 6078 w 10286"/>
                <a:gd name="T57" fmla="*/ 313 h 694"/>
                <a:gd name="T58" fmla="*/ 6569 w 10286"/>
                <a:gd name="T59" fmla="*/ 347 h 694"/>
                <a:gd name="T60" fmla="*/ 7043 w 10286"/>
                <a:gd name="T61" fmla="*/ 398 h 694"/>
                <a:gd name="T62" fmla="*/ 7484 w 10286"/>
                <a:gd name="T63" fmla="*/ 423 h 694"/>
                <a:gd name="T64" fmla="*/ 8042 w 10286"/>
                <a:gd name="T65" fmla="*/ 407 h 694"/>
                <a:gd name="T66" fmla="*/ 8897 w 10286"/>
                <a:gd name="T67" fmla="*/ 373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86" h="694">
                  <a:moveTo>
                    <a:pt x="8897" y="373"/>
                  </a:moveTo>
                  <a:lnTo>
                    <a:pt x="9338" y="364"/>
                  </a:lnTo>
                  <a:lnTo>
                    <a:pt x="9507" y="373"/>
                  </a:lnTo>
                  <a:lnTo>
                    <a:pt x="9727" y="390"/>
                  </a:lnTo>
                  <a:lnTo>
                    <a:pt x="10057" y="398"/>
                  </a:lnTo>
                  <a:lnTo>
                    <a:pt x="10269" y="449"/>
                  </a:lnTo>
                  <a:lnTo>
                    <a:pt x="10286" y="542"/>
                  </a:lnTo>
                  <a:lnTo>
                    <a:pt x="10015" y="593"/>
                  </a:lnTo>
                  <a:lnTo>
                    <a:pt x="9736" y="618"/>
                  </a:lnTo>
                  <a:lnTo>
                    <a:pt x="9541" y="627"/>
                  </a:lnTo>
                  <a:lnTo>
                    <a:pt x="9219" y="635"/>
                  </a:lnTo>
                  <a:lnTo>
                    <a:pt x="8948" y="652"/>
                  </a:lnTo>
                  <a:lnTo>
                    <a:pt x="8677" y="627"/>
                  </a:lnTo>
                  <a:lnTo>
                    <a:pt x="8178" y="677"/>
                  </a:lnTo>
                  <a:lnTo>
                    <a:pt x="7661" y="661"/>
                  </a:lnTo>
                  <a:lnTo>
                    <a:pt x="7399" y="677"/>
                  </a:lnTo>
                  <a:lnTo>
                    <a:pt x="6781" y="686"/>
                  </a:lnTo>
                  <a:lnTo>
                    <a:pt x="6366" y="686"/>
                  </a:lnTo>
                  <a:lnTo>
                    <a:pt x="5858" y="601"/>
                  </a:lnTo>
                  <a:lnTo>
                    <a:pt x="5291" y="542"/>
                  </a:lnTo>
                  <a:lnTo>
                    <a:pt x="5020" y="508"/>
                  </a:lnTo>
                  <a:lnTo>
                    <a:pt x="4707" y="483"/>
                  </a:lnTo>
                  <a:lnTo>
                    <a:pt x="4512" y="534"/>
                  </a:lnTo>
                  <a:lnTo>
                    <a:pt x="4055" y="550"/>
                  </a:lnTo>
                  <a:lnTo>
                    <a:pt x="3742" y="618"/>
                  </a:lnTo>
                  <a:lnTo>
                    <a:pt x="3454" y="652"/>
                  </a:lnTo>
                  <a:lnTo>
                    <a:pt x="3183" y="635"/>
                  </a:lnTo>
                  <a:lnTo>
                    <a:pt x="2692" y="677"/>
                  </a:lnTo>
                  <a:lnTo>
                    <a:pt x="2387" y="694"/>
                  </a:lnTo>
                  <a:lnTo>
                    <a:pt x="1972" y="652"/>
                  </a:lnTo>
                  <a:lnTo>
                    <a:pt x="1744" y="661"/>
                  </a:lnTo>
                  <a:lnTo>
                    <a:pt x="1346" y="652"/>
                  </a:lnTo>
                  <a:lnTo>
                    <a:pt x="999" y="567"/>
                  </a:lnTo>
                  <a:lnTo>
                    <a:pt x="736" y="550"/>
                  </a:lnTo>
                  <a:lnTo>
                    <a:pt x="550" y="517"/>
                  </a:lnTo>
                  <a:lnTo>
                    <a:pt x="431" y="407"/>
                  </a:lnTo>
                  <a:lnTo>
                    <a:pt x="203" y="339"/>
                  </a:lnTo>
                  <a:lnTo>
                    <a:pt x="0" y="246"/>
                  </a:lnTo>
                  <a:lnTo>
                    <a:pt x="0" y="169"/>
                  </a:lnTo>
                  <a:lnTo>
                    <a:pt x="25" y="136"/>
                  </a:lnTo>
                  <a:lnTo>
                    <a:pt x="144" y="76"/>
                  </a:lnTo>
                  <a:lnTo>
                    <a:pt x="541" y="0"/>
                  </a:lnTo>
                  <a:lnTo>
                    <a:pt x="897" y="0"/>
                  </a:lnTo>
                  <a:lnTo>
                    <a:pt x="1473" y="34"/>
                  </a:lnTo>
                  <a:lnTo>
                    <a:pt x="1828" y="85"/>
                  </a:lnTo>
                  <a:lnTo>
                    <a:pt x="2463" y="110"/>
                  </a:lnTo>
                  <a:lnTo>
                    <a:pt x="2785" y="119"/>
                  </a:lnTo>
                  <a:lnTo>
                    <a:pt x="3098" y="144"/>
                  </a:lnTo>
                  <a:lnTo>
                    <a:pt x="3395" y="169"/>
                  </a:lnTo>
                  <a:lnTo>
                    <a:pt x="3809" y="195"/>
                  </a:lnTo>
                  <a:lnTo>
                    <a:pt x="4131" y="203"/>
                  </a:lnTo>
                  <a:lnTo>
                    <a:pt x="4360" y="220"/>
                  </a:lnTo>
                  <a:lnTo>
                    <a:pt x="4622" y="220"/>
                  </a:lnTo>
                  <a:lnTo>
                    <a:pt x="5045" y="263"/>
                  </a:lnTo>
                  <a:lnTo>
                    <a:pt x="5333" y="263"/>
                  </a:lnTo>
                  <a:lnTo>
                    <a:pt x="5536" y="263"/>
                  </a:lnTo>
                  <a:lnTo>
                    <a:pt x="5824" y="313"/>
                  </a:lnTo>
                  <a:lnTo>
                    <a:pt x="6078" y="313"/>
                  </a:lnTo>
                  <a:lnTo>
                    <a:pt x="6315" y="305"/>
                  </a:lnTo>
                  <a:lnTo>
                    <a:pt x="6569" y="347"/>
                  </a:lnTo>
                  <a:lnTo>
                    <a:pt x="6756" y="364"/>
                  </a:lnTo>
                  <a:lnTo>
                    <a:pt x="7043" y="398"/>
                  </a:lnTo>
                  <a:lnTo>
                    <a:pt x="7187" y="407"/>
                  </a:lnTo>
                  <a:lnTo>
                    <a:pt x="7484" y="423"/>
                  </a:lnTo>
                  <a:lnTo>
                    <a:pt x="7721" y="407"/>
                  </a:lnTo>
                  <a:lnTo>
                    <a:pt x="8042" y="407"/>
                  </a:lnTo>
                  <a:lnTo>
                    <a:pt x="8576" y="407"/>
                  </a:lnTo>
                  <a:lnTo>
                    <a:pt x="8897" y="373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7126D4A-5D1D-4363-8E5D-2F514C3A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132"/>
              <a:ext cx="2758" cy="521"/>
            </a:xfrm>
            <a:custGeom>
              <a:avLst/>
              <a:gdLst>
                <a:gd name="T0" fmla="*/ 8017 w 12157"/>
                <a:gd name="T1" fmla="*/ 2218 h 2294"/>
                <a:gd name="T2" fmla="*/ 7340 w 12157"/>
                <a:gd name="T3" fmla="*/ 2235 h 2294"/>
                <a:gd name="T4" fmla="*/ 6476 w 12157"/>
                <a:gd name="T5" fmla="*/ 2065 h 2294"/>
                <a:gd name="T6" fmla="*/ 6095 w 12157"/>
                <a:gd name="T7" fmla="*/ 1947 h 2294"/>
                <a:gd name="T8" fmla="*/ 5325 w 12157"/>
                <a:gd name="T9" fmla="*/ 1752 h 2294"/>
                <a:gd name="T10" fmla="*/ 4910 w 12157"/>
                <a:gd name="T11" fmla="*/ 1752 h 2294"/>
                <a:gd name="T12" fmla="*/ 3903 w 12157"/>
                <a:gd name="T13" fmla="*/ 1803 h 2294"/>
                <a:gd name="T14" fmla="*/ 2777 w 12157"/>
                <a:gd name="T15" fmla="*/ 1794 h 2294"/>
                <a:gd name="T16" fmla="*/ 2328 w 12157"/>
                <a:gd name="T17" fmla="*/ 1837 h 2294"/>
                <a:gd name="T18" fmla="*/ 1769 w 12157"/>
                <a:gd name="T19" fmla="*/ 1896 h 2294"/>
                <a:gd name="T20" fmla="*/ 1320 w 12157"/>
                <a:gd name="T21" fmla="*/ 1871 h 2294"/>
                <a:gd name="T22" fmla="*/ 609 w 12157"/>
                <a:gd name="T23" fmla="*/ 1811 h 2294"/>
                <a:gd name="T24" fmla="*/ 431 w 12157"/>
                <a:gd name="T25" fmla="*/ 1811 h 2294"/>
                <a:gd name="T26" fmla="*/ 135 w 12157"/>
                <a:gd name="T27" fmla="*/ 1693 h 2294"/>
                <a:gd name="T28" fmla="*/ 17 w 12157"/>
                <a:gd name="T29" fmla="*/ 1524 h 2294"/>
                <a:gd name="T30" fmla="*/ 0 w 12157"/>
                <a:gd name="T31" fmla="*/ 1380 h 2294"/>
                <a:gd name="T32" fmla="*/ 101 w 12157"/>
                <a:gd name="T33" fmla="*/ 1083 h 2294"/>
                <a:gd name="T34" fmla="*/ 296 w 12157"/>
                <a:gd name="T35" fmla="*/ 880 h 2294"/>
                <a:gd name="T36" fmla="*/ 728 w 12157"/>
                <a:gd name="T37" fmla="*/ 753 h 2294"/>
                <a:gd name="T38" fmla="*/ 1320 w 12157"/>
                <a:gd name="T39" fmla="*/ 525 h 2294"/>
                <a:gd name="T40" fmla="*/ 1718 w 12157"/>
                <a:gd name="T41" fmla="*/ 465 h 2294"/>
                <a:gd name="T42" fmla="*/ 2387 w 12157"/>
                <a:gd name="T43" fmla="*/ 448 h 2294"/>
                <a:gd name="T44" fmla="*/ 3691 w 12157"/>
                <a:gd name="T45" fmla="*/ 228 h 2294"/>
                <a:gd name="T46" fmla="*/ 5274 w 12157"/>
                <a:gd name="T47" fmla="*/ 144 h 2294"/>
                <a:gd name="T48" fmla="*/ 6104 w 12157"/>
                <a:gd name="T49" fmla="*/ 101 h 2294"/>
                <a:gd name="T50" fmla="*/ 6298 w 12157"/>
                <a:gd name="T51" fmla="*/ 76 h 2294"/>
                <a:gd name="T52" fmla="*/ 6696 w 12157"/>
                <a:gd name="T53" fmla="*/ 50 h 2294"/>
                <a:gd name="T54" fmla="*/ 7247 w 12157"/>
                <a:gd name="T55" fmla="*/ 0 h 2294"/>
                <a:gd name="T56" fmla="*/ 8000 w 12157"/>
                <a:gd name="T57" fmla="*/ 50 h 2294"/>
                <a:gd name="T58" fmla="*/ 8517 w 12157"/>
                <a:gd name="T59" fmla="*/ 59 h 2294"/>
                <a:gd name="T60" fmla="*/ 8991 w 12157"/>
                <a:gd name="T61" fmla="*/ 152 h 2294"/>
                <a:gd name="T62" fmla="*/ 9304 w 12157"/>
                <a:gd name="T63" fmla="*/ 203 h 2294"/>
                <a:gd name="T64" fmla="*/ 9702 w 12157"/>
                <a:gd name="T65" fmla="*/ 279 h 2294"/>
                <a:gd name="T66" fmla="*/ 10354 w 12157"/>
                <a:gd name="T67" fmla="*/ 381 h 2294"/>
                <a:gd name="T68" fmla="*/ 10752 w 12157"/>
                <a:gd name="T69" fmla="*/ 406 h 2294"/>
                <a:gd name="T70" fmla="*/ 11420 w 12157"/>
                <a:gd name="T71" fmla="*/ 508 h 2294"/>
                <a:gd name="T72" fmla="*/ 11852 w 12157"/>
                <a:gd name="T73" fmla="*/ 550 h 2294"/>
                <a:gd name="T74" fmla="*/ 12013 w 12157"/>
                <a:gd name="T75" fmla="*/ 643 h 2294"/>
                <a:gd name="T76" fmla="*/ 12132 w 12157"/>
                <a:gd name="T77" fmla="*/ 821 h 2294"/>
                <a:gd name="T78" fmla="*/ 12140 w 12157"/>
                <a:gd name="T79" fmla="*/ 1176 h 2294"/>
                <a:gd name="T80" fmla="*/ 12038 w 12157"/>
                <a:gd name="T81" fmla="*/ 1456 h 2294"/>
                <a:gd name="T82" fmla="*/ 11945 w 12157"/>
                <a:gd name="T83" fmla="*/ 1735 h 2294"/>
                <a:gd name="T84" fmla="*/ 11666 w 12157"/>
                <a:gd name="T85" fmla="*/ 1981 h 2294"/>
                <a:gd name="T86" fmla="*/ 11403 w 12157"/>
                <a:gd name="T87" fmla="*/ 2040 h 2294"/>
                <a:gd name="T88" fmla="*/ 11285 w 12157"/>
                <a:gd name="T89" fmla="*/ 2065 h 2294"/>
                <a:gd name="T90" fmla="*/ 11014 w 12157"/>
                <a:gd name="T91" fmla="*/ 2133 h 2294"/>
                <a:gd name="T92" fmla="*/ 10362 w 12157"/>
                <a:gd name="T93" fmla="*/ 2294 h 2294"/>
                <a:gd name="T94" fmla="*/ 9592 w 12157"/>
                <a:gd name="T95" fmla="*/ 2277 h 2294"/>
                <a:gd name="T96" fmla="*/ 9295 w 12157"/>
                <a:gd name="T97" fmla="*/ 2252 h 2294"/>
                <a:gd name="T98" fmla="*/ 8127 w 12157"/>
                <a:gd name="T99" fmla="*/ 2209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57" h="2294">
                  <a:moveTo>
                    <a:pt x="8110" y="2218"/>
                  </a:moveTo>
                  <a:lnTo>
                    <a:pt x="8017" y="2218"/>
                  </a:lnTo>
                  <a:lnTo>
                    <a:pt x="7899" y="2243"/>
                  </a:lnTo>
                  <a:lnTo>
                    <a:pt x="7340" y="2235"/>
                  </a:lnTo>
                  <a:lnTo>
                    <a:pt x="6950" y="2133"/>
                  </a:lnTo>
                  <a:lnTo>
                    <a:pt x="6476" y="2065"/>
                  </a:lnTo>
                  <a:lnTo>
                    <a:pt x="6214" y="1972"/>
                  </a:lnTo>
                  <a:lnTo>
                    <a:pt x="6095" y="1947"/>
                  </a:lnTo>
                  <a:lnTo>
                    <a:pt x="5740" y="1828"/>
                  </a:lnTo>
                  <a:lnTo>
                    <a:pt x="5325" y="1752"/>
                  </a:lnTo>
                  <a:lnTo>
                    <a:pt x="5088" y="1735"/>
                  </a:lnTo>
                  <a:lnTo>
                    <a:pt x="4910" y="1752"/>
                  </a:lnTo>
                  <a:lnTo>
                    <a:pt x="4224" y="1752"/>
                  </a:lnTo>
                  <a:lnTo>
                    <a:pt x="3903" y="1803"/>
                  </a:lnTo>
                  <a:lnTo>
                    <a:pt x="3454" y="1820"/>
                  </a:lnTo>
                  <a:lnTo>
                    <a:pt x="2777" y="1794"/>
                  </a:lnTo>
                  <a:lnTo>
                    <a:pt x="2480" y="1837"/>
                  </a:lnTo>
                  <a:lnTo>
                    <a:pt x="2328" y="1837"/>
                  </a:lnTo>
                  <a:lnTo>
                    <a:pt x="2032" y="1896"/>
                  </a:lnTo>
                  <a:lnTo>
                    <a:pt x="1769" y="1896"/>
                  </a:lnTo>
                  <a:lnTo>
                    <a:pt x="1676" y="1879"/>
                  </a:lnTo>
                  <a:lnTo>
                    <a:pt x="1320" y="1871"/>
                  </a:lnTo>
                  <a:lnTo>
                    <a:pt x="1024" y="1803"/>
                  </a:lnTo>
                  <a:lnTo>
                    <a:pt x="609" y="1811"/>
                  </a:lnTo>
                  <a:lnTo>
                    <a:pt x="457" y="1803"/>
                  </a:lnTo>
                  <a:lnTo>
                    <a:pt x="431" y="1811"/>
                  </a:lnTo>
                  <a:lnTo>
                    <a:pt x="254" y="1769"/>
                  </a:lnTo>
                  <a:lnTo>
                    <a:pt x="135" y="1693"/>
                  </a:lnTo>
                  <a:lnTo>
                    <a:pt x="59" y="1617"/>
                  </a:lnTo>
                  <a:lnTo>
                    <a:pt x="17" y="1524"/>
                  </a:lnTo>
                  <a:lnTo>
                    <a:pt x="0" y="1464"/>
                  </a:lnTo>
                  <a:lnTo>
                    <a:pt x="0" y="1380"/>
                  </a:lnTo>
                  <a:lnTo>
                    <a:pt x="17" y="1287"/>
                  </a:lnTo>
                  <a:lnTo>
                    <a:pt x="101" y="1083"/>
                  </a:lnTo>
                  <a:lnTo>
                    <a:pt x="177" y="990"/>
                  </a:lnTo>
                  <a:lnTo>
                    <a:pt x="296" y="880"/>
                  </a:lnTo>
                  <a:lnTo>
                    <a:pt x="372" y="829"/>
                  </a:lnTo>
                  <a:lnTo>
                    <a:pt x="728" y="753"/>
                  </a:lnTo>
                  <a:lnTo>
                    <a:pt x="1083" y="609"/>
                  </a:lnTo>
                  <a:lnTo>
                    <a:pt x="1320" y="525"/>
                  </a:lnTo>
                  <a:lnTo>
                    <a:pt x="1600" y="465"/>
                  </a:lnTo>
                  <a:lnTo>
                    <a:pt x="1718" y="465"/>
                  </a:lnTo>
                  <a:lnTo>
                    <a:pt x="1837" y="440"/>
                  </a:lnTo>
                  <a:lnTo>
                    <a:pt x="2387" y="448"/>
                  </a:lnTo>
                  <a:lnTo>
                    <a:pt x="3293" y="271"/>
                  </a:lnTo>
                  <a:lnTo>
                    <a:pt x="3691" y="228"/>
                  </a:lnTo>
                  <a:lnTo>
                    <a:pt x="4842" y="228"/>
                  </a:lnTo>
                  <a:lnTo>
                    <a:pt x="5274" y="144"/>
                  </a:lnTo>
                  <a:lnTo>
                    <a:pt x="5587" y="160"/>
                  </a:lnTo>
                  <a:lnTo>
                    <a:pt x="6104" y="101"/>
                  </a:lnTo>
                  <a:lnTo>
                    <a:pt x="6265" y="59"/>
                  </a:lnTo>
                  <a:lnTo>
                    <a:pt x="6298" y="76"/>
                  </a:lnTo>
                  <a:lnTo>
                    <a:pt x="6620" y="42"/>
                  </a:lnTo>
                  <a:lnTo>
                    <a:pt x="6696" y="50"/>
                  </a:lnTo>
                  <a:lnTo>
                    <a:pt x="6891" y="17"/>
                  </a:lnTo>
                  <a:lnTo>
                    <a:pt x="7247" y="0"/>
                  </a:lnTo>
                  <a:lnTo>
                    <a:pt x="7805" y="17"/>
                  </a:lnTo>
                  <a:lnTo>
                    <a:pt x="8000" y="50"/>
                  </a:lnTo>
                  <a:lnTo>
                    <a:pt x="8161" y="59"/>
                  </a:lnTo>
                  <a:lnTo>
                    <a:pt x="8517" y="59"/>
                  </a:lnTo>
                  <a:lnTo>
                    <a:pt x="8754" y="118"/>
                  </a:lnTo>
                  <a:lnTo>
                    <a:pt x="8991" y="152"/>
                  </a:lnTo>
                  <a:lnTo>
                    <a:pt x="9109" y="194"/>
                  </a:lnTo>
                  <a:lnTo>
                    <a:pt x="9304" y="203"/>
                  </a:lnTo>
                  <a:lnTo>
                    <a:pt x="9583" y="271"/>
                  </a:lnTo>
                  <a:lnTo>
                    <a:pt x="9702" y="279"/>
                  </a:lnTo>
                  <a:lnTo>
                    <a:pt x="10032" y="330"/>
                  </a:lnTo>
                  <a:lnTo>
                    <a:pt x="10354" y="381"/>
                  </a:lnTo>
                  <a:lnTo>
                    <a:pt x="10591" y="381"/>
                  </a:lnTo>
                  <a:lnTo>
                    <a:pt x="10752" y="406"/>
                  </a:lnTo>
                  <a:lnTo>
                    <a:pt x="11183" y="431"/>
                  </a:lnTo>
                  <a:lnTo>
                    <a:pt x="11420" y="508"/>
                  </a:lnTo>
                  <a:lnTo>
                    <a:pt x="11657" y="499"/>
                  </a:lnTo>
                  <a:lnTo>
                    <a:pt x="11852" y="550"/>
                  </a:lnTo>
                  <a:lnTo>
                    <a:pt x="11937" y="584"/>
                  </a:lnTo>
                  <a:lnTo>
                    <a:pt x="12013" y="643"/>
                  </a:lnTo>
                  <a:lnTo>
                    <a:pt x="12089" y="745"/>
                  </a:lnTo>
                  <a:lnTo>
                    <a:pt x="12132" y="821"/>
                  </a:lnTo>
                  <a:lnTo>
                    <a:pt x="12157" y="982"/>
                  </a:lnTo>
                  <a:lnTo>
                    <a:pt x="12140" y="1176"/>
                  </a:lnTo>
                  <a:lnTo>
                    <a:pt x="12081" y="1380"/>
                  </a:lnTo>
                  <a:lnTo>
                    <a:pt x="12038" y="1456"/>
                  </a:lnTo>
                  <a:lnTo>
                    <a:pt x="12005" y="1617"/>
                  </a:lnTo>
                  <a:lnTo>
                    <a:pt x="11945" y="1735"/>
                  </a:lnTo>
                  <a:lnTo>
                    <a:pt x="11861" y="1837"/>
                  </a:lnTo>
                  <a:lnTo>
                    <a:pt x="11666" y="1981"/>
                  </a:lnTo>
                  <a:lnTo>
                    <a:pt x="11522" y="2040"/>
                  </a:lnTo>
                  <a:lnTo>
                    <a:pt x="11403" y="2040"/>
                  </a:lnTo>
                  <a:lnTo>
                    <a:pt x="11370" y="2057"/>
                  </a:lnTo>
                  <a:lnTo>
                    <a:pt x="11285" y="2065"/>
                  </a:lnTo>
                  <a:lnTo>
                    <a:pt x="11107" y="2125"/>
                  </a:lnTo>
                  <a:lnTo>
                    <a:pt x="11014" y="2133"/>
                  </a:lnTo>
                  <a:lnTo>
                    <a:pt x="10895" y="2175"/>
                  </a:lnTo>
                  <a:lnTo>
                    <a:pt x="10362" y="2294"/>
                  </a:lnTo>
                  <a:lnTo>
                    <a:pt x="9676" y="2294"/>
                  </a:lnTo>
                  <a:lnTo>
                    <a:pt x="9592" y="2277"/>
                  </a:lnTo>
                  <a:lnTo>
                    <a:pt x="9414" y="2277"/>
                  </a:lnTo>
                  <a:lnTo>
                    <a:pt x="9295" y="2252"/>
                  </a:lnTo>
                  <a:lnTo>
                    <a:pt x="8364" y="2184"/>
                  </a:lnTo>
                  <a:lnTo>
                    <a:pt x="8127" y="2209"/>
                  </a:lnTo>
                  <a:lnTo>
                    <a:pt x="8110" y="2218"/>
                  </a:lnTo>
                  <a:close/>
                </a:path>
              </a:pathLst>
            </a:custGeom>
            <a:noFill/>
            <a:ln w="635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620EB8-F7BA-4C3A-92BF-78DF42930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8" y="369"/>
              <a:ext cx="82" cy="104"/>
            </a:xfrm>
            <a:custGeom>
              <a:avLst/>
              <a:gdLst>
                <a:gd name="T0" fmla="*/ 144 w 364"/>
                <a:gd name="T1" fmla="*/ 415 h 458"/>
                <a:gd name="T2" fmla="*/ 136 w 364"/>
                <a:gd name="T3" fmla="*/ 390 h 458"/>
                <a:gd name="T4" fmla="*/ 127 w 364"/>
                <a:gd name="T5" fmla="*/ 331 h 458"/>
                <a:gd name="T6" fmla="*/ 110 w 364"/>
                <a:gd name="T7" fmla="*/ 288 h 458"/>
                <a:gd name="T8" fmla="*/ 68 w 364"/>
                <a:gd name="T9" fmla="*/ 263 h 458"/>
                <a:gd name="T10" fmla="*/ 25 w 364"/>
                <a:gd name="T11" fmla="*/ 271 h 458"/>
                <a:gd name="T12" fmla="*/ 0 w 364"/>
                <a:gd name="T13" fmla="*/ 314 h 458"/>
                <a:gd name="T14" fmla="*/ 9 w 364"/>
                <a:gd name="T15" fmla="*/ 356 h 458"/>
                <a:gd name="T16" fmla="*/ 42 w 364"/>
                <a:gd name="T17" fmla="*/ 356 h 458"/>
                <a:gd name="T18" fmla="*/ 25 w 364"/>
                <a:gd name="T19" fmla="*/ 331 h 458"/>
                <a:gd name="T20" fmla="*/ 25 w 364"/>
                <a:gd name="T21" fmla="*/ 305 h 458"/>
                <a:gd name="T22" fmla="*/ 51 w 364"/>
                <a:gd name="T23" fmla="*/ 288 h 458"/>
                <a:gd name="T24" fmla="*/ 76 w 364"/>
                <a:gd name="T25" fmla="*/ 288 h 458"/>
                <a:gd name="T26" fmla="*/ 93 w 364"/>
                <a:gd name="T27" fmla="*/ 314 h 458"/>
                <a:gd name="T28" fmla="*/ 110 w 364"/>
                <a:gd name="T29" fmla="*/ 373 h 458"/>
                <a:gd name="T30" fmla="*/ 119 w 364"/>
                <a:gd name="T31" fmla="*/ 424 h 458"/>
                <a:gd name="T32" fmla="*/ 144 w 364"/>
                <a:gd name="T33" fmla="*/ 458 h 458"/>
                <a:gd name="T34" fmla="*/ 195 w 364"/>
                <a:gd name="T35" fmla="*/ 331 h 458"/>
                <a:gd name="T36" fmla="*/ 203 w 364"/>
                <a:gd name="T37" fmla="*/ 305 h 458"/>
                <a:gd name="T38" fmla="*/ 246 w 364"/>
                <a:gd name="T39" fmla="*/ 297 h 458"/>
                <a:gd name="T40" fmla="*/ 271 w 364"/>
                <a:gd name="T41" fmla="*/ 246 h 458"/>
                <a:gd name="T42" fmla="*/ 263 w 364"/>
                <a:gd name="T43" fmla="*/ 195 h 458"/>
                <a:gd name="T44" fmla="*/ 212 w 364"/>
                <a:gd name="T45" fmla="*/ 170 h 458"/>
                <a:gd name="T46" fmla="*/ 169 w 364"/>
                <a:gd name="T47" fmla="*/ 178 h 458"/>
                <a:gd name="T48" fmla="*/ 144 w 364"/>
                <a:gd name="T49" fmla="*/ 221 h 458"/>
                <a:gd name="T50" fmla="*/ 102 w 364"/>
                <a:gd name="T51" fmla="*/ 204 h 458"/>
                <a:gd name="T52" fmla="*/ 127 w 364"/>
                <a:gd name="T53" fmla="*/ 119 h 458"/>
                <a:gd name="T54" fmla="*/ 152 w 364"/>
                <a:gd name="T55" fmla="*/ 271 h 458"/>
                <a:gd name="T56" fmla="*/ 161 w 364"/>
                <a:gd name="T57" fmla="*/ 238 h 458"/>
                <a:gd name="T58" fmla="*/ 178 w 364"/>
                <a:gd name="T59" fmla="*/ 204 h 458"/>
                <a:gd name="T60" fmla="*/ 212 w 364"/>
                <a:gd name="T61" fmla="*/ 195 h 458"/>
                <a:gd name="T62" fmla="*/ 246 w 364"/>
                <a:gd name="T63" fmla="*/ 221 h 458"/>
                <a:gd name="T64" fmla="*/ 254 w 364"/>
                <a:gd name="T65" fmla="*/ 254 h 458"/>
                <a:gd name="T66" fmla="*/ 237 w 364"/>
                <a:gd name="T67" fmla="*/ 280 h 458"/>
                <a:gd name="T68" fmla="*/ 212 w 364"/>
                <a:gd name="T69" fmla="*/ 280 h 458"/>
                <a:gd name="T70" fmla="*/ 178 w 364"/>
                <a:gd name="T71" fmla="*/ 305 h 458"/>
                <a:gd name="T72" fmla="*/ 254 w 364"/>
                <a:gd name="T73" fmla="*/ 153 h 458"/>
                <a:gd name="T74" fmla="*/ 296 w 364"/>
                <a:gd name="T75" fmla="*/ 170 h 458"/>
                <a:gd name="T76" fmla="*/ 339 w 364"/>
                <a:gd name="T77" fmla="*/ 161 h 458"/>
                <a:gd name="T78" fmla="*/ 364 w 364"/>
                <a:gd name="T79" fmla="*/ 119 h 458"/>
                <a:gd name="T80" fmla="*/ 356 w 364"/>
                <a:gd name="T81" fmla="*/ 85 h 458"/>
                <a:gd name="T82" fmla="*/ 330 w 364"/>
                <a:gd name="T83" fmla="*/ 51 h 458"/>
                <a:gd name="T84" fmla="*/ 279 w 364"/>
                <a:gd name="T85" fmla="*/ 17 h 458"/>
                <a:gd name="T86" fmla="*/ 229 w 364"/>
                <a:gd name="T87" fmla="*/ 0 h 458"/>
                <a:gd name="T88" fmla="*/ 178 w 364"/>
                <a:gd name="T89" fmla="*/ 34 h 458"/>
                <a:gd name="T90" fmla="*/ 169 w 364"/>
                <a:gd name="T91" fmla="*/ 68 h 458"/>
                <a:gd name="T92" fmla="*/ 186 w 364"/>
                <a:gd name="T93" fmla="*/ 102 h 458"/>
                <a:gd name="T94" fmla="*/ 229 w 364"/>
                <a:gd name="T95" fmla="*/ 144 h 458"/>
                <a:gd name="T96" fmla="*/ 212 w 364"/>
                <a:gd name="T97" fmla="*/ 94 h 458"/>
                <a:gd name="T98" fmla="*/ 195 w 364"/>
                <a:gd name="T99" fmla="*/ 60 h 458"/>
                <a:gd name="T100" fmla="*/ 212 w 364"/>
                <a:gd name="T101" fmla="*/ 34 h 458"/>
                <a:gd name="T102" fmla="*/ 254 w 364"/>
                <a:gd name="T103" fmla="*/ 34 h 458"/>
                <a:gd name="T104" fmla="*/ 305 w 364"/>
                <a:gd name="T105" fmla="*/ 68 h 458"/>
                <a:gd name="T106" fmla="*/ 330 w 364"/>
                <a:gd name="T107" fmla="*/ 85 h 458"/>
                <a:gd name="T108" fmla="*/ 339 w 364"/>
                <a:gd name="T109" fmla="*/ 111 h 458"/>
                <a:gd name="T110" fmla="*/ 322 w 364"/>
                <a:gd name="T111" fmla="*/ 144 h 458"/>
                <a:gd name="T112" fmla="*/ 279 w 364"/>
                <a:gd name="T113" fmla="*/ 13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4" h="458">
                  <a:moveTo>
                    <a:pt x="195" y="331"/>
                  </a:moveTo>
                  <a:lnTo>
                    <a:pt x="144" y="415"/>
                  </a:lnTo>
                  <a:lnTo>
                    <a:pt x="136" y="398"/>
                  </a:lnTo>
                  <a:lnTo>
                    <a:pt x="136" y="390"/>
                  </a:lnTo>
                  <a:lnTo>
                    <a:pt x="127" y="365"/>
                  </a:lnTo>
                  <a:lnTo>
                    <a:pt x="127" y="331"/>
                  </a:lnTo>
                  <a:lnTo>
                    <a:pt x="119" y="314"/>
                  </a:lnTo>
                  <a:lnTo>
                    <a:pt x="110" y="288"/>
                  </a:lnTo>
                  <a:lnTo>
                    <a:pt x="93" y="271"/>
                  </a:lnTo>
                  <a:lnTo>
                    <a:pt x="68" y="263"/>
                  </a:lnTo>
                  <a:lnTo>
                    <a:pt x="51" y="263"/>
                  </a:lnTo>
                  <a:lnTo>
                    <a:pt x="25" y="271"/>
                  </a:lnTo>
                  <a:lnTo>
                    <a:pt x="9" y="288"/>
                  </a:lnTo>
                  <a:lnTo>
                    <a:pt x="0" y="314"/>
                  </a:lnTo>
                  <a:lnTo>
                    <a:pt x="0" y="339"/>
                  </a:lnTo>
                  <a:lnTo>
                    <a:pt x="9" y="356"/>
                  </a:lnTo>
                  <a:lnTo>
                    <a:pt x="25" y="381"/>
                  </a:lnTo>
                  <a:lnTo>
                    <a:pt x="42" y="356"/>
                  </a:lnTo>
                  <a:lnTo>
                    <a:pt x="25" y="348"/>
                  </a:lnTo>
                  <a:lnTo>
                    <a:pt x="25" y="331"/>
                  </a:lnTo>
                  <a:lnTo>
                    <a:pt x="25" y="322"/>
                  </a:lnTo>
                  <a:lnTo>
                    <a:pt x="25" y="305"/>
                  </a:lnTo>
                  <a:lnTo>
                    <a:pt x="42" y="288"/>
                  </a:lnTo>
                  <a:lnTo>
                    <a:pt x="51" y="288"/>
                  </a:lnTo>
                  <a:lnTo>
                    <a:pt x="68" y="288"/>
                  </a:lnTo>
                  <a:lnTo>
                    <a:pt x="76" y="288"/>
                  </a:lnTo>
                  <a:lnTo>
                    <a:pt x="85" y="297"/>
                  </a:lnTo>
                  <a:lnTo>
                    <a:pt x="93" y="314"/>
                  </a:lnTo>
                  <a:lnTo>
                    <a:pt x="102" y="339"/>
                  </a:lnTo>
                  <a:lnTo>
                    <a:pt x="110" y="373"/>
                  </a:lnTo>
                  <a:lnTo>
                    <a:pt x="110" y="398"/>
                  </a:lnTo>
                  <a:lnTo>
                    <a:pt x="119" y="424"/>
                  </a:lnTo>
                  <a:lnTo>
                    <a:pt x="136" y="449"/>
                  </a:lnTo>
                  <a:lnTo>
                    <a:pt x="144" y="458"/>
                  </a:lnTo>
                  <a:lnTo>
                    <a:pt x="212" y="348"/>
                  </a:lnTo>
                  <a:lnTo>
                    <a:pt x="195" y="331"/>
                  </a:lnTo>
                  <a:close/>
                  <a:moveTo>
                    <a:pt x="178" y="305"/>
                  </a:moveTo>
                  <a:lnTo>
                    <a:pt x="203" y="305"/>
                  </a:lnTo>
                  <a:lnTo>
                    <a:pt x="229" y="305"/>
                  </a:lnTo>
                  <a:lnTo>
                    <a:pt x="246" y="297"/>
                  </a:lnTo>
                  <a:lnTo>
                    <a:pt x="263" y="280"/>
                  </a:lnTo>
                  <a:lnTo>
                    <a:pt x="271" y="246"/>
                  </a:lnTo>
                  <a:lnTo>
                    <a:pt x="271" y="221"/>
                  </a:lnTo>
                  <a:lnTo>
                    <a:pt x="263" y="195"/>
                  </a:lnTo>
                  <a:lnTo>
                    <a:pt x="237" y="178"/>
                  </a:lnTo>
                  <a:lnTo>
                    <a:pt x="212" y="170"/>
                  </a:lnTo>
                  <a:lnTo>
                    <a:pt x="195" y="170"/>
                  </a:lnTo>
                  <a:lnTo>
                    <a:pt x="169" y="178"/>
                  </a:lnTo>
                  <a:lnTo>
                    <a:pt x="152" y="195"/>
                  </a:lnTo>
                  <a:lnTo>
                    <a:pt x="144" y="221"/>
                  </a:lnTo>
                  <a:lnTo>
                    <a:pt x="144" y="238"/>
                  </a:lnTo>
                  <a:lnTo>
                    <a:pt x="102" y="204"/>
                  </a:lnTo>
                  <a:lnTo>
                    <a:pt x="144" y="136"/>
                  </a:lnTo>
                  <a:lnTo>
                    <a:pt x="127" y="119"/>
                  </a:lnTo>
                  <a:lnTo>
                    <a:pt x="68" y="204"/>
                  </a:lnTo>
                  <a:lnTo>
                    <a:pt x="152" y="271"/>
                  </a:lnTo>
                  <a:lnTo>
                    <a:pt x="161" y="254"/>
                  </a:lnTo>
                  <a:lnTo>
                    <a:pt x="161" y="238"/>
                  </a:lnTo>
                  <a:lnTo>
                    <a:pt x="169" y="212"/>
                  </a:lnTo>
                  <a:lnTo>
                    <a:pt x="178" y="204"/>
                  </a:lnTo>
                  <a:lnTo>
                    <a:pt x="195" y="195"/>
                  </a:lnTo>
                  <a:lnTo>
                    <a:pt x="212" y="195"/>
                  </a:lnTo>
                  <a:lnTo>
                    <a:pt x="229" y="204"/>
                  </a:lnTo>
                  <a:lnTo>
                    <a:pt x="246" y="221"/>
                  </a:lnTo>
                  <a:lnTo>
                    <a:pt x="254" y="238"/>
                  </a:lnTo>
                  <a:lnTo>
                    <a:pt x="254" y="254"/>
                  </a:lnTo>
                  <a:lnTo>
                    <a:pt x="246" y="263"/>
                  </a:lnTo>
                  <a:lnTo>
                    <a:pt x="237" y="280"/>
                  </a:lnTo>
                  <a:lnTo>
                    <a:pt x="229" y="280"/>
                  </a:lnTo>
                  <a:lnTo>
                    <a:pt x="212" y="280"/>
                  </a:lnTo>
                  <a:lnTo>
                    <a:pt x="195" y="280"/>
                  </a:lnTo>
                  <a:lnTo>
                    <a:pt x="178" y="305"/>
                  </a:lnTo>
                  <a:close/>
                  <a:moveTo>
                    <a:pt x="229" y="144"/>
                  </a:moveTo>
                  <a:lnTo>
                    <a:pt x="254" y="153"/>
                  </a:lnTo>
                  <a:lnTo>
                    <a:pt x="279" y="161"/>
                  </a:lnTo>
                  <a:lnTo>
                    <a:pt x="296" y="170"/>
                  </a:lnTo>
                  <a:lnTo>
                    <a:pt x="313" y="170"/>
                  </a:lnTo>
                  <a:lnTo>
                    <a:pt x="339" y="161"/>
                  </a:lnTo>
                  <a:lnTo>
                    <a:pt x="356" y="144"/>
                  </a:lnTo>
                  <a:lnTo>
                    <a:pt x="364" y="119"/>
                  </a:lnTo>
                  <a:lnTo>
                    <a:pt x="364" y="102"/>
                  </a:lnTo>
                  <a:lnTo>
                    <a:pt x="356" y="85"/>
                  </a:lnTo>
                  <a:lnTo>
                    <a:pt x="347" y="68"/>
                  </a:lnTo>
                  <a:lnTo>
                    <a:pt x="330" y="51"/>
                  </a:lnTo>
                  <a:lnTo>
                    <a:pt x="305" y="34"/>
                  </a:lnTo>
                  <a:lnTo>
                    <a:pt x="279" y="17"/>
                  </a:lnTo>
                  <a:lnTo>
                    <a:pt x="263" y="9"/>
                  </a:lnTo>
                  <a:lnTo>
                    <a:pt x="229" y="0"/>
                  </a:lnTo>
                  <a:lnTo>
                    <a:pt x="203" y="9"/>
                  </a:lnTo>
                  <a:lnTo>
                    <a:pt x="178" y="34"/>
                  </a:lnTo>
                  <a:lnTo>
                    <a:pt x="169" y="51"/>
                  </a:lnTo>
                  <a:lnTo>
                    <a:pt x="169" y="68"/>
                  </a:lnTo>
                  <a:lnTo>
                    <a:pt x="178" y="85"/>
                  </a:lnTo>
                  <a:lnTo>
                    <a:pt x="186" y="102"/>
                  </a:lnTo>
                  <a:lnTo>
                    <a:pt x="203" y="119"/>
                  </a:lnTo>
                  <a:lnTo>
                    <a:pt x="229" y="144"/>
                  </a:lnTo>
                  <a:close/>
                  <a:moveTo>
                    <a:pt x="246" y="119"/>
                  </a:moveTo>
                  <a:lnTo>
                    <a:pt x="212" y="94"/>
                  </a:lnTo>
                  <a:lnTo>
                    <a:pt x="195" y="77"/>
                  </a:lnTo>
                  <a:lnTo>
                    <a:pt x="195" y="60"/>
                  </a:lnTo>
                  <a:lnTo>
                    <a:pt x="195" y="43"/>
                  </a:lnTo>
                  <a:lnTo>
                    <a:pt x="212" y="34"/>
                  </a:lnTo>
                  <a:lnTo>
                    <a:pt x="229" y="26"/>
                  </a:lnTo>
                  <a:lnTo>
                    <a:pt x="254" y="34"/>
                  </a:lnTo>
                  <a:lnTo>
                    <a:pt x="288" y="51"/>
                  </a:lnTo>
                  <a:lnTo>
                    <a:pt x="305" y="68"/>
                  </a:lnTo>
                  <a:lnTo>
                    <a:pt x="322" y="77"/>
                  </a:lnTo>
                  <a:lnTo>
                    <a:pt x="330" y="85"/>
                  </a:lnTo>
                  <a:lnTo>
                    <a:pt x="339" y="94"/>
                  </a:lnTo>
                  <a:lnTo>
                    <a:pt x="339" y="111"/>
                  </a:lnTo>
                  <a:lnTo>
                    <a:pt x="339" y="127"/>
                  </a:lnTo>
                  <a:lnTo>
                    <a:pt x="322" y="144"/>
                  </a:lnTo>
                  <a:lnTo>
                    <a:pt x="305" y="144"/>
                  </a:lnTo>
                  <a:lnTo>
                    <a:pt x="279" y="136"/>
                  </a:lnTo>
                  <a:lnTo>
                    <a:pt x="246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F7D6C2F-B749-4AA4-9647-0CC5429A8F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725" y="39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E23C63-E52A-46AA-B25A-AD73F27D37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742" y="36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7CE655-D780-448E-B6CC-DDDE767CE4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759" y="331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085C079-4925-4A2C-A41D-1BC8FE988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" y="2535"/>
              <a:ext cx="100" cy="50"/>
            </a:xfrm>
            <a:custGeom>
              <a:avLst/>
              <a:gdLst>
                <a:gd name="T0" fmla="*/ 17 w 440"/>
                <a:gd name="T1" fmla="*/ 186 h 220"/>
                <a:gd name="T2" fmla="*/ 84 w 440"/>
                <a:gd name="T3" fmla="*/ 203 h 220"/>
                <a:gd name="T4" fmla="*/ 127 w 440"/>
                <a:gd name="T5" fmla="*/ 144 h 220"/>
                <a:gd name="T6" fmla="*/ 110 w 440"/>
                <a:gd name="T7" fmla="*/ 102 h 220"/>
                <a:gd name="T8" fmla="*/ 118 w 440"/>
                <a:gd name="T9" fmla="*/ 59 h 220"/>
                <a:gd name="T10" fmla="*/ 68 w 440"/>
                <a:gd name="T11" fmla="*/ 0 h 220"/>
                <a:gd name="T12" fmla="*/ 8 w 440"/>
                <a:gd name="T13" fmla="*/ 25 h 220"/>
                <a:gd name="T14" fmla="*/ 34 w 440"/>
                <a:gd name="T15" fmla="*/ 42 h 220"/>
                <a:gd name="T16" fmla="*/ 68 w 440"/>
                <a:gd name="T17" fmla="*/ 25 h 220"/>
                <a:gd name="T18" fmla="*/ 93 w 440"/>
                <a:gd name="T19" fmla="*/ 51 h 220"/>
                <a:gd name="T20" fmla="*/ 68 w 440"/>
                <a:gd name="T21" fmla="*/ 85 h 220"/>
                <a:gd name="T22" fmla="*/ 68 w 440"/>
                <a:gd name="T23" fmla="*/ 102 h 220"/>
                <a:gd name="T24" fmla="*/ 101 w 440"/>
                <a:gd name="T25" fmla="*/ 127 h 220"/>
                <a:gd name="T26" fmla="*/ 93 w 440"/>
                <a:gd name="T27" fmla="*/ 178 h 220"/>
                <a:gd name="T28" fmla="*/ 42 w 440"/>
                <a:gd name="T29" fmla="*/ 186 h 220"/>
                <a:gd name="T30" fmla="*/ 25 w 440"/>
                <a:gd name="T31" fmla="*/ 144 h 220"/>
                <a:gd name="T32" fmla="*/ 152 w 440"/>
                <a:gd name="T33" fmla="*/ 152 h 220"/>
                <a:gd name="T34" fmla="*/ 211 w 440"/>
                <a:gd name="T35" fmla="*/ 212 h 220"/>
                <a:gd name="T36" fmla="*/ 262 w 440"/>
                <a:gd name="T37" fmla="*/ 186 h 220"/>
                <a:gd name="T38" fmla="*/ 279 w 440"/>
                <a:gd name="T39" fmla="*/ 110 h 220"/>
                <a:gd name="T40" fmla="*/ 271 w 440"/>
                <a:gd name="T41" fmla="*/ 34 h 220"/>
                <a:gd name="T42" fmla="*/ 203 w 440"/>
                <a:gd name="T43" fmla="*/ 9 h 220"/>
                <a:gd name="T44" fmla="*/ 161 w 440"/>
                <a:gd name="T45" fmla="*/ 51 h 220"/>
                <a:gd name="T46" fmla="*/ 178 w 440"/>
                <a:gd name="T47" fmla="*/ 110 h 220"/>
                <a:gd name="T48" fmla="*/ 203 w 440"/>
                <a:gd name="T49" fmla="*/ 25 h 220"/>
                <a:gd name="T50" fmla="*/ 245 w 440"/>
                <a:gd name="T51" fmla="*/ 42 h 220"/>
                <a:gd name="T52" fmla="*/ 254 w 440"/>
                <a:gd name="T53" fmla="*/ 136 h 220"/>
                <a:gd name="T54" fmla="*/ 228 w 440"/>
                <a:gd name="T55" fmla="*/ 186 h 220"/>
                <a:gd name="T56" fmla="*/ 186 w 440"/>
                <a:gd name="T57" fmla="*/ 169 h 220"/>
                <a:gd name="T58" fmla="*/ 313 w 440"/>
                <a:gd name="T59" fmla="*/ 110 h 220"/>
                <a:gd name="T60" fmla="*/ 347 w 440"/>
                <a:gd name="T61" fmla="*/ 212 h 220"/>
                <a:gd name="T62" fmla="*/ 406 w 440"/>
                <a:gd name="T63" fmla="*/ 212 h 220"/>
                <a:gd name="T64" fmla="*/ 440 w 440"/>
                <a:gd name="T65" fmla="*/ 152 h 220"/>
                <a:gd name="T66" fmla="*/ 440 w 440"/>
                <a:gd name="T67" fmla="*/ 76 h 220"/>
                <a:gd name="T68" fmla="*/ 381 w 440"/>
                <a:gd name="T69" fmla="*/ 17 h 220"/>
                <a:gd name="T70" fmla="*/ 330 w 440"/>
                <a:gd name="T71" fmla="*/ 42 h 220"/>
                <a:gd name="T72" fmla="*/ 313 w 440"/>
                <a:gd name="T73" fmla="*/ 110 h 220"/>
                <a:gd name="T74" fmla="*/ 355 w 440"/>
                <a:gd name="T75" fmla="*/ 51 h 220"/>
                <a:gd name="T76" fmla="*/ 398 w 440"/>
                <a:gd name="T77" fmla="*/ 42 h 220"/>
                <a:gd name="T78" fmla="*/ 415 w 440"/>
                <a:gd name="T79" fmla="*/ 119 h 220"/>
                <a:gd name="T80" fmla="*/ 406 w 440"/>
                <a:gd name="T81" fmla="*/ 186 h 220"/>
                <a:gd name="T82" fmla="*/ 355 w 440"/>
                <a:gd name="T83" fmla="*/ 195 h 220"/>
                <a:gd name="T84" fmla="*/ 338 w 440"/>
                <a:gd name="T85" fmla="*/ 1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0" h="220">
                  <a:moveTo>
                    <a:pt x="0" y="144"/>
                  </a:moveTo>
                  <a:lnTo>
                    <a:pt x="0" y="169"/>
                  </a:lnTo>
                  <a:lnTo>
                    <a:pt x="17" y="186"/>
                  </a:lnTo>
                  <a:lnTo>
                    <a:pt x="34" y="203"/>
                  </a:lnTo>
                  <a:lnTo>
                    <a:pt x="59" y="203"/>
                  </a:lnTo>
                  <a:lnTo>
                    <a:pt x="84" y="203"/>
                  </a:lnTo>
                  <a:lnTo>
                    <a:pt x="110" y="186"/>
                  </a:lnTo>
                  <a:lnTo>
                    <a:pt x="118" y="169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0"/>
                  </a:lnTo>
                  <a:lnTo>
                    <a:pt x="110" y="102"/>
                  </a:lnTo>
                  <a:lnTo>
                    <a:pt x="93" y="93"/>
                  </a:lnTo>
                  <a:lnTo>
                    <a:pt x="110" y="76"/>
                  </a:lnTo>
                  <a:lnTo>
                    <a:pt x="118" y="59"/>
                  </a:lnTo>
                  <a:lnTo>
                    <a:pt x="118" y="34"/>
                  </a:lnTo>
                  <a:lnTo>
                    <a:pt x="93" y="9"/>
                  </a:lnTo>
                  <a:lnTo>
                    <a:pt x="68" y="0"/>
                  </a:lnTo>
                  <a:lnTo>
                    <a:pt x="42" y="0"/>
                  </a:lnTo>
                  <a:lnTo>
                    <a:pt x="25" y="17"/>
                  </a:lnTo>
                  <a:lnTo>
                    <a:pt x="8" y="25"/>
                  </a:lnTo>
                  <a:lnTo>
                    <a:pt x="0" y="51"/>
                  </a:lnTo>
                  <a:lnTo>
                    <a:pt x="25" y="59"/>
                  </a:lnTo>
                  <a:lnTo>
                    <a:pt x="34" y="42"/>
                  </a:lnTo>
                  <a:lnTo>
                    <a:pt x="42" y="34"/>
                  </a:lnTo>
                  <a:lnTo>
                    <a:pt x="51" y="25"/>
                  </a:lnTo>
                  <a:lnTo>
                    <a:pt x="68" y="25"/>
                  </a:lnTo>
                  <a:lnTo>
                    <a:pt x="84" y="34"/>
                  </a:lnTo>
                  <a:lnTo>
                    <a:pt x="93" y="42"/>
                  </a:lnTo>
                  <a:lnTo>
                    <a:pt x="93" y="51"/>
                  </a:lnTo>
                  <a:lnTo>
                    <a:pt x="93" y="68"/>
                  </a:lnTo>
                  <a:lnTo>
                    <a:pt x="84" y="76"/>
                  </a:lnTo>
                  <a:lnTo>
                    <a:pt x="68" y="85"/>
                  </a:lnTo>
                  <a:lnTo>
                    <a:pt x="51" y="85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76" y="110"/>
                  </a:lnTo>
                  <a:lnTo>
                    <a:pt x="93" y="119"/>
                  </a:lnTo>
                  <a:lnTo>
                    <a:pt x="101" y="127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93" y="178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42" y="186"/>
                  </a:lnTo>
                  <a:lnTo>
                    <a:pt x="34" y="178"/>
                  </a:lnTo>
                  <a:lnTo>
                    <a:pt x="25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02"/>
                  </a:moveTo>
                  <a:lnTo>
                    <a:pt x="152" y="152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1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1" y="169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79" y="85"/>
                  </a:lnTo>
                  <a:lnTo>
                    <a:pt x="279" y="68"/>
                  </a:lnTo>
                  <a:lnTo>
                    <a:pt x="271" y="34"/>
                  </a:lnTo>
                  <a:lnTo>
                    <a:pt x="245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69" y="34"/>
                  </a:lnTo>
                  <a:lnTo>
                    <a:pt x="161" y="51"/>
                  </a:lnTo>
                  <a:lnTo>
                    <a:pt x="152" y="76"/>
                  </a:lnTo>
                  <a:lnTo>
                    <a:pt x="152" y="102"/>
                  </a:lnTo>
                  <a:close/>
                  <a:moveTo>
                    <a:pt x="178" y="110"/>
                  </a:moveTo>
                  <a:lnTo>
                    <a:pt x="178" y="68"/>
                  </a:lnTo>
                  <a:lnTo>
                    <a:pt x="195" y="42"/>
                  </a:lnTo>
                  <a:lnTo>
                    <a:pt x="203" y="25"/>
                  </a:lnTo>
                  <a:lnTo>
                    <a:pt x="220" y="25"/>
                  </a:lnTo>
                  <a:lnTo>
                    <a:pt x="237" y="34"/>
                  </a:lnTo>
                  <a:lnTo>
                    <a:pt x="245" y="42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36"/>
                  </a:lnTo>
                  <a:lnTo>
                    <a:pt x="254" y="152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1" y="186"/>
                  </a:lnTo>
                  <a:lnTo>
                    <a:pt x="195" y="186"/>
                  </a:lnTo>
                  <a:lnTo>
                    <a:pt x="186" y="169"/>
                  </a:lnTo>
                  <a:lnTo>
                    <a:pt x="178" y="144"/>
                  </a:lnTo>
                  <a:lnTo>
                    <a:pt x="178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20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2" y="178"/>
                  </a:lnTo>
                  <a:lnTo>
                    <a:pt x="440" y="152"/>
                  </a:lnTo>
                  <a:lnTo>
                    <a:pt x="440" y="119"/>
                  </a:lnTo>
                  <a:lnTo>
                    <a:pt x="440" y="93"/>
                  </a:lnTo>
                  <a:lnTo>
                    <a:pt x="440" y="76"/>
                  </a:lnTo>
                  <a:lnTo>
                    <a:pt x="432" y="42"/>
                  </a:lnTo>
                  <a:lnTo>
                    <a:pt x="406" y="25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5"/>
                  </a:lnTo>
                  <a:lnTo>
                    <a:pt x="330" y="42"/>
                  </a:lnTo>
                  <a:lnTo>
                    <a:pt x="322" y="59"/>
                  </a:lnTo>
                  <a:lnTo>
                    <a:pt x="313" y="85"/>
                  </a:lnTo>
                  <a:lnTo>
                    <a:pt x="313" y="110"/>
                  </a:lnTo>
                  <a:close/>
                  <a:moveTo>
                    <a:pt x="338" y="119"/>
                  </a:moveTo>
                  <a:lnTo>
                    <a:pt x="338" y="76"/>
                  </a:lnTo>
                  <a:lnTo>
                    <a:pt x="355" y="51"/>
                  </a:lnTo>
                  <a:lnTo>
                    <a:pt x="364" y="34"/>
                  </a:lnTo>
                  <a:lnTo>
                    <a:pt x="381" y="34"/>
                  </a:lnTo>
                  <a:lnTo>
                    <a:pt x="398" y="42"/>
                  </a:lnTo>
                  <a:lnTo>
                    <a:pt x="406" y="51"/>
                  </a:lnTo>
                  <a:lnTo>
                    <a:pt x="415" y="76"/>
                  </a:lnTo>
                  <a:lnTo>
                    <a:pt x="415" y="119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52"/>
                  </a:lnTo>
                  <a:lnTo>
                    <a:pt x="338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A7F4E2-4239-4976-87F2-1C1AEBCF21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429" y="2512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F9D6E7-9CA3-47DB-A2A0-E1EE5E24C8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463" y="2512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B3F5BF0-9FF8-471B-86AD-59316F194E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498" y="251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934E600-427D-4FEC-8B4D-84EFE7D15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554"/>
              <a:ext cx="102" cy="69"/>
            </a:xfrm>
            <a:custGeom>
              <a:avLst/>
              <a:gdLst>
                <a:gd name="T0" fmla="*/ 0 w 449"/>
                <a:gd name="T1" fmla="*/ 144 h 305"/>
                <a:gd name="T2" fmla="*/ 25 w 449"/>
                <a:gd name="T3" fmla="*/ 187 h 305"/>
                <a:gd name="T4" fmla="*/ 68 w 449"/>
                <a:gd name="T5" fmla="*/ 203 h 305"/>
                <a:gd name="T6" fmla="*/ 119 w 449"/>
                <a:gd name="T7" fmla="*/ 187 h 305"/>
                <a:gd name="T8" fmla="*/ 136 w 449"/>
                <a:gd name="T9" fmla="*/ 144 h 305"/>
                <a:gd name="T10" fmla="*/ 119 w 449"/>
                <a:gd name="T11" fmla="*/ 119 h 305"/>
                <a:gd name="T12" fmla="*/ 136 w 449"/>
                <a:gd name="T13" fmla="*/ 93 h 305"/>
                <a:gd name="T14" fmla="*/ 152 w 449"/>
                <a:gd name="T15" fmla="*/ 51 h 305"/>
                <a:gd name="T16" fmla="*/ 110 w 449"/>
                <a:gd name="T17" fmla="*/ 9 h 305"/>
                <a:gd name="T18" fmla="*/ 68 w 449"/>
                <a:gd name="T19" fmla="*/ 9 h 305"/>
                <a:gd name="T20" fmla="*/ 34 w 449"/>
                <a:gd name="T21" fmla="*/ 34 h 305"/>
                <a:gd name="T22" fmla="*/ 68 w 449"/>
                <a:gd name="T23" fmla="*/ 34 h 305"/>
                <a:gd name="T24" fmla="*/ 93 w 449"/>
                <a:gd name="T25" fmla="*/ 26 h 305"/>
                <a:gd name="T26" fmla="*/ 119 w 449"/>
                <a:gd name="T27" fmla="*/ 34 h 305"/>
                <a:gd name="T28" fmla="*/ 127 w 449"/>
                <a:gd name="T29" fmla="*/ 51 h 305"/>
                <a:gd name="T30" fmla="*/ 119 w 449"/>
                <a:gd name="T31" fmla="*/ 76 h 305"/>
                <a:gd name="T32" fmla="*/ 93 w 449"/>
                <a:gd name="T33" fmla="*/ 85 h 305"/>
                <a:gd name="T34" fmla="*/ 59 w 449"/>
                <a:gd name="T35" fmla="*/ 102 h 305"/>
                <a:gd name="T36" fmla="*/ 93 w 449"/>
                <a:gd name="T37" fmla="*/ 110 h 305"/>
                <a:gd name="T38" fmla="*/ 110 w 449"/>
                <a:gd name="T39" fmla="*/ 136 h 305"/>
                <a:gd name="T40" fmla="*/ 93 w 449"/>
                <a:gd name="T41" fmla="*/ 170 h 305"/>
                <a:gd name="T42" fmla="*/ 68 w 449"/>
                <a:gd name="T43" fmla="*/ 178 h 305"/>
                <a:gd name="T44" fmla="*/ 34 w 449"/>
                <a:gd name="T45" fmla="*/ 161 h 305"/>
                <a:gd name="T46" fmla="*/ 25 w 449"/>
                <a:gd name="T47" fmla="*/ 127 h 305"/>
                <a:gd name="T48" fmla="*/ 144 w 449"/>
                <a:gd name="T49" fmla="*/ 178 h 305"/>
                <a:gd name="T50" fmla="*/ 152 w 449"/>
                <a:gd name="T51" fmla="*/ 220 h 305"/>
                <a:gd name="T52" fmla="*/ 186 w 449"/>
                <a:gd name="T53" fmla="*/ 246 h 305"/>
                <a:gd name="T54" fmla="*/ 246 w 449"/>
                <a:gd name="T55" fmla="*/ 246 h 305"/>
                <a:gd name="T56" fmla="*/ 279 w 449"/>
                <a:gd name="T57" fmla="*/ 203 h 305"/>
                <a:gd name="T58" fmla="*/ 279 w 449"/>
                <a:gd name="T59" fmla="*/ 153 h 305"/>
                <a:gd name="T60" fmla="*/ 237 w 449"/>
                <a:gd name="T61" fmla="*/ 127 h 305"/>
                <a:gd name="T62" fmla="*/ 203 w 449"/>
                <a:gd name="T63" fmla="*/ 119 h 305"/>
                <a:gd name="T64" fmla="*/ 305 w 449"/>
                <a:gd name="T65" fmla="*/ 102 h 305"/>
                <a:gd name="T66" fmla="*/ 220 w 449"/>
                <a:gd name="T67" fmla="*/ 51 h 305"/>
                <a:gd name="T68" fmla="*/ 186 w 449"/>
                <a:gd name="T69" fmla="*/ 144 h 305"/>
                <a:gd name="T70" fmla="*/ 229 w 449"/>
                <a:gd name="T71" fmla="*/ 144 h 305"/>
                <a:gd name="T72" fmla="*/ 254 w 449"/>
                <a:gd name="T73" fmla="*/ 161 h 305"/>
                <a:gd name="T74" fmla="*/ 254 w 449"/>
                <a:gd name="T75" fmla="*/ 195 h 305"/>
                <a:gd name="T76" fmla="*/ 229 w 449"/>
                <a:gd name="T77" fmla="*/ 229 h 305"/>
                <a:gd name="T78" fmla="*/ 195 w 449"/>
                <a:gd name="T79" fmla="*/ 229 h 305"/>
                <a:gd name="T80" fmla="*/ 169 w 449"/>
                <a:gd name="T81" fmla="*/ 195 h 305"/>
                <a:gd name="T82" fmla="*/ 144 w 449"/>
                <a:gd name="T83" fmla="*/ 178 h 305"/>
                <a:gd name="T84" fmla="*/ 305 w 449"/>
                <a:gd name="T85" fmla="*/ 237 h 305"/>
                <a:gd name="T86" fmla="*/ 322 w 449"/>
                <a:gd name="T87" fmla="*/ 288 h 305"/>
                <a:gd name="T88" fmla="*/ 364 w 449"/>
                <a:gd name="T89" fmla="*/ 305 h 305"/>
                <a:gd name="T90" fmla="*/ 398 w 449"/>
                <a:gd name="T91" fmla="*/ 297 h 305"/>
                <a:gd name="T92" fmla="*/ 423 w 449"/>
                <a:gd name="T93" fmla="*/ 263 h 305"/>
                <a:gd name="T94" fmla="*/ 449 w 449"/>
                <a:gd name="T95" fmla="*/ 203 h 305"/>
                <a:gd name="T96" fmla="*/ 449 w 449"/>
                <a:gd name="T97" fmla="*/ 153 h 305"/>
                <a:gd name="T98" fmla="*/ 406 w 449"/>
                <a:gd name="T99" fmla="*/ 110 h 305"/>
                <a:gd name="T100" fmla="*/ 373 w 449"/>
                <a:gd name="T101" fmla="*/ 110 h 305"/>
                <a:gd name="T102" fmla="*/ 339 w 449"/>
                <a:gd name="T103" fmla="*/ 136 h 305"/>
                <a:gd name="T104" fmla="*/ 313 w 449"/>
                <a:gd name="T105" fmla="*/ 187 h 305"/>
                <a:gd name="T106" fmla="*/ 356 w 449"/>
                <a:gd name="T107" fmla="*/ 161 h 305"/>
                <a:gd name="T108" fmla="*/ 390 w 449"/>
                <a:gd name="T109" fmla="*/ 127 h 305"/>
                <a:gd name="T110" fmla="*/ 415 w 449"/>
                <a:gd name="T111" fmla="*/ 144 h 305"/>
                <a:gd name="T112" fmla="*/ 423 w 449"/>
                <a:gd name="T113" fmla="*/ 187 h 305"/>
                <a:gd name="T114" fmla="*/ 406 w 449"/>
                <a:gd name="T115" fmla="*/ 246 h 305"/>
                <a:gd name="T116" fmla="*/ 390 w 449"/>
                <a:gd name="T117" fmla="*/ 271 h 305"/>
                <a:gd name="T118" fmla="*/ 364 w 449"/>
                <a:gd name="T119" fmla="*/ 288 h 305"/>
                <a:gd name="T120" fmla="*/ 339 w 449"/>
                <a:gd name="T121" fmla="*/ 280 h 305"/>
                <a:gd name="T122" fmla="*/ 330 w 449"/>
                <a:gd name="T123" fmla="*/ 23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9" h="305">
                  <a:moveTo>
                    <a:pt x="0" y="127"/>
                  </a:moveTo>
                  <a:lnTo>
                    <a:pt x="0" y="144"/>
                  </a:lnTo>
                  <a:lnTo>
                    <a:pt x="9" y="170"/>
                  </a:lnTo>
                  <a:lnTo>
                    <a:pt x="25" y="187"/>
                  </a:lnTo>
                  <a:lnTo>
                    <a:pt x="42" y="195"/>
                  </a:lnTo>
                  <a:lnTo>
                    <a:pt x="68" y="203"/>
                  </a:lnTo>
                  <a:lnTo>
                    <a:pt x="93" y="195"/>
                  </a:lnTo>
                  <a:lnTo>
                    <a:pt x="119" y="187"/>
                  </a:lnTo>
                  <a:lnTo>
                    <a:pt x="127" y="161"/>
                  </a:lnTo>
                  <a:lnTo>
                    <a:pt x="136" y="144"/>
                  </a:lnTo>
                  <a:lnTo>
                    <a:pt x="127" y="127"/>
                  </a:lnTo>
                  <a:lnTo>
                    <a:pt x="119" y="119"/>
                  </a:lnTo>
                  <a:lnTo>
                    <a:pt x="110" y="102"/>
                  </a:lnTo>
                  <a:lnTo>
                    <a:pt x="136" y="93"/>
                  </a:lnTo>
                  <a:lnTo>
                    <a:pt x="152" y="76"/>
                  </a:lnTo>
                  <a:lnTo>
                    <a:pt x="152" y="51"/>
                  </a:lnTo>
                  <a:lnTo>
                    <a:pt x="136" y="26"/>
                  </a:lnTo>
                  <a:lnTo>
                    <a:pt x="110" y="9"/>
                  </a:lnTo>
                  <a:lnTo>
                    <a:pt x="93" y="0"/>
                  </a:lnTo>
                  <a:lnTo>
                    <a:pt x="68" y="9"/>
                  </a:lnTo>
                  <a:lnTo>
                    <a:pt x="51" y="17"/>
                  </a:lnTo>
                  <a:lnTo>
                    <a:pt x="34" y="34"/>
                  </a:lnTo>
                  <a:lnTo>
                    <a:pt x="59" y="51"/>
                  </a:lnTo>
                  <a:lnTo>
                    <a:pt x="68" y="34"/>
                  </a:lnTo>
                  <a:lnTo>
                    <a:pt x="76" y="26"/>
                  </a:lnTo>
                  <a:lnTo>
                    <a:pt x="93" y="26"/>
                  </a:lnTo>
                  <a:lnTo>
                    <a:pt x="102" y="26"/>
                  </a:lnTo>
                  <a:lnTo>
                    <a:pt x="119" y="34"/>
                  </a:lnTo>
                  <a:lnTo>
                    <a:pt x="127" y="43"/>
                  </a:lnTo>
                  <a:lnTo>
                    <a:pt x="127" y="51"/>
                  </a:lnTo>
                  <a:lnTo>
                    <a:pt x="127" y="68"/>
                  </a:lnTo>
                  <a:lnTo>
                    <a:pt x="119" y="76"/>
                  </a:lnTo>
                  <a:lnTo>
                    <a:pt x="102" y="85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102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2" y="127"/>
                  </a:lnTo>
                  <a:lnTo>
                    <a:pt x="110" y="136"/>
                  </a:lnTo>
                  <a:lnTo>
                    <a:pt x="102" y="153"/>
                  </a:lnTo>
                  <a:lnTo>
                    <a:pt x="93" y="170"/>
                  </a:lnTo>
                  <a:lnTo>
                    <a:pt x="85" y="178"/>
                  </a:lnTo>
                  <a:lnTo>
                    <a:pt x="68" y="178"/>
                  </a:lnTo>
                  <a:lnTo>
                    <a:pt x="51" y="178"/>
                  </a:lnTo>
                  <a:lnTo>
                    <a:pt x="34" y="161"/>
                  </a:lnTo>
                  <a:lnTo>
                    <a:pt x="25" y="144"/>
                  </a:lnTo>
                  <a:lnTo>
                    <a:pt x="25" y="127"/>
                  </a:lnTo>
                  <a:lnTo>
                    <a:pt x="0" y="127"/>
                  </a:lnTo>
                  <a:close/>
                  <a:moveTo>
                    <a:pt x="144" y="178"/>
                  </a:moveTo>
                  <a:lnTo>
                    <a:pt x="144" y="195"/>
                  </a:lnTo>
                  <a:lnTo>
                    <a:pt x="152" y="220"/>
                  </a:lnTo>
                  <a:lnTo>
                    <a:pt x="169" y="237"/>
                  </a:lnTo>
                  <a:lnTo>
                    <a:pt x="186" y="246"/>
                  </a:lnTo>
                  <a:lnTo>
                    <a:pt x="220" y="254"/>
                  </a:lnTo>
                  <a:lnTo>
                    <a:pt x="246" y="246"/>
                  </a:lnTo>
                  <a:lnTo>
                    <a:pt x="263" y="229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9" y="153"/>
                  </a:lnTo>
                  <a:lnTo>
                    <a:pt x="263" y="136"/>
                  </a:lnTo>
                  <a:lnTo>
                    <a:pt x="237" y="127"/>
                  </a:lnTo>
                  <a:lnTo>
                    <a:pt x="220" y="119"/>
                  </a:lnTo>
                  <a:lnTo>
                    <a:pt x="203" y="119"/>
                  </a:lnTo>
                  <a:lnTo>
                    <a:pt x="229" y="76"/>
                  </a:lnTo>
                  <a:lnTo>
                    <a:pt x="305" y="102"/>
                  </a:lnTo>
                  <a:lnTo>
                    <a:pt x="313" y="76"/>
                  </a:lnTo>
                  <a:lnTo>
                    <a:pt x="220" y="51"/>
                  </a:lnTo>
                  <a:lnTo>
                    <a:pt x="169" y="136"/>
                  </a:lnTo>
                  <a:lnTo>
                    <a:pt x="186" y="144"/>
                  </a:lnTo>
                  <a:lnTo>
                    <a:pt x="203" y="136"/>
                  </a:lnTo>
                  <a:lnTo>
                    <a:pt x="229" y="144"/>
                  </a:lnTo>
                  <a:lnTo>
                    <a:pt x="246" y="153"/>
                  </a:lnTo>
                  <a:lnTo>
                    <a:pt x="254" y="161"/>
                  </a:lnTo>
                  <a:lnTo>
                    <a:pt x="254" y="178"/>
                  </a:lnTo>
                  <a:lnTo>
                    <a:pt x="254" y="195"/>
                  </a:lnTo>
                  <a:lnTo>
                    <a:pt x="246" y="220"/>
                  </a:lnTo>
                  <a:lnTo>
                    <a:pt x="229" y="229"/>
                  </a:lnTo>
                  <a:lnTo>
                    <a:pt x="212" y="229"/>
                  </a:lnTo>
                  <a:lnTo>
                    <a:pt x="195" y="229"/>
                  </a:lnTo>
                  <a:lnTo>
                    <a:pt x="178" y="212"/>
                  </a:lnTo>
                  <a:lnTo>
                    <a:pt x="169" y="195"/>
                  </a:lnTo>
                  <a:lnTo>
                    <a:pt x="169" y="178"/>
                  </a:lnTo>
                  <a:lnTo>
                    <a:pt x="144" y="178"/>
                  </a:lnTo>
                  <a:close/>
                  <a:moveTo>
                    <a:pt x="313" y="187"/>
                  </a:moveTo>
                  <a:lnTo>
                    <a:pt x="305" y="237"/>
                  </a:lnTo>
                  <a:lnTo>
                    <a:pt x="305" y="271"/>
                  </a:lnTo>
                  <a:lnTo>
                    <a:pt x="322" y="288"/>
                  </a:lnTo>
                  <a:lnTo>
                    <a:pt x="339" y="305"/>
                  </a:lnTo>
                  <a:lnTo>
                    <a:pt x="364" y="305"/>
                  </a:lnTo>
                  <a:lnTo>
                    <a:pt x="381" y="305"/>
                  </a:lnTo>
                  <a:lnTo>
                    <a:pt x="398" y="297"/>
                  </a:lnTo>
                  <a:lnTo>
                    <a:pt x="415" y="280"/>
                  </a:lnTo>
                  <a:lnTo>
                    <a:pt x="423" y="263"/>
                  </a:lnTo>
                  <a:lnTo>
                    <a:pt x="440" y="229"/>
                  </a:lnTo>
                  <a:lnTo>
                    <a:pt x="449" y="203"/>
                  </a:lnTo>
                  <a:lnTo>
                    <a:pt x="449" y="187"/>
                  </a:lnTo>
                  <a:lnTo>
                    <a:pt x="449" y="153"/>
                  </a:lnTo>
                  <a:lnTo>
                    <a:pt x="432" y="127"/>
                  </a:lnTo>
                  <a:lnTo>
                    <a:pt x="406" y="110"/>
                  </a:lnTo>
                  <a:lnTo>
                    <a:pt x="390" y="110"/>
                  </a:lnTo>
                  <a:lnTo>
                    <a:pt x="373" y="110"/>
                  </a:lnTo>
                  <a:lnTo>
                    <a:pt x="356" y="119"/>
                  </a:lnTo>
                  <a:lnTo>
                    <a:pt x="339" y="136"/>
                  </a:lnTo>
                  <a:lnTo>
                    <a:pt x="330" y="161"/>
                  </a:lnTo>
                  <a:lnTo>
                    <a:pt x="313" y="187"/>
                  </a:lnTo>
                  <a:close/>
                  <a:moveTo>
                    <a:pt x="339" y="195"/>
                  </a:moveTo>
                  <a:lnTo>
                    <a:pt x="356" y="161"/>
                  </a:lnTo>
                  <a:lnTo>
                    <a:pt x="373" y="136"/>
                  </a:lnTo>
                  <a:lnTo>
                    <a:pt x="390" y="127"/>
                  </a:lnTo>
                  <a:lnTo>
                    <a:pt x="406" y="136"/>
                  </a:lnTo>
                  <a:lnTo>
                    <a:pt x="415" y="144"/>
                  </a:lnTo>
                  <a:lnTo>
                    <a:pt x="423" y="153"/>
                  </a:lnTo>
                  <a:lnTo>
                    <a:pt x="423" y="187"/>
                  </a:lnTo>
                  <a:lnTo>
                    <a:pt x="415" y="220"/>
                  </a:lnTo>
                  <a:lnTo>
                    <a:pt x="406" y="246"/>
                  </a:lnTo>
                  <a:lnTo>
                    <a:pt x="398" y="263"/>
                  </a:lnTo>
                  <a:lnTo>
                    <a:pt x="390" y="271"/>
                  </a:lnTo>
                  <a:lnTo>
                    <a:pt x="381" y="280"/>
                  </a:lnTo>
                  <a:lnTo>
                    <a:pt x="364" y="288"/>
                  </a:lnTo>
                  <a:lnTo>
                    <a:pt x="347" y="288"/>
                  </a:lnTo>
                  <a:lnTo>
                    <a:pt x="339" y="280"/>
                  </a:lnTo>
                  <a:lnTo>
                    <a:pt x="330" y="263"/>
                  </a:lnTo>
                  <a:lnTo>
                    <a:pt x="330" y="237"/>
                  </a:lnTo>
                  <a:lnTo>
                    <a:pt x="339" y="195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04CB811-7129-47A2-9DAE-802E813C30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763" y="5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F9599B-F127-4789-94B3-F8DE4D07B1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797" y="54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84E073-678E-4D37-A475-77D5DE8D1B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31" y="55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0FEF8FF-BAAF-45F8-85CA-30B2ED829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6" y="3655"/>
              <a:ext cx="102" cy="50"/>
            </a:xfrm>
            <a:custGeom>
              <a:avLst/>
              <a:gdLst>
                <a:gd name="T0" fmla="*/ 110 w 448"/>
                <a:gd name="T1" fmla="*/ 203 h 220"/>
                <a:gd name="T2" fmla="*/ 135 w 448"/>
                <a:gd name="T3" fmla="*/ 152 h 220"/>
                <a:gd name="T4" fmla="*/ 110 w 448"/>
                <a:gd name="T5" fmla="*/ 127 h 220"/>
                <a:gd name="T6" fmla="*/ 93 w 448"/>
                <a:gd name="T7" fmla="*/ 0 h 220"/>
                <a:gd name="T8" fmla="*/ 0 w 448"/>
                <a:gd name="T9" fmla="*/ 144 h 220"/>
                <a:gd name="T10" fmla="*/ 84 w 448"/>
                <a:gd name="T11" fmla="*/ 203 h 220"/>
                <a:gd name="T12" fmla="*/ 25 w 448"/>
                <a:gd name="T13" fmla="*/ 127 h 220"/>
                <a:gd name="T14" fmla="*/ 84 w 448"/>
                <a:gd name="T15" fmla="*/ 127 h 220"/>
                <a:gd name="T16" fmla="*/ 161 w 448"/>
                <a:gd name="T17" fmla="*/ 152 h 220"/>
                <a:gd name="T18" fmla="*/ 195 w 448"/>
                <a:gd name="T19" fmla="*/ 203 h 220"/>
                <a:gd name="T20" fmla="*/ 237 w 448"/>
                <a:gd name="T21" fmla="*/ 212 h 220"/>
                <a:gd name="T22" fmla="*/ 271 w 448"/>
                <a:gd name="T23" fmla="*/ 186 h 220"/>
                <a:gd name="T24" fmla="*/ 288 w 448"/>
                <a:gd name="T25" fmla="*/ 144 h 220"/>
                <a:gd name="T26" fmla="*/ 288 w 448"/>
                <a:gd name="T27" fmla="*/ 85 h 220"/>
                <a:gd name="T28" fmla="*/ 279 w 448"/>
                <a:gd name="T29" fmla="*/ 34 h 220"/>
                <a:gd name="T30" fmla="*/ 228 w 448"/>
                <a:gd name="T31" fmla="*/ 8 h 220"/>
                <a:gd name="T32" fmla="*/ 195 w 448"/>
                <a:gd name="T33" fmla="*/ 17 h 220"/>
                <a:gd name="T34" fmla="*/ 169 w 448"/>
                <a:gd name="T35" fmla="*/ 51 h 220"/>
                <a:gd name="T36" fmla="*/ 161 w 448"/>
                <a:gd name="T37" fmla="*/ 102 h 220"/>
                <a:gd name="T38" fmla="*/ 195 w 448"/>
                <a:gd name="T39" fmla="*/ 68 h 220"/>
                <a:gd name="T40" fmla="*/ 211 w 448"/>
                <a:gd name="T41" fmla="*/ 34 h 220"/>
                <a:gd name="T42" fmla="*/ 245 w 448"/>
                <a:gd name="T43" fmla="*/ 34 h 220"/>
                <a:gd name="T44" fmla="*/ 262 w 448"/>
                <a:gd name="T45" fmla="*/ 68 h 220"/>
                <a:gd name="T46" fmla="*/ 262 w 448"/>
                <a:gd name="T47" fmla="*/ 135 h 220"/>
                <a:gd name="T48" fmla="*/ 254 w 448"/>
                <a:gd name="T49" fmla="*/ 169 h 220"/>
                <a:gd name="T50" fmla="*/ 237 w 448"/>
                <a:gd name="T51" fmla="*/ 186 h 220"/>
                <a:gd name="T52" fmla="*/ 203 w 448"/>
                <a:gd name="T53" fmla="*/ 186 h 220"/>
                <a:gd name="T54" fmla="*/ 186 w 448"/>
                <a:gd name="T55" fmla="*/ 152 h 220"/>
                <a:gd name="T56" fmla="*/ 321 w 448"/>
                <a:gd name="T57" fmla="*/ 110 h 220"/>
                <a:gd name="T58" fmla="*/ 338 w 448"/>
                <a:gd name="T59" fmla="*/ 195 h 220"/>
                <a:gd name="T60" fmla="*/ 381 w 448"/>
                <a:gd name="T61" fmla="*/ 220 h 220"/>
                <a:gd name="T62" fmla="*/ 415 w 448"/>
                <a:gd name="T63" fmla="*/ 212 h 220"/>
                <a:gd name="T64" fmla="*/ 440 w 448"/>
                <a:gd name="T65" fmla="*/ 178 h 220"/>
                <a:gd name="T66" fmla="*/ 448 w 448"/>
                <a:gd name="T67" fmla="*/ 118 h 220"/>
                <a:gd name="T68" fmla="*/ 448 w 448"/>
                <a:gd name="T69" fmla="*/ 76 h 220"/>
                <a:gd name="T70" fmla="*/ 423 w 448"/>
                <a:gd name="T71" fmla="*/ 25 h 220"/>
                <a:gd name="T72" fmla="*/ 372 w 448"/>
                <a:gd name="T73" fmla="*/ 17 h 220"/>
                <a:gd name="T74" fmla="*/ 338 w 448"/>
                <a:gd name="T75" fmla="*/ 42 h 220"/>
                <a:gd name="T76" fmla="*/ 321 w 448"/>
                <a:gd name="T77" fmla="*/ 85 h 220"/>
                <a:gd name="T78" fmla="*/ 347 w 448"/>
                <a:gd name="T79" fmla="*/ 118 h 220"/>
                <a:gd name="T80" fmla="*/ 364 w 448"/>
                <a:gd name="T81" fmla="*/ 51 h 220"/>
                <a:gd name="T82" fmla="*/ 389 w 448"/>
                <a:gd name="T83" fmla="*/ 34 h 220"/>
                <a:gd name="T84" fmla="*/ 415 w 448"/>
                <a:gd name="T85" fmla="*/ 51 h 220"/>
                <a:gd name="T86" fmla="*/ 423 w 448"/>
                <a:gd name="T87" fmla="*/ 118 h 220"/>
                <a:gd name="T88" fmla="*/ 423 w 448"/>
                <a:gd name="T89" fmla="*/ 161 h 220"/>
                <a:gd name="T90" fmla="*/ 415 w 448"/>
                <a:gd name="T91" fmla="*/ 186 h 220"/>
                <a:gd name="T92" fmla="*/ 381 w 448"/>
                <a:gd name="T93" fmla="*/ 203 h 220"/>
                <a:gd name="T94" fmla="*/ 355 w 448"/>
                <a:gd name="T95" fmla="*/ 178 h 220"/>
                <a:gd name="T96" fmla="*/ 347 w 448"/>
                <a:gd name="T97" fmla="*/ 1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8" h="220">
                  <a:moveTo>
                    <a:pt x="84" y="203"/>
                  </a:moveTo>
                  <a:lnTo>
                    <a:pt x="110" y="203"/>
                  </a:lnTo>
                  <a:lnTo>
                    <a:pt x="110" y="152"/>
                  </a:lnTo>
                  <a:lnTo>
                    <a:pt x="135" y="152"/>
                  </a:lnTo>
                  <a:lnTo>
                    <a:pt x="135" y="135"/>
                  </a:lnTo>
                  <a:lnTo>
                    <a:pt x="110" y="127"/>
                  </a:lnTo>
                  <a:lnTo>
                    <a:pt x="118" y="0"/>
                  </a:lnTo>
                  <a:lnTo>
                    <a:pt x="93" y="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84" y="152"/>
                  </a:lnTo>
                  <a:lnTo>
                    <a:pt x="84" y="203"/>
                  </a:lnTo>
                  <a:close/>
                  <a:moveTo>
                    <a:pt x="84" y="127"/>
                  </a:moveTo>
                  <a:lnTo>
                    <a:pt x="25" y="127"/>
                  </a:lnTo>
                  <a:lnTo>
                    <a:pt x="93" y="42"/>
                  </a:lnTo>
                  <a:lnTo>
                    <a:pt x="84" y="127"/>
                  </a:lnTo>
                  <a:close/>
                  <a:moveTo>
                    <a:pt x="161" y="102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12"/>
                  </a:lnTo>
                  <a:lnTo>
                    <a:pt x="237" y="212"/>
                  </a:lnTo>
                  <a:lnTo>
                    <a:pt x="254" y="203"/>
                  </a:lnTo>
                  <a:lnTo>
                    <a:pt x="271" y="186"/>
                  </a:lnTo>
                  <a:lnTo>
                    <a:pt x="279" y="169"/>
                  </a:lnTo>
                  <a:lnTo>
                    <a:pt x="288" y="144"/>
                  </a:lnTo>
                  <a:lnTo>
                    <a:pt x="288" y="110"/>
                  </a:lnTo>
                  <a:lnTo>
                    <a:pt x="288" y="85"/>
                  </a:lnTo>
                  <a:lnTo>
                    <a:pt x="288" y="68"/>
                  </a:lnTo>
                  <a:lnTo>
                    <a:pt x="279" y="34"/>
                  </a:lnTo>
                  <a:lnTo>
                    <a:pt x="262" y="17"/>
                  </a:lnTo>
                  <a:lnTo>
                    <a:pt x="228" y="8"/>
                  </a:lnTo>
                  <a:lnTo>
                    <a:pt x="211" y="8"/>
                  </a:lnTo>
                  <a:lnTo>
                    <a:pt x="195" y="17"/>
                  </a:lnTo>
                  <a:lnTo>
                    <a:pt x="178" y="34"/>
                  </a:lnTo>
                  <a:lnTo>
                    <a:pt x="169" y="51"/>
                  </a:lnTo>
                  <a:lnTo>
                    <a:pt x="161" y="76"/>
                  </a:lnTo>
                  <a:lnTo>
                    <a:pt x="161" y="102"/>
                  </a:lnTo>
                  <a:close/>
                  <a:moveTo>
                    <a:pt x="186" y="110"/>
                  </a:moveTo>
                  <a:lnTo>
                    <a:pt x="195" y="68"/>
                  </a:lnTo>
                  <a:lnTo>
                    <a:pt x="203" y="42"/>
                  </a:lnTo>
                  <a:lnTo>
                    <a:pt x="211" y="34"/>
                  </a:lnTo>
                  <a:lnTo>
                    <a:pt x="228" y="25"/>
                  </a:lnTo>
                  <a:lnTo>
                    <a:pt x="245" y="34"/>
                  </a:lnTo>
                  <a:lnTo>
                    <a:pt x="254" y="42"/>
                  </a:lnTo>
                  <a:lnTo>
                    <a:pt x="262" y="68"/>
                  </a:lnTo>
                  <a:lnTo>
                    <a:pt x="262" y="110"/>
                  </a:lnTo>
                  <a:lnTo>
                    <a:pt x="262" y="135"/>
                  </a:lnTo>
                  <a:lnTo>
                    <a:pt x="262" y="152"/>
                  </a:lnTo>
                  <a:lnTo>
                    <a:pt x="254" y="169"/>
                  </a:lnTo>
                  <a:lnTo>
                    <a:pt x="254" y="178"/>
                  </a:lnTo>
                  <a:lnTo>
                    <a:pt x="237" y="186"/>
                  </a:lnTo>
                  <a:lnTo>
                    <a:pt x="220" y="195"/>
                  </a:lnTo>
                  <a:lnTo>
                    <a:pt x="203" y="186"/>
                  </a:lnTo>
                  <a:lnTo>
                    <a:pt x="195" y="169"/>
                  </a:lnTo>
                  <a:lnTo>
                    <a:pt x="186" y="152"/>
                  </a:lnTo>
                  <a:lnTo>
                    <a:pt x="186" y="110"/>
                  </a:lnTo>
                  <a:close/>
                  <a:moveTo>
                    <a:pt x="321" y="110"/>
                  </a:moveTo>
                  <a:lnTo>
                    <a:pt x="321" y="161"/>
                  </a:lnTo>
                  <a:lnTo>
                    <a:pt x="338" y="195"/>
                  </a:lnTo>
                  <a:lnTo>
                    <a:pt x="355" y="212"/>
                  </a:lnTo>
                  <a:lnTo>
                    <a:pt x="381" y="220"/>
                  </a:lnTo>
                  <a:lnTo>
                    <a:pt x="398" y="220"/>
                  </a:lnTo>
                  <a:lnTo>
                    <a:pt x="415" y="212"/>
                  </a:lnTo>
                  <a:lnTo>
                    <a:pt x="432" y="195"/>
                  </a:lnTo>
                  <a:lnTo>
                    <a:pt x="440" y="178"/>
                  </a:lnTo>
                  <a:lnTo>
                    <a:pt x="448" y="152"/>
                  </a:lnTo>
                  <a:lnTo>
                    <a:pt x="448" y="118"/>
                  </a:lnTo>
                  <a:lnTo>
                    <a:pt x="448" y="93"/>
                  </a:lnTo>
                  <a:lnTo>
                    <a:pt x="448" y="76"/>
                  </a:lnTo>
                  <a:lnTo>
                    <a:pt x="440" y="42"/>
                  </a:lnTo>
                  <a:lnTo>
                    <a:pt x="423" y="25"/>
                  </a:lnTo>
                  <a:lnTo>
                    <a:pt x="389" y="17"/>
                  </a:lnTo>
                  <a:lnTo>
                    <a:pt x="372" y="17"/>
                  </a:lnTo>
                  <a:lnTo>
                    <a:pt x="355" y="25"/>
                  </a:lnTo>
                  <a:lnTo>
                    <a:pt x="338" y="42"/>
                  </a:lnTo>
                  <a:lnTo>
                    <a:pt x="330" y="59"/>
                  </a:lnTo>
                  <a:lnTo>
                    <a:pt x="321" y="85"/>
                  </a:lnTo>
                  <a:lnTo>
                    <a:pt x="321" y="110"/>
                  </a:lnTo>
                  <a:close/>
                  <a:moveTo>
                    <a:pt x="347" y="118"/>
                  </a:moveTo>
                  <a:lnTo>
                    <a:pt x="355" y="76"/>
                  </a:lnTo>
                  <a:lnTo>
                    <a:pt x="364" y="51"/>
                  </a:lnTo>
                  <a:lnTo>
                    <a:pt x="372" y="42"/>
                  </a:lnTo>
                  <a:lnTo>
                    <a:pt x="389" y="34"/>
                  </a:lnTo>
                  <a:lnTo>
                    <a:pt x="406" y="42"/>
                  </a:lnTo>
                  <a:lnTo>
                    <a:pt x="415" y="51"/>
                  </a:lnTo>
                  <a:lnTo>
                    <a:pt x="423" y="76"/>
                  </a:lnTo>
                  <a:lnTo>
                    <a:pt x="423" y="118"/>
                  </a:lnTo>
                  <a:lnTo>
                    <a:pt x="423" y="144"/>
                  </a:lnTo>
                  <a:lnTo>
                    <a:pt x="423" y="161"/>
                  </a:lnTo>
                  <a:lnTo>
                    <a:pt x="415" y="178"/>
                  </a:lnTo>
                  <a:lnTo>
                    <a:pt x="415" y="186"/>
                  </a:lnTo>
                  <a:lnTo>
                    <a:pt x="398" y="195"/>
                  </a:lnTo>
                  <a:lnTo>
                    <a:pt x="381" y="203"/>
                  </a:lnTo>
                  <a:lnTo>
                    <a:pt x="364" y="195"/>
                  </a:lnTo>
                  <a:lnTo>
                    <a:pt x="355" y="178"/>
                  </a:lnTo>
                  <a:lnTo>
                    <a:pt x="347" y="161"/>
                  </a:lnTo>
                  <a:lnTo>
                    <a:pt x="347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E18FE7A-4946-4027-984D-F612E53943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3057" y="363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F0DF25-53D9-44C7-A3F9-00809EDA8B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3091" y="36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4CA5C-3902-4C8E-A8E0-8B6F373BDC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3125" y="36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D1C98FB-E071-4426-9255-496E280314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" y="1484"/>
              <a:ext cx="100" cy="69"/>
            </a:xfrm>
            <a:custGeom>
              <a:avLst/>
              <a:gdLst>
                <a:gd name="T0" fmla="*/ 34 w 440"/>
                <a:gd name="T1" fmla="*/ 279 h 305"/>
                <a:gd name="T2" fmla="*/ 76 w 440"/>
                <a:gd name="T3" fmla="*/ 305 h 305"/>
                <a:gd name="T4" fmla="*/ 127 w 440"/>
                <a:gd name="T5" fmla="*/ 288 h 305"/>
                <a:gd name="T6" fmla="*/ 153 w 440"/>
                <a:gd name="T7" fmla="*/ 245 h 305"/>
                <a:gd name="T8" fmla="*/ 136 w 440"/>
                <a:gd name="T9" fmla="*/ 203 h 305"/>
                <a:gd name="T10" fmla="*/ 110 w 440"/>
                <a:gd name="T11" fmla="*/ 186 h 305"/>
                <a:gd name="T12" fmla="*/ 102 w 440"/>
                <a:gd name="T13" fmla="*/ 169 h 305"/>
                <a:gd name="T14" fmla="*/ 110 w 440"/>
                <a:gd name="T15" fmla="*/ 135 h 305"/>
                <a:gd name="T16" fmla="*/ 68 w 440"/>
                <a:gd name="T17" fmla="*/ 102 h 305"/>
                <a:gd name="T18" fmla="*/ 17 w 440"/>
                <a:gd name="T19" fmla="*/ 110 h 305"/>
                <a:gd name="T20" fmla="*/ 0 w 440"/>
                <a:gd name="T21" fmla="*/ 152 h 305"/>
                <a:gd name="T22" fmla="*/ 26 w 440"/>
                <a:gd name="T23" fmla="*/ 169 h 305"/>
                <a:gd name="T24" fmla="*/ 26 w 440"/>
                <a:gd name="T25" fmla="*/ 135 h 305"/>
                <a:gd name="T26" fmla="*/ 59 w 440"/>
                <a:gd name="T27" fmla="*/ 118 h 305"/>
                <a:gd name="T28" fmla="*/ 85 w 440"/>
                <a:gd name="T29" fmla="*/ 144 h 305"/>
                <a:gd name="T30" fmla="*/ 85 w 440"/>
                <a:gd name="T31" fmla="*/ 169 h 305"/>
                <a:gd name="T32" fmla="*/ 51 w 440"/>
                <a:gd name="T33" fmla="*/ 186 h 305"/>
                <a:gd name="T34" fmla="*/ 76 w 440"/>
                <a:gd name="T35" fmla="*/ 203 h 305"/>
                <a:gd name="T36" fmla="*/ 102 w 440"/>
                <a:gd name="T37" fmla="*/ 203 h 305"/>
                <a:gd name="T38" fmla="*/ 119 w 440"/>
                <a:gd name="T39" fmla="*/ 229 h 305"/>
                <a:gd name="T40" fmla="*/ 119 w 440"/>
                <a:gd name="T41" fmla="*/ 254 h 305"/>
                <a:gd name="T42" fmla="*/ 93 w 440"/>
                <a:gd name="T43" fmla="*/ 279 h 305"/>
                <a:gd name="T44" fmla="*/ 68 w 440"/>
                <a:gd name="T45" fmla="*/ 279 h 305"/>
                <a:gd name="T46" fmla="*/ 51 w 440"/>
                <a:gd name="T47" fmla="*/ 254 h 305"/>
                <a:gd name="T48" fmla="*/ 136 w 440"/>
                <a:gd name="T49" fmla="*/ 102 h 305"/>
                <a:gd name="T50" fmla="*/ 212 w 440"/>
                <a:gd name="T51" fmla="*/ 102 h 305"/>
                <a:gd name="T52" fmla="*/ 203 w 440"/>
                <a:gd name="T53" fmla="*/ 169 h 305"/>
                <a:gd name="T54" fmla="*/ 203 w 440"/>
                <a:gd name="T55" fmla="*/ 237 h 305"/>
                <a:gd name="T56" fmla="*/ 237 w 440"/>
                <a:gd name="T57" fmla="*/ 254 h 305"/>
                <a:gd name="T58" fmla="*/ 229 w 440"/>
                <a:gd name="T59" fmla="*/ 161 h 305"/>
                <a:gd name="T60" fmla="*/ 246 w 440"/>
                <a:gd name="T61" fmla="*/ 85 h 305"/>
                <a:gd name="T62" fmla="*/ 246 w 440"/>
                <a:gd name="T63" fmla="*/ 34 h 305"/>
                <a:gd name="T64" fmla="*/ 136 w 440"/>
                <a:gd name="T65" fmla="*/ 102 h 305"/>
                <a:gd name="T66" fmla="*/ 313 w 440"/>
                <a:gd name="T67" fmla="*/ 144 h 305"/>
                <a:gd name="T68" fmla="*/ 339 w 440"/>
                <a:gd name="T69" fmla="*/ 186 h 305"/>
                <a:gd name="T70" fmla="*/ 373 w 440"/>
                <a:gd name="T71" fmla="*/ 203 h 305"/>
                <a:gd name="T72" fmla="*/ 415 w 440"/>
                <a:gd name="T73" fmla="*/ 195 h 305"/>
                <a:gd name="T74" fmla="*/ 440 w 440"/>
                <a:gd name="T75" fmla="*/ 161 h 305"/>
                <a:gd name="T76" fmla="*/ 440 w 440"/>
                <a:gd name="T77" fmla="*/ 110 h 305"/>
                <a:gd name="T78" fmla="*/ 424 w 440"/>
                <a:gd name="T79" fmla="*/ 59 h 305"/>
                <a:gd name="T80" fmla="*/ 390 w 440"/>
                <a:gd name="T81" fmla="*/ 17 h 305"/>
                <a:gd name="T82" fmla="*/ 339 w 440"/>
                <a:gd name="T83" fmla="*/ 8 h 305"/>
                <a:gd name="T84" fmla="*/ 305 w 440"/>
                <a:gd name="T85" fmla="*/ 25 h 305"/>
                <a:gd name="T86" fmla="*/ 297 w 440"/>
                <a:gd name="T87" fmla="*/ 68 h 305"/>
                <a:gd name="T88" fmla="*/ 305 w 440"/>
                <a:gd name="T89" fmla="*/ 118 h 305"/>
                <a:gd name="T90" fmla="*/ 322 w 440"/>
                <a:gd name="T91" fmla="*/ 76 h 305"/>
                <a:gd name="T92" fmla="*/ 330 w 440"/>
                <a:gd name="T93" fmla="*/ 34 h 305"/>
                <a:gd name="T94" fmla="*/ 356 w 440"/>
                <a:gd name="T95" fmla="*/ 25 h 305"/>
                <a:gd name="T96" fmla="*/ 381 w 440"/>
                <a:gd name="T97" fmla="*/ 42 h 305"/>
                <a:gd name="T98" fmla="*/ 398 w 440"/>
                <a:gd name="T99" fmla="*/ 68 h 305"/>
                <a:gd name="T100" fmla="*/ 415 w 440"/>
                <a:gd name="T101" fmla="*/ 127 h 305"/>
                <a:gd name="T102" fmla="*/ 407 w 440"/>
                <a:gd name="T103" fmla="*/ 169 h 305"/>
                <a:gd name="T104" fmla="*/ 381 w 440"/>
                <a:gd name="T105" fmla="*/ 178 h 305"/>
                <a:gd name="T106" fmla="*/ 356 w 440"/>
                <a:gd name="T107" fmla="*/ 169 h 305"/>
                <a:gd name="T108" fmla="*/ 339 w 440"/>
                <a:gd name="T109" fmla="*/ 13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0" h="305">
                  <a:moveTo>
                    <a:pt x="26" y="262"/>
                  </a:moveTo>
                  <a:lnTo>
                    <a:pt x="34" y="279"/>
                  </a:lnTo>
                  <a:lnTo>
                    <a:pt x="59" y="296"/>
                  </a:lnTo>
                  <a:lnTo>
                    <a:pt x="76" y="305"/>
                  </a:lnTo>
                  <a:lnTo>
                    <a:pt x="102" y="296"/>
                  </a:lnTo>
                  <a:lnTo>
                    <a:pt x="127" y="288"/>
                  </a:lnTo>
                  <a:lnTo>
                    <a:pt x="144" y="262"/>
                  </a:lnTo>
                  <a:lnTo>
                    <a:pt x="153" y="245"/>
                  </a:lnTo>
                  <a:lnTo>
                    <a:pt x="144" y="220"/>
                  </a:lnTo>
                  <a:lnTo>
                    <a:pt x="136" y="203"/>
                  </a:lnTo>
                  <a:lnTo>
                    <a:pt x="127" y="186"/>
                  </a:lnTo>
                  <a:lnTo>
                    <a:pt x="110" y="186"/>
                  </a:lnTo>
                  <a:lnTo>
                    <a:pt x="93" y="178"/>
                  </a:lnTo>
                  <a:lnTo>
                    <a:pt x="102" y="169"/>
                  </a:lnTo>
                  <a:lnTo>
                    <a:pt x="110" y="161"/>
                  </a:lnTo>
                  <a:lnTo>
                    <a:pt x="110" y="135"/>
                  </a:lnTo>
                  <a:lnTo>
                    <a:pt x="93" y="110"/>
                  </a:lnTo>
                  <a:lnTo>
                    <a:pt x="68" y="102"/>
                  </a:lnTo>
                  <a:lnTo>
                    <a:pt x="34" y="102"/>
                  </a:lnTo>
                  <a:lnTo>
                    <a:pt x="17" y="110"/>
                  </a:lnTo>
                  <a:lnTo>
                    <a:pt x="0" y="127"/>
                  </a:lnTo>
                  <a:lnTo>
                    <a:pt x="0" y="152"/>
                  </a:lnTo>
                  <a:lnTo>
                    <a:pt x="0" y="169"/>
                  </a:lnTo>
                  <a:lnTo>
                    <a:pt x="26" y="169"/>
                  </a:lnTo>
                  <a:lnTo>
                    <a:pt x="17" y="152"/>
                  </a:lnTo>
                  <a:lnTo>
                    <a:pt x="26" y="135"/>
                  </a:lnTo>
                  <a:lnTo>
                    <a:pt x="43" y="118"/>
                  </a:lnTo>
                  <a:lnTo>
                    <a:pt x="59" y="118"/>
                  </a:lnTo>
                  <a:lnTo>
                    <a:pt x="68" y="127"/>
                  </a:lnTo>
                  <a:lnTo>
                    <a:pt x="85" y="144"/>
                  </a:lnTo>
                  <a:lnTo>
                    <a:pt x="85" y="161"/>
                  </a:lnTo>
                  <a:lnTo>
                    <a:pt x="85" y="169"/>
                  </a:lnTo>
                  <a:lnTo>
                    <a:pt x="59" y="186"/>
                  </a:lnTo>
                  <a:lnTo>
                    <a:pt x="51" y="186"/>
                  </a:lnTo>
                  <a:lnTo>
                    <a:pt x="59" y="212"/>
                  </a:lnTo>
                  <a:lnTo>
                    <a:pt x="76" y="203"/>
                  </a:lnTo>
                  <a:lnTo>
                    <a:pt x="85" y="195"/>
                  </a:lnTo>
                  <a:lnTo>
                    <a:pt x="102" y="203"/>
                  </a:lnTo>
                  <a:lnTo>
                    <a:pt x="119" y="212"/>
                  </a:lnTo>
                  <a:lnTo>
                    <a:pt x="119" y="229"/>
                  </a:lnTo>
                  <a:lnTo>
                    <a:pt x="127" y="245"/>
                  </a:lnTo>
                  <a:lnTo>
                    <a:pt x="119" y="254"/>
                  </a:lnTo>
                  <a:lnTo>
                    <a:pt x="110" y="271"/>
                  </a:lnTo>
                  <a:lnTo>
                    <a:pt x="93" y="279"/>
                  </a:lnTo>
                  <a:lnTo>
                    <a:pt x="85" y="279"/>
                  </a:lnTo>
                  <a:lnTo>
                    <a:pt x="68" y="279"/>
                  </a:lnTo>
                  <a:lnTo>
                    <a:pt x="59" y="271"/>
                  </a:lnTo>
                  <a:lnTo>
                    <a:pt x="51" y="254"/>
                  </a:lnTo>
                  <a:lnTo>
                    <a:pt x="26" y="262"/>
                  </a:lnTo>
                  <a:close/>
                  <a:moveTo>
                    <a:pt x="136" y="102"/>
                  </a:moveTo>
                  <a:lnTo>
                    <a:pt x="229" y="68"/>
                  </a:lnTo>
                  <a:lnTo>
                    <a:pt x="212" y="102"/>
                  </a:lnTo>
                  <a:lnTo>
                    <a:pt x="212" y="135"/>
                  </a:lnTo>
                  <a:lnTo>
                    <a:pt x="203" y="169"/>
                  </a:lnTo>
                  <a:lnTo>
                    <a:pt x="203" y="203"/>
                  </a:lnTo>
                  <a:lnTo>
                    <a:pt x="203" y="237"/>
                  </a:lnTo>
                  <a:lnTo>
                    <a:pt x="212" y="262"/>
                  </a:lnTo>
                  <a:lnTo>
                    <a:pt x="237" y="254"/>
                  </a:lnTo>
                  <a:lnTo>
                    <a:pt x="229" y="195"/>
                  </a:lnTo>
                  <a:lnTo>
                    <a:pt x="229" y="161"/>
                  </a:lnTo>
                  <a:lnTo>
                    <a:pt x="237" y="118"/>
                  </a:lnTo>
                  <a:lnTo>
                    <a:pt x="246" y="85"/>
                  </a:lnTo>
                  <a:lnTo>
                    <a:pt x="254" y="59"/>
                  </a:lnTo>
                  <a:lnTo>
                    <a:pt x="246" y="34"/>
                  </a:lnTo>
                  <a:lnTo>
                    <a:pt x="127" y="76"/>
                  </a:lnTo>
                  <a:lnTo>
                    <a:pt x="136" y="102"/>
                  </a:lnTo>
                  <a:close/>
                  <a:moveTo>
                    <a:pt x="305" y="118"/>
                  </a:moveTo>
                  <a:lnTo>
                    <a:pt x="313" y="144"/>
                  </a:lnTo>
                  <a:lnTo>
                    <a:pt x="330" y="169"/>
                  </a:lnTo>
                  <a:lnTo>
                    <a:pt x="339" y="186"/>
                  </a:lnTo>
                  <a:lnTo>
                    <a:pt x="347" y="195"/>
                  </a:lnTo>
                  <a:lnTo>
                    <a:pt x="373" y="203"/>
                  </a:lnTo>
                  <a:lnTo>
                    <a:pt x="398" y="203"/>
                  </a:lnTo>
                  <a:lnTo>
                    <a:pt x="415" y="195"/>
                  </a:lnTo>
                  <a:lnTo>
                    <a:pt x="432" y="178"/>
                  </a:lnTo>
                  <a:lnTo>
                    <a:pt x="440" y="161"/>
                  </a:lnTo>
                  <a:lnTo>
                    <a:pt x="440" y="135"/>
                  </a:lnTo>
                  <a:lnTo>
                    <a:pt x="440" y="110"/>
                  </a:lnTo>
                  <a:lnTo>
                    <a:pt x="432" y="85"/>
                  </a:lnTo>
                  <a:lnTo>
                    <a:pt x="424" y="59"/>
                  </a:lnTo>
                  <a:lnTo>
                    <a:pt x="415" y="42"/>
                  </a:lnTo>
                  <a:lnTo>
                    <a:pt x="390" y="17"/>
                  </a:lnTo>
                  <a:lnTo>
                    <a:pt x="364" y="0"/>
                  </a:lnTo>
                  <a:lnTo>
                    <a:pt x="339" y="8"/>
                  </a:lnTo>
                  <a:lnTo>
                    <a:pt x="322" y="17"/>
                  </a:lnTo>
                  <a:lnTo>
                    <a:pt x="305" y="25"/>
                  </a:lnTo>
                  <a:lnTo>
                    <a:pt x="297" y="42"/>
                  </a:lnTo>
                  <a:lnTo>
                    <a:pt x="297" y="68"/>
                  </a:lnTo>
                  <a:lnTo>
                    <a:pt x="297" y="93"/>
                  </a:lnTo>
                  <a:lnTo>
                    <a:pt x="305" y="118"/>
                  </a:lnTo>
                  <a:close/>
                  <a:moveTo>
                    <a:pt x="330" y="118"/>
                  </a:moveTo>
                  <a:lnTo>
                    <a:pt x="322" y="76"/>
                  </a:lnTo>
                  <a:lnTo>
                    <a:pt x="322" y="42"/>
                  </a:lnTo>
                  <a:lnTo>
                    <a:pt x="330" y="34"/>
                  </a:lnTo>
                  <a:lnTo>
                    <a:pt x="339" y="25"/>
                  </a:lnTo>
                  <a:lnTo>
                    <a:pt x="356" y="25"/>
                  </a:lnTo>
                  <a:lnTo>
                    <a:pt x="373" y="34"/>
                  </a:lnTo>
                  <a:lnTo>
                    <a:pt x="381" y="42"/>
                  </a:lnTo>
                  <a:lnTo>
                    <a:pt x="390" y="51"/>
                  </a:lnTo>
                  <a:lnTo>
                    <a:pt x="398" y="68"/>
                  </a:lnTo>
                  <a:lnTo>
                    <a:pt x="407" y="93"/>
                  </a:lnTo>
                  <a:lnTo>
                    <a:pt x="415" y="127"/>
                  </a:lnTo>
                  <a:lnTo>
                    <a:pt x="415" y="152"/>
                  </a:lnTo>
                  <a:lnTo>
                    <a:pt x="407" y="169"/>
                  </a:lnTo>
                  <a:lnTo>
                    <a:pt x="398" y="178"/>
                  </a:lnTo>
                  <a:lnTo>
                    <a:pt x="381" y="178"/>
                  </a:lnTo>
                  <a:lnTo>
                    <a:pt x="364" y="178"/>
                  </a:lnTo>
                  <a:lnTo>
                    <a:pt x="356" y="169"/>
                  </a:lnTo>
                  <a:lnTo>
                    <a:pt x="347" y="152"/>
                  </a:lnTo>
                  <a:lnTo>
                    <a:pt x="339" y="135"/>
                  </a:lnTo>
                  <a:lnTo>
                    <a:pt x="330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CF486A6-70CF-4397-BA5D-21DEDC9F8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0000">
              <a:off x="1391" y="148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FDCAFC-8883-459C-A164-DA691A361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0000">
              <a:off x="1421" y="14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150BF8-060D-47F0-81BE-548F03704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0000">
              <a:off x="1455" y="145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16EAA67-C81E-4FBB-8A32-561725846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" y="508"/>
              <a:ext cx="102" cy="49"/>
            </a:xfrm>
            <a:custGeom>
              <a:avLst/>
              <a:gdLst>
                <a:gd name="T0" fmla="*/ 17 w 448"/>
                <a:gd name="T1" fmla="*/ 186 h 220"/>
                <a:gd name="T2" fmla="*/ 93 w 448"/>
                <a:gd name="T3" fmla="*/ 203 h 220"/>
                <a:gd name="T4" fmla="*/ 135 w 448"/>
                <a:gd name="T5" fmla="*/ 144 h 220"/>
                <a:gd name="T6" fmla="*/ 118 w 448"/>
                <a:gd name="T7" fmla="*/ 102 h 220"/>
                <a:gd name="T8" fmla="*/ 127 w 448"/>
                <a:gd name="T9" fmla="*/ 51 h 220"/>
                <a:gd name="T10" fmla="*/ 76 w 448"/>
                <a:gd name="T11" fmla="*/ 0 h 220"/>
                <a:gd name="T12" fmla="*/ 17 w 448"/>
                <a:gd name="T13" fmla="*/ 25 h 220"/>
                <a:gd name="T14" fmla="*/ 42 w 448"/>
                <a:gd name="T15" fmla="*/ 34 h 220"/>
                <a:gd name="T16" fmla="*/ 76 w 448"/>
                <a:gd name="T17" fmla="*/ 17 h 220"/>
                <a:gd name="T18" fmla="*/ 101 w 448"/>
                <a:gd name="T19" fmla="*/ 51 h 220"/>
                <a:gd name="T20" fmla="*/ 76 w 448"/>
                <a:gd name="T21" fmla="*/ 85 h 220"/>
                <a:gd name="T22" fmla="*/ 67 w 448"/>
                <a:gd name="T23" fmla="*/ 102 h 220"/>
                <a:gd name="T24" fmla="*/ 101 w 448"/>
                <a:gd name="T25" fmla="*/ 127 h 220"/>
                <a:gd name="T26" fmla="*/ 93 w 448"/>
                <a:gd name="T27" fmla="*/ 169 h 220"/>
                <a:gd name="T28" fmla="*/ 50 w 448"/>
                <a:gd name="T29" fmla="*/ 178 h 220"/>
                <a:gd name="T30" fmla="*/ 25 w 448"/>
                <a:gd name="T31" fmla="*/ 144 h 220"/>
                <a:gd name="T32" fmla="*/ 152 w 448"/>
                <a:gd name="T33" fmla="*/ 152 h 220"/>
                <a:gd name="T34" fmla="*/ 211 w 448"/>
                <a:gd name="T35" fmla="*/ 212 h 220"/>
                <a:gd name="T36" fmla="*/ 262 w 448"/>
                <a:gd name="T37" fmla="*/ 186 h 220"/>
                <a:gd name="T38" fmla="*/ 279 w 448"/>
                <a:gd name="T39" fmla="*/ 110 h 220"/>
                <a:gd name="T40" fmla="*/ 271 w 448"/>
                <a:gd name="T41" fmla="*/ 34 h 220"/>
                <a:gd name="T42" fmla="*/ 203 w 448"/>
                <a:gd name="T43" fmla="*/ 9 h 220"/>
                <a:gd name="T44" fmla="*/ 161 w 448"/>
                <a:gd name="T45" fmla="*/ 51 h 220"/>
                <a:gd name="T46" fmla="*/ 177 w 448"/>
                <a:gd name="T47" fmla="*/ 110 h 220"/>
                <a:gd name="T48" fmla="*/ 203 w 448"/>
                <a:gd name="T49" fmla="*/ 34 h 220"/>
                <a:gd name="T50" fmla="*/ 254 w 448"/>
                <a:gd name="T51" fmla="*/ 42 h 220"/>
                <a:gd name="T52" fmla="*/ 254 w 448"/>
                <a:gd name="T53" fmla="*/ 152 h 220"/>
                <a:gd name="T54" fmla="*/ 228 w 448"/>
                <a:gd name="T55" fmla="*/ 186 h 220"/>
                <a:gd name="T56" fmla="*/ 186 w 448"/>
                <a:gd name="T57" fmla="*/ 169 h 220"/>
                <a:gd name="T58" fmla="*/ 313 w 448"/>
                <a:gd name="T59" fmla="*/ 110 h 220"/>
                <a:gd name="T60" fmla="*/ 347 w 448"/>
                <a:gd name="T61" fmla="*/ 212 h 220"/>
                <a:gd name="T62" fmla="*/ 406 w 448"/>
                <a:gd name="T63" fmla="*/ 212 h 220"/>
                <a:gd name="T64" fmla="*/ 440 w 448"/>
                <a:gd name="T65" fmla="*/ 152 h 220"/>
                <a:gd name="T66" fmla="*/ 440 w 448"/>
                <a:gd name="T67" fmla="*/ 76 h 220"/>
                <a:gd name="T68" fmla="*/ 381 w 448"/>
                <a:gd name="T69" fmla="*/ 17 h 220"/>
                <a:gd name="T70" fmla="*/ 338 w 448"/>
                <a:gd name="T71" fmla="*/ 42 h 220"/>
                <a:gd name="T72" fmla="*/ 313 w 448"/>
                <a:gd name="T73" fmla="*/ 110 h 220"/>
                <a:gd name="T74" fmla="*/ 355 w 448"/>
                <a:gd name="T75" fmla="*/ 51 h 220"/>
                <a:gd name="T76" fmla="*/ 398 w 448"/>
                <a:gd name="T77" fmla="*/ 42 h 220"/>
                <a:gd name="T78" fmla="*/ 414 w 448"/>
                <a:gd name="T79" fmla="*/ 119 h 220"/>
                <a:gd name="T80" fmla="*/ 406 w 448"/>
                <a:gd name="T81" fmla="*/ 186 h 220"/>
                <a:gd name="T82" fmla="*/ 355 w 448"/>
                <a:gd name="T83" fmla="*/ 195 h 220"/>
                <a:gd name="T84" fmla="*/ 338 w 448"/>
                <a:gd name="T85" fmla="*/ 1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8" h="220">
                  <a:moveTo>
                    <a:pt x="0" y="144"/>
                  </a:moveTo>
                  <a:lnTo>
                    <a:pt x="8" y="169"/>
                  </a:lnTo>
                  <a:lnTo>
                    <a:pt x="17" y="186"/>
                  </a:lnTo>
                  <a:lnTo>
                    <a:pt x="42" y="195"/>
                  </a:lnTo>
                  <a:lnTo>
                    <a:pt x="59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5" y="144"/>
                  </a:lnTo>
                  <a:lnTo>
                    <a:pt x="135" y="127"/>
                  </a:lnTo>
                  <a:lnTo>
                    <a:pt x="127" y="110"/>
                  </a:lnTo>
                  <a:lnTo>
                    <a:pt x="118" y="102"/>
                  </a:lnTo>
                  <a:lnTo>
                    <a:pt x="101" y="93"/>
                  </a:lnTo>
                  <a:lnTo>
                    <a:pt x="118" y="76"/>
                  </a:lnTo>
                  <a:lnTo>
                    <a:pt x="127" y="51"/>
                  </a:lnTo>
                  <a:lnTo>
                    <a:pt x="127" y="25"/>
                  </a:lnTo>
                  <a:lnTo>
                    <a:pt x="101" y="9"/>
                  </a:lnTo>
                  <a:lnTo>
                    <a:pt x="76" y="0"/>
                  </a:lnTo>
                  <a:lnTo>
                    <a:pt x="50" y="0"/>
                  </a:lnTo>
                  <a:lnTo>
                    <a:pt x="34" y="9"/>
                  </a:lnTo>
                  <a:lnTo>
                    <a:pt x="17" y="25"/>
                  </a:lnTo>
                  <a:lnTo>
                    <a:pt x="8" y="51"/>
                  </a:lnTo>
                  <a:lnTo>
                    <a:pt x="34" y="51"/>
                  </a:lnTo>
                  <a:lnTo>
                    <a:pt x="42" y="34"/>
                  </a:lnTo>
                  <a:lnTo>
                    <a:pt x="50" y="25"/>
                  </a:lnTo>
                  <a:lnTo>
                    <a:pt x="59" y="17"/>
                  </a:lnTo>
                  <a:lnTo>
                    <a:pt x="76" y="17"/>
                  </a:lnTo>
                  <a:lnTo>
                    <a:pt x="93" y="25"/>
                  </a:lnTo>
                  <a:lnTo>
                    <a:pt x="101" y="42"/>
                  </a:lnTo>
                  <a:lnTo>
                    <a:pt x="101" y="51"/>
                  </a:lnTo>
                  <a:lnTo>
                    <a:pt x="101" y="68"/>
                  </a:lnTo>
                  <a:lnTo>
                    <a:pt x="93" y="76"/>
                  </a:lnTo>
                  <a:lnTo>
                    <a:pt x="76" y="85"/>
                  </a:lnTo>
                  <a:lnTo>
                    <a:pt x="59" y="85"/>
                  </a:lnTo>
                  <a:lnTo>
                    <a:pt x="50" y="102"/>
                  </a:lnTo>
                  <a:lnTo>
                    <a:pt x="67" y="102"/>
                  </a:lnTo>
                  <a:lnTo>
                    <a:pt x="84" y="110"/>
                  </a:lnTo>
                  <a:lnTo>
                    <a:pt x="101" y="119"/>
                  </a:lnTo>
                  <a:lnTo>
                    <a:pt x="101" y="127"/>
                  </a:lnTo>
                  <a:lnTo>
                    <a:pt x="110" y="144"/>
                  </a:lnTo>
                  <a:lnTo>
                    <a:pt x="101" y="161"/>
                  </a:lnTo>
                  <a:lnTo>
                    <a:pt x="93" y="169"/>
                  </a:lnTo>
                  <a:lnTo>
                    <a:pt x="76" y="178"/>
                  </a:lnTo>
                  <a:lnTo>
                    <a:pt x="67" y="186"/>
                  </a:lnTo>
                  <a:lnTo>
                    <a:pt x="50" y="178"/>
                  </a:lnTo>
                  <a:lnTo>
                    <a:pt x="42" y="169"/>
                  </a:lnTo>
                  <a:lnTo>
                    <a:pt x="34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02"/>
                  </a:moveTo>
                  <a:lnTo>
                    <a:pt x="152" y="152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1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1" y="169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88" y="85"/>
                  </a:lnTo>
                  <a:lnTo>
                    <a:pt x="279" y="68"/>
                  </a:lnTo>
                  <a:lnTo>
                    <a:pt x="271" y="34"/>
                  </a:lnTo>
                  <a:lnTo>
                    <a:pt x="254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77" y="34"/>
                  </a:lnTo>
                  <a:lnTo>
                    <a:pt x="161" y="51"/>
                  </a:lnTo>
                  <a:lnTo>
                    <a:pt x="161" y="76"/>
                  </a:lnTo>
                  <a:lnTo>
                    <a:pt x="152" y="102"/>
                  </a:lnTo>
                  <a:close/>
                  <a:moveTo>
                    <a:pt x="177" y="110"/>
                  </a:moveTo>
                  <a:lnTo>
                    <a:pt x="186" y="68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34"/>
                  </a:lnTo>
                  <a:lnTo>
                    <a:pt x="254" y="42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1" y="195"/>
                  </a:lnTo>
                  <a:lnTo>
                    <a:pt x="194" y="186"/>
                  </a:lnTo>
                  <a:lnTo>
                    <a:pt x="186" y="169"/>
                  </a:lnTo>
                  <a:lnTo>
                    <a:pt x="177" y="152"/>
                  </a:lnTo>
                  <a:lnTo>
                    <a:pt x="177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20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1" y="178"/>
                  </a:lnTo>
                  <a:lnTo>
                    <a:pt x="440" y="152"/>
                  </a:lnTo>
                  <a:lnTo>
                    <a:pt x="440" y="119"/>
                  </a:lnTo>
                  <a:lnTo>
                    <a:pt x="448" y="93"/>
                  </a:lnTo>
                  <a:lnTo>
                    <a:pt x="440" y="76"/>
                  </a:lnTo>
                  <a:lnTo>
                    <a:pt x="431" y="42"/>
                  </a:lnTo>
                  <a:lnTo>
                    <a:pt x="414" y="25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5"/>
                  </a:lnTo>
                  <a:lnTo>
                    <a:pt x="338" y="42"/>
                  </a:lnTo>
                  <a:lnTo>
                    <a:pt x="321" y="59"/>
                  </a:lnTo>
                  <a:lnTo>
                    <a:pt x="321" y="85"/>
                  </a:lnTo>
                  <a:lnTo>
                    <a:pt x="313" y="110"/>
                  </a:lnTo>
                  <a:close/>
                  <a:moveTo>
                    <a:pt x="338" y="119"/>
                  </a:moveTo>
                  <a:lnTo>
                    <a:pt x="347" y="76"/>
                  </a:lnTo>
                  <a:lnTo>
                    <a:pt x="355" y="51"/>
                  </a:lnTo>
                  <a:lnTo>
                    <a:pt x="364" y="42"/>
                  </a:lnTo>
                  <a:lnTo>
                    <a:pt x="381" y="34"/>
                  </a:lnTo>
                  <a:lnTo>
                    <a:pt x="398" y="42"/>
                  </a:lnTo>
                  <a:lnTo>
                    <a:pt x="414" y="51"/>
                  </a:lnTo>
                  <a:lnTo>
                    <a:pt x="414" y="76"/>
                  </a:lnTo>
                  <a:lnTo>
                    <a:pt x="414" y="119"/>
                  </a:lnTo>
                  <a:lnTo>
                    <a:pt x="414" y="161"/>
                  </a:lnTo>
                  <a:lnTo>
                    <a:pt x="406" y="178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203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61"/>
                  </a:lnTo>
                  <a:lnTo>
                    <a:pt x="338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A75117E-C635-4FEB-B225-DD3765E3CD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819" y="48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A853B0-80CF-4907-BA1D-7EC332BFB5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853" y="48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8A65EB4-5FA2-4248-A52B-8DC8AAB783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887" y="49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EDE64AF-B86A-4DFE-94BA-313F52CF5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" y="3486"/>
              <a:ext cx="101" cy="54"/>
            </a:xfrm>
            <a:custGeom>
              <a:avLst/>
              <a:gdLst>
                <a:gd name="T0" fmla="*/ 34 w 449"/>
                <a:gd name="T1" fmla="*/ 178 h 237"/>
                <a:gd name="T2" fmla="*/ 51 w 449"/>
                <a:gd name="T3" fmla="*/ 152 h 237"/>
                <a:gd name="T4" fmla="*/ 102 w 449"/>
                <a:gd name="T5" fmla="*/ 118 h 237"/>
                <a:gd name="T6" fmla="*/ 136 w 449"/>
                <a:gd name="T7" fmla="*/ 85 h 237"/>
                <a:gd name="T8" fmla="*/ 136 w 449"/>
                <a:gd name="T9" fmla="*/ 42 h 237"/>
                <a:gd name="T10" fmla="*/ 110 w 449"/>
                <a:gd name="T11" fmla="*/ 8 h 237"/>
                <a:gd name="T12" fmla="*/ 59 w 449"/>
                <a:gd name="T13" fmla="*/ 0 h 237"/>
                <a:gd name="T14" fmla="*/ 26 w 449"/>
                <a:gd name="T15" fmla="*/ 25 h 237"/>
                <a:gd name="T16" fmla="*/ 34 w 449"/>
                <a:gd name="T17" fmla="*/ 59 h 237"/>
                <a:gd name="T18" fmla="*/ 51 w 449"/>
                <a:gd name="T19" fmla="*/ 25 h 237"/>
                <a:gd name="T20" fmla="*/ 85 w 449"/>
                <a:gd name="T21" fmla="*/ 25 h 237"/>
                <a:gd name="T22" fmla="*/ 110 w 449"/>
                <a:gd name="T23" fmla="*/ 34 h 237"/>
                <a:gd name="T24" fmla="*/ 119 w 449"/>
                <a:gd name="T25" fmla="*/ 59 h 237"/>
                <a:gd name="T26" fmla="*/ 102 w 449"/>
                <a:gd name="T27" fmla="*/ 85 h 237"/>
                <a:gd name="T28" fmla="*/ 51 w 449"/>
                <a:gd name="T29" fmla="*/ 127 h 237"/>
                <a:gd name="T30" fmla="*/ 17 w 449"/>
                <a:gd name="T31" fmla="*/ 152 h 237"/>
                <a:gd name="T32" fmla="*/ 0 w 449"/>
                <a:gd name="T33" fmla="*/ 195 h 237"/>
                <a:gd name="T34" fmla="*/ 127 w 449"/>
                <a:gd name="T35" fmla="*/ 186 h 237"/>
                <a:gd name="T36" fmla="*/ 161 w 449"/>
                <a:gd name="T37" fmla="*/ 178 h 237"/>
                <a:gd name="T38" fmla="*/ 195 w 449"/>
                <a:gd name="T39" fmla="*/ 212 h 237"/>
                <a:gd name="T40" fmla="*/ 246 w 449"/>
                <a:gd name="T41" fmla="*/ 212 h 237"/>
                <a:gd name="T42" fmla="*/ 288 w 449"/>
                <a:gd name="T43" fmla="*/ 178 h 237"/>
                <a:gd name="T44" fmla="*/ 288 w 449"/>
                <a:gd name="T45" fmla="*/ 127 h 237"/>
                <a:gd name="T46" fmla="*/ 254 w 449"/>
                <a:gd name="T47" fmla="*/ 93 h 237"/>
                <a:gd name="T48" fmla="*/ 212 w 449"/>
                <a:gd name="T49" fmla="*/ 85 h 237"/>
                <a:gd name="T50" fmla="*/ 212 w 449"/>
                <a:gd name="T51" fmla="*/ 42 h 237"/>
                <a:gd name="T52" fmla="*/ 288 w 449"/>
                <a:gd name="T53" fmla="*/ 25 h 237"/>
                <a:gd name="T54" fmla="*/ 161 w 449"/>
                <a:gd name="T55" fmla="*/ 118 h 237"/>
                <a:gd name="T56" fmla="*/ 203 w 449"/>
                <a:gd name="T57" fmla="*/ 110 h 237"/>
                <a:gd name="T58" fmla="*/ 246 w 449"/>
                <a:gd name="T59" fmla="*/ 110 h 237"/>
                <a:gd name="T60" fmla="*/ 263 w 449"/>
                <a:gd name="T61" fmla="*/ 135 h 237"/>
                <a:gd name="T62" fmla="*/ 263 w 449"/>
                <a:gd name="T63" fmla="*/ 169 h 237"/>
                <a:gd name="T64" fmla="*/ 237 w 449"/>
                <a:gd name="T65" fmla="*/ 195 h 237"/>
                <a:gd name="T66" fmla="*/ 203 w 449"/>
                <a:gd name="T67" fmla="*/ 195 h 237"/>
                <a:gd name="T68" fmla="*/ 186 w 449"/>
                <a:gd name="T69" fmla="*/ 178 h 237"/>
                <a:gd name="T70" fmla="*/ 153 w 449"/>
                <a:gd name="T71" fmla="*/ 152 h 237"/>
                <a:gd name="T72" fmla="*/ 322 w 449"/>
                <a:gd name="T73" fmla="*/ 178 h 237"/>
                <a:gd name="T74" fmla="*/ 356 w 449"/>
                <a:gd name="T75" fmla="*/ 229 h 237"/>
                <a:gd name="T76" fmla="*/ 398 w 449"/>
                <a:gd name="T77" fmla="*/ 237 h 237"/>
                <a:gd name="T78" fmla="*/ 432 w 449"/>
                <a:gd name="T79" fmla="*/ 212 h 237"/>
                <a:gd name="T80" fmla="*/ 449 w 449"/>
                <a:gd name="T81" fmla="*/ 169 h 237"/>
                <a:gd name="T82" fmla="*/ 449 w 449"/>
                <a:gd name="T83" fmla="*/ 110 h 237"/>
                <a:gd name="T84" fmla="*/ 440 w 449"/>
                <a:gd name="T85" fmla="*/ 59 h 237"/>
                <a:gd name="T86" fmla="*/ 398 w 449"/>
                <a:gd name="T87" fmla="*/ 34 h 237"/>
                <a:gd name="T88" fmla="*/ 356 w 449"/>
                <a:gd name="T89" fmla="*/ 42 h 237"/>
                <a:gd name="T90" fmla="*/ 330 w 449"/>
                <a:gd name="T91" fmla="*/ 68 h 237"/>
                <a:gd name="T92" fmla="*/ 322 w 449"/>
                <a:gd name="T93" fmla="*/ 127 h 237"/>
                <a:gd name="T94" fmla="*/ 356 w 449"/>
                <a:gd name="T95" fmla="*/ 85 h 237"/>
                <a:gd name="T96" fmla="*/ 381 w 449"/>
                <a:gd name="T97" fmla="*/ 51 h 237"/>
                <a:gd name="T98" fmla="*/ 407 w 449"/>
                <a:gd name="T99" fmla="*/ 59 h 237"/>
                <a:gd name="T100" fmla="*/ 423 w 449"/>
                <a:gd name="T101" fmla="*/ 93 h 237"/>
                <a:gd name="T102" fmla="*/ 423 w 449"/>
                <a:gd name="T103" fmla="*/ 161 h 237"/>
                <a:gd name="T104" fmla="*/ 415 w 449"/>
                <a:gd name="T105" fmla="*/ 195 h 237"/>
                <a:gd name="T106" fmla="*/ 398 w 449"/>
                <a:gd name="T107" fmla="*/ 212 h 237"/>
                <a:gd name="T108" fmla="*/ 364 w 449"/>
                <a:gd name="T109" fmla="*/ 212 h 237"/>
                <a:gd name="T110" fmla="*/ 347 w 449"/>
                <a:gd name="T111" fmla="*/ 16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237">
                  <a:moveTo>
                    <a:pt x="127" y="186"/>
                  </a:moveTo>
                  <a:lnTo>
                    <a:pt x="34" y="178"/>
                  </a:lnTo>
                  <a:lnTo>
                    <a:pt x="42" y="161"/>
                  </a:lnTo>
                  <a:lnTo>
                    <a:pt x="51" y="152"/>
                  </a:lnTo>
                  <a:lnTo>
                    <a:pt x="76" y="144"/>
                  </a:lnTo>
                  <a:lnTo>
                    <a:pt x="102" y="118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44" y="59"/>
                  </a:lnTo>
                  <a:lnTo>
                    <a:pt x="136" y="42"/>
                  </a:lnTo>
                  <a:lnTo>
                    <a:pt x="127" y="25"/>
                  </a:lnTo>
                  <a:lnTo>
                    <a:pt x="110" y="8"/>
                  </a:lnTo>
                  <a:lnTo>
                    <a:pt x="85" y="0"/>
                  </a:lnTo>
                  <a:lnTo>
                    <a:pt x="59" y="0"/>
                  </a:lnTo>
                  <a:lnTo>
                    <a:pt x="34" y="8"/>
                  </a:lnTo>
                  <a:lnTo>
                    <a:pt x="26" y="25"/>
                  </a:lnTo>
                  <a:lnTo>
                    <a:pt x="17" y="51"/>
                  </a:lnTo>
                  <a:lnTo>
                    <a:pt x="34" y="59"/>
                  </a:lnTo>
                  <a:lnTo>
                    <a:pt x="42" y="42"/>
                  </a:lnTo>
                  <a:lnTo>
                    <a:pt x="51" y="25"/>
                  </a:lnTo>
                  <a:lnTo>
                    <a:pt x="68" y="25"/>
                  </a:lnTo>
                  <a:lnTo>
                    <a:pt x="85" y="25"/>
                  </a:lnTo>
                  <a:lnTo>
                    <a:pt x="93" y="25"/>
                  </a:lnTo>
                  <a:lnTo>
                    <a:pt x="110" y="34"/>
                  </a:lnTo>
                  <a:lnTo>
                    <a:pt x="110" y="42"/>
                  </a:lnTo>
                  <a:lnTo>
                    <a:pt x="119" y="59"/>
                  </a:lnTo>
                  <a:lnTo>
                    <a:pt x="110" y="76"/>
                  </a:lnTo>
                  <a:lnTo>
                    <a:pt x="102" y="85"/>
                  </a:lnTo>
                  <a:lnTo>
                    <a:pt x="85" y="102"/>
                  </a:lnTo>
                  <a:lnTo>
                    <a:pt x="51" y="127"/>
                  </a:lnTo>
                  <a:lnTo>
                    <a:pt x="34" y="144"/>
                  </a:lnTo>
                  <a:lnTo>
                    <a:pt x="17" y="152"/>
                  </a:lnTo>
                  <a:lnTo>
                    <a:pt x="0" y="178"/>
                  </a:lnTo>
                  <a:lnTo>
                    <a:pt x="0" y="195"/>
                  </a:lnTo>
                  <a:lnTo>
                    <a:pt x="127" y="203"/>
                  </a:lnTo>
                  <a:lnTo>
                    <a:pt x="127" y="186"/>
                  </a:lnTo>
                  <a:close/>
                  <a:moveTo>
                    <a:pt x="153" y="152"/>
                  </a:moveTo>
                  <a:lnTo>
                    <a:pt x="161" y="178"/>
                  </a:lnTo>
                  <a:lnTo>
                    <a:pt x="169" y="195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46" y="212"/>
                  </a:lnTo>
                  <a:lnTo>
                    <a:pt x="271" y="195"/>
                  </a:lnTo>
                  <a:lnTo>
                    <a:pt x="288" y="178"/>
                  </a:lnTo>
                  <a:lnTo>
                    <a:pt x="288" y="152"/>
                  </a:lnTo>
                  <a:lnTo>
                    <a:pt x="288" y="127"/>
                  </a:lnTo>
                  <a:lnTo>
                    <a:pt x="280" y="102"/>
                  </a:lnTo>
                  <a:lnTo>
                    <a:pt x="254" y="93"/>
                  </a:lnTo>
                  <a:lnTo>
                    <a:pt x="237" y="85"/>
                  </a:lnTo>
                  <a:lnTo>
                    <a:pt x="212" y="85"/>
                  </a:lnTo>
                  <a:lnTo>
                    <a:pt x="195" y="93"/>
                  </a:lnTo>
                  <a:lnTo>
                    <a:pt x="212" y="42"/>
                  </a:lnTo>
                  <a:lnTo>
                    <a:pt x="288" y="42"/>
                  </a:lnTo>
                  <a:lnTo>
                    <a:pt x="288" y="25"/>
                  </a:lnTo>
                  <a:lnTo>
                    <a:pt x="195" y="17"/>
                  </a:lnTo>
                  <a:lnTo>
                    <a:pt x="161" y="118"/>
                  </a:lnTo>
                  <a:lnTo>
                    <a:pt x="186" y="118"/>
                  </a:lnTo>
                  <a:lnTo>
                    <a:pt x="203" y="110"/>
                  </a:lnTo>
                  <a:lnTo>
                    <a:pt x="229" y="102"/>
                  </a:lnTo>
                  <a:lnTo>
                    <a:pt x="246" y="110"/>
                  </a:lnTo>
                  <a:lnTo>
                    <a:pt x="254" y="118"/>
                  </a:lnTo>
                  <a:lnTo>
                    <a:pt x="263" y="135"/>
                  </a:lnTo>
                  <a:lnTo>
                    <a:pt x="263" y="152"/>
                  </a:lnTo>
                  <a:lnTo>
                    <a:pt x="263" y="169"/>
                  </a:lnTo>
                  <a:lnTo>
                    <a:pt x="246" y="186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03" y="195"/>
                  </a:lnTo>
                  <a:lnTo>
                    <a:pt x="195" y="186"/>
                  </a:lnTo>
                  <a:lnTo>
                    <a:pt x="186" y="178"/>
                  </a:lnTo>
                  <a:lnTo>
                    <a:pt x="178" y="152"/>
                  </a:lnTo>
                  <a:lnTo>
                    <a:pt x="153" y="152"/>
                  </a:lnTo>
                  <a:close/>
                  <a:moveTo>
                    <a:pt x="322" y="127"/>
                  </a:moveTo>
                  <a:lnTo>
                    <a:pt x="322" y="178"/>
                  </a:lnTo>
                  <a:lnTo>
                    <a:pt x="330" y="212"/>
                  </a:lnTo>
                  <a:lnTo>
                    <a:pt x="356" y="229"/>
                  </a:lnTo>
                  <a:lnTo>
                    <a:pt x="381" y="237"/>
                  </a:lnTo>
                  <a:lnTo>
                    <a:pt x="398" y="237"/>
                  </a:lnTo>
                  <a:lnTo>
                    <a:pt x="415" y="229"/>
                  </a:lnTo>
                  <a:lnTo>
                    <a:pt x="432" y="212"/>
                  </a:lnTo>
                  <a:lnTo>
                    <a:pt x="440" y="195"/>
                  </a:lnTo>
                  <a:lnTo>
                    <a:pt x="449" y="169"/>
                  </a:lnTo>
                  <a:lnTo>
                    <a:pt x="449" y="135"/>
                  </a:lnTo>
                  <a:lnTo>
                    <a:pt x="449" y="110"/>
                  </a:lnTo>
                  <a:lnTo>
                    <a:pt x="449" y="93"/>
                  </a:lnTo>
                  <a:lnTo>
                    <a:pt x="440" y="59"/>
                  </a:lnTo>
                  <a:lnTo>
                    <a:pt x="423" y="42"/>
                  </a:lnTo>
                  <a:lnTo>
                    <a:pt x="398" y="34"/>
                  </a:lnTo>
                  <a:lnTo>
                    <a:pt x="373" y="34"/>
                  </a:lnTo>
                  <a:lnTo>
                    <a:pt x="356" y="42"/>
                  </a:lnTo>
                  <a:lnTo>
                    <a:pt x="347" y="51"/>
                  </a:lnTo>
                  <a:lnTo>
                    <a:pt x="330" y="68"/>
                  </a:lnTo>
                  <a:lnTo>
                    <a:pt x="322" y="93"/>
                  </a:lnTo>
                  <a:lnTo>
                    <a:pt x="322" y="127"/>
                  </a:lnTo>
                  <a:close/>
                  <a:moveTo>
                    <a:pt x="347" y="127"/>
                  </a:moveTo>
                  <a:lnTo>
                    <a:pt x="356" y="85"/>
                  </a:lnTo>
                  <a:lnTo>
                    <a:pt x="364" y="59"/>
                  </a:lnTo>
                  <a:lnTo>
                    <a:pt x="381" y="51"/>
                  </a:lnTo>
                  <a:lnTo>
                    <a:pt x="390" y="51"/>
                  </a:lnTo>
                  <a:lnTo>
                    <a:pt x="407" y="59"/>
                  </a:lnTo>
                  <a:lnTo>
                    <a:pt x="423" y="68"/>
                  </a:lnTo>
                  <a:lnTo>
                    <a:pt x="423" y="93"/>
                  </a:lnTo>
                  <a:lnTo>
                    <a:pt x="423" y="135"/>
                  </a:lnTo>
                  <a:lnTo>
                    <a:pt x="423" y="161"/>
                  </a:lnTo>
                  <a:lnTo>
                    <a:pt x="423" y="178"/>
                  </a:lnTo>
                  <a:lnTo>
                    <a:pt x="415" y="195"/>
                  </a:lnTo>
                  <a:lnTo>
                    <a:pt x="407" y="203"/>
                  </a:lnTo>
                  <a:lnTo>
                    <a:pt x="398" y="212"/>
                  </a:lnTo>
                  <a:lnTo>
                    <a:pt x="381" y="212"/>
                  </a:lnTo>
                  <a:lnTo>
                    <a:pt x="364" y="212"/>
                  </a:lnTo>
                  <a:lnTo>
                    <a:pt x="356" y="195"/>
                  </a:lnTo>
                  <a:lnTo>
                    <a:pt x="347" y="169"/>
                  </a:lnTo>
                  <a:lnTo>
                    <a:pt x="347" y="127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BB4F696-43FC-4084-A12D-EBE5C7E833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3968" y="346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145AB1-BE9D-4FFD-BE0B-6A98E48BBD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4002" y="34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B3C3E2-6BC3-4242-9A1A-F9C1DBFF8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4040" y="34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986F7D-3BB6-43A9-B68D-A30445032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4" y="1326"/>
              <a:ext cx="102" cy="56"/>
            </a:xfrm>
            <a:custGeom>
              <a:avLst/>
              <a:gdLst>
                <a:gd name="T0" fmla="*/ 102 w 449"/>
                <a:gd name="T1" fmla="*/ 203 h 245"/>
                <a:gd name="T2" fmla="*/ 136 w 449"/>
                <a:gd name="T3" fmla="*/ 161 h 245"/>
                <a:gd name="T4" fmla="*/ 110 w 449"/>
                <a:gd name="T5" fmla="*/ 135 h 245"/>
                <a:gd name="T6" fmla="*/ 110 w 449"/>
                <a:gd name="T7" fmla="*/ 0 h 245"/>
                <a:gd name="T8" fmla="*/ 0 w 449"/>
                <a:gd name="T9" fmla="*/ 144 h 245"/>
                <a:gd name="T10" fmla="*/ 77 w 449"/>
                <a:gd name="T11" fmla="*/ 194 h 245"/>
                <a:gd name="T12" fmla="*/ 26 w 449"/>
                <a:gd name="T13" fmla="*/ 118 h 245"/>
                <a:gd name="T14" fmla="*/ 85 w 449"/>
                <a:gd name="T15" fmla="*/ 127 h 245"/>
                <a:gd name="T16" fmla="*/ 161 w 449"/>
                <a:gd name="T17" fmla="*/ 161 h 245"/>
                <a:gd name="T18" fmla="*/ 187 w 449"/>
                <a:gd name="T19" fmla="*/ 211 h 245"/>
                <a:gd name="T20" fmla="*/ 229 w 449"/>
                <a:gd name="T21" fmla="*/ 220 h 245"/>
                <a:gd name="T22" fmla="*/ 263 w 449"/>
                <a:gd name="T23" fmla="*/ 203 h 245"/>
                <a:gd name="T24" fmla="*/ 280 w 449"/>
                <a:gd name="T25" fmla="*/ 161 h 245"/>
                <a:gd name="T26" fmla="*/ 288 w 449"/>
                <a:gd name="T27" fmla="*/ 101 h 245"/>
                <a:gd name="T28" fmla="*/ 280 w 449"/>
                <a:gd name="T29" fmla="*/ 51 h 245"/>
                <a:gd name="T30" fmla="*/ 237 w 449"/>
                <a:gd name="T31" fmla="*/ 17 h 245"/>
                <a:gd name="T32" fmla="*/ 204 w 449"/>
                <a:gd name="T33" fmla="*/ 25 h 245"/>
                <a:gd name="T34" fmla="*/ 178 w 449"/>
                <a:gd name="T35" fmla="*/ 59 h 245"/>
                <a:gd name="T36" fmla="*/ 161 w 449"/>
                <a:gd name="T37" fmla="*/ 110 h 245"/>
                <a:gd name="T38" fmla="*/ 195 w 449"/>
                <a:gd name="T39" fmla="*/ 76 h 245"/>
                <a:gd name="T40" fmla="*/ 220 w 449"/>
                <a:gd name="T41" fmla="*/ 42 h 245"/>
                <a:gd name="T42" fmla="*/ 254 w 449"/>
                <a:gd name="T43" fmla="*/ 51 h 245"/>
                <a:gd name="T44" fmla="*/ 271 w 449"/>
                <a:gd name="T45" fmla="*/ 84 h 245"/>
                <a:gd name="T46" fmla="*/ 263 w 449"/>
                <a:gd name="T47" fmla="*/ 152 h 245"/>
                <a:gd name="T48" fmla="*/ 254 w 449"/>
                <a:gd name="T49" fmla="*/ 178 h 245"/>
                <a:gd name="T50" fmla="*/ 229 w 449"/>
                <a:gd name="T51" fmla="*/ 203 h 245"/>
                <a:gd name="T52" fmla="*/ 195 w 449"/>
                <a:gd name="T53" fmla="*/ 194 h 245"/>
                <a:gd name="T54" fmla="*/ 187 w 449"/>
                <a:gd name="T55" fmla="*/ 161 h 245"/>
                <a:gd name="T56" fmla="*/ 322 w 449"/>
                <a:gd name="T57" fmla="*/ 135 h 245"/>
                <a:gd name="T58" fmla="*/ 331 w 449"/>
                <a:gd name="T59" fmla="*/ 220 h 245"/>
                <a:gd name="T60" fmla="*/ 373 w 449"/>
                <a:gd name="T61" fmla="*/ 245 h 245"/>
                <a:gd name="T62" fmla="*/ 407 w 449"/>
                <a:gd name="T63" fmla="*/ 237 h 245"/>
                <a:gd name="T64" fmla="*/ 432 w 449"/>
                <a:gd name="T65" fmla="*/ 203 h 245"/>
                <a:gd name="T66" fmla="*/ 449 w 449"/>
                <a:gd name="T67" fmla="*/ 152 h 245"/>
                <a:gd name="T68" fmla="*/ 449 w 449"/>
                <a:gd name="T69" fmla="*/ 101 h 245"/>
                <a:gd name="T70" fmla="*/ 424 w 449"/>
                <a:gd name="T71" fmla="*/ 51 h 245"/>
                <a:gd name="T72" fmla="*/ 381 w 449"/>
                <a:gd name="T73" fmla="*/ 42 h 245"/>
                <a:gd name="T74" fmla="*/ 347 w 449"/>
                <a:gd name="T75" fmla="*/ 59 h 245"/>
                <a:gd name="T76" fmla="*/ 331 w 449"/>
                <a:gd name="T77" fmla="*/ 101 h 245"/>
                <a:gd name="T78" fmla="*/ 347 w 449"/>
                <a:gd name="T79" fmla="*/ 135 h 245"/>
                <a:gd name="T80" fmla="*/ 364 w 449"/>
                <a:gd name="T81" fmla="*/ 67 h 245"/>
                <a:gd name="T82" fmla="*/ 398 w 449"/>
                <a:gd name="T83" fmla="*/ 59 h 245"/>
                <a:gd name="T84" fmla="*/ 424 w 449"/>
                <a:gd name="T85" fmla="*/ 84 h 245"/>
                <a:gd name="T86" fmla="*/ 424 w 449"/>
                <a:gd name="T87" fmla="*/ 144 h 245"/>
                <a:gd name="T88" fmla="*/ 415 w 449"/>
                <a:gd name="T89" fmla="*/ 186 h 245"/>
                <a:gd name="T90" fmla="*/ 407 w 449"/>
                <a:gd name="T91" fmla="*/ 211 h 245"/>
                <a:gd name="T92" fmla="*/ 373 w 449"/>
                <a:gd name="T93" fmla="*/ 220 h 245"/>
                <a:gd name="T94" fmla="*/ 347 w 449"/>
                <a:gd name="T95" fmla="*/ 203 h 245"/>
                <a:gd name="T96" fmla="*/ 347 w 449"/>
                <a:gd name="T97" fmla="*/ 1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245">
                  <a:moveTo>
                    <a:pt x="77" y="194"/>
                  </a:moveTo>
                  <a:lnTo>
                    <a:pt x="102" y="203"/>
                  </a:lnTo>
                  <a:lnTo>
                    <a:pt x="110" y="152"/>
                  </a:lnTo>
                  <a:lnTo>
                    <a:pt x="136" y="161"/>
                  </a:lnTo>
                  <a:lnTo>
                    <a:pt x="136" y="135"/>
                  </a:lnTo>
                  <a:lnTo>
                    <a:pt x="110" y="135"/>
                  </a:lnTo>
                  <a:lnTo>
                    <a:pt x="127" y="8"/>
                  </a:lnTo>
                  <a:lnTo>
                    <a:pt x="110" y="0"/>
                  </a:lnTo>
                  <a:lnTo>
                    <a:pt x="0" y="118"/>
                  </a:lnTo>
                  <a:lnTo>
                    <a:pt x="0" y="144"/>
                  </a:lnTo>
                  <a:lnTo>
                    <a:pt x="85" y="152"/>
                  </a:lnTo>
                  <a:lnTo>
                    <a:pt x="77" y="194"/>
                  </a:lnTo>
                  <a:close/>
                  <a:moveTo>
                    <a:pt x="85" y="127"/>
                  </a:moveTo>
                  <a:lnTo>
                    <a:pt x="26" y="118"/>
                  </a:lnTo>
                  <a:lnTo>
                    <a:pt x="102" y="42"/>
                  </a:lnTo>
                  <a:lnTo>
                    <a:pt x="85" y="127"/>
                  </a:lnTo>
                  <a:close/>
                  <a:moveTo>
                    <a:pt x="161" y="110"/>
                  </a:moveTo>
                  <a:lnTo>
                    <a:pt x="161" y="161"/>
                  </a:lnTo>
                  <a:lnTo>
                    <a:pt x="170" y="194"/>
                  </a:lnTo>
                  <a:lnTo>
                    <a:pt x="187" y="211"/>
                  </a:lnTo>
                  <a:lnTo>
                    <a:pt x="212" y="220"/>
                  </a:lnTo>
                  <a:lnTo>
                    <a:pt x="229" y="220"/>
                  </a:lnTo>
                  <a:lnTo>
                    <a:pt x="246" y="211"/>
                  </a:lnTo>
                  <a:lnTo>
                    <a:pt x="263" y="203"/>
                  </a:lnTo>
                  <a:lnTo>
                    <a:pt x="271" y="186"/>
                  </a:lnTo>
                  <a:lnTo>
                    <a:pt x="280" y="161"/>
                  </a:lnTo>
                  <a:lnTo>
                    <a:pt x="288" y="127"/>
                  </a:lnTo>
                  <a:lnTo>
                    <a:pt x="288" y="101"/>
                  </a:lnTo>
                  <a:lnTo>
                    <a:pt x="288" y="84"/>
                  </a:lnTo>
                  <a:lnTo>
                    <a:pt x="280" y="51"/>
                  </a:lnTo>
                  <a:lnTo>
                    <a:pt x="263" y="34"/>
                  </a:lnTo>
                  <a:lnTo>
                    <a:pt x="237" y="17"/>
                  </a:lnTo>
                  <a:lnTo>
                    <a:pt x="220" y="17"/>
                  </a:lnTo>
                  <a:lnTo>
                    <a:pt x="204" y="25"/>
                  </a:lnTo>
                  <a:lnTo>
                    <a:pt x="187" y="42"/>
                  </a:lnTo>
                  <a:lnTo>
                    <a:pt x="178" y="59"/>
                  </a:lnTo>
                  <a:lnTo>
                    <a:pt x="170" y="84"/>
                  </a:lnTo>
                  <a:lnTo>
                    <a:pt x="161" y="110"/>
                  </a:lnTo>
                  <a:close/>
                  <a:moveTo>
                    <a:pt x="187" y="118"/>
                  </a:moveTo>
                  <a:lnTo>
                    <a:pt x="195" y="76"/>
                  </a:lnTo>
                  <a:lnTo>
                    <a:pt x="204" y="51"/>
                  </a:lnTo>
                  <a:lnTo>
                    <a:pt x="220" y="42"/>
                  </a:lnTo>
                  <a:lnTo>
                    <a:pt x="237" y="42"/>
                  </a:lnTo>
                  <a:lnTo>
                    <a:pt x="254" y="51"/>
                  </a:lnTo>
                  <a:lnTo>
                    <a:pt x="263" y="59"/>
                  </a:lnTo>
                  <a:lnTo>
                    <a:pt x="271" y="84"/>
                  </a:lnTo>
                  <a:lnTo>
                    <a:pt x="263" y="127"/>
                  </a:lnTo>
                  <a:lnTo>
                    <a:pt x="263" y="152"/>
                  </a:lnTo>
                  <a:lnTo>
                    <a:pt x="254" y="169"/>
                  </a:lnTo>
                  <a:lnTo>
                    <a:pt x="254" y="178"/>
                  </a:lnTo>
                  <a:lnTo>
                    <a:pt x="246" y="186"/>
                  </a:lnTo>
                  <a:lnTo>
                    <a:pt x="229" y="203"/>
                  </a:lnTo>
                  <a:lnTo>
                    <a:pt x="212" y="203"/>
                  </a:lnTo>
                  <a:lnTo>
                    <a:pt x="195" y="194"/>
                  </a:lnTo>
                  <a:lnTo>
                    <a:pt x="187" y="178"/>
                  </a:lnTo>
                  <a:lnTo>
                    <a:pt x="187" y="161"/>
                  </a:lnTo>
                  <a:lnTo>
                    <a:pt x="187" y="118"/>
                  </a:lnTo>
                  <a:close/>
                  <a:moveTo>
                    <a:pt x="322" y="135"/>
                  </a:moveTo>
                  <a:lnTo>
                    <a:pt x="322" y="178"/>
                  </a:lnTo>
                  <a:lnTo>
                    <a:pt x="331" y="220"/>
                  </a:lnTo>
                  <a:lnTo>
                    <a:pt x="347" y="237"/>
                  </a:lnTo>
                  <a:lnTo>
                    <a:pt x="373" y="245"/>
                  </a:lnTo>
                  <a:lnTo>
                    <a:pt x="390" y="245"/>
                  </a:lnTo>
                  <a:lnTo>
                    <a:pt x="407" y="237"/>
                  </a:lnTo>
                  <a:lnTo>
                    <a:pt x="424" y="220"/>
                  </a:lnTo>
                  <a:lnTo>
                    <a:pt x="432" y="203"/>
                  </a:lnTo>
                  <a:lnTo>
                    <a:pt x="441" y="186"/>
                  </a:lnTo>
                  <a:lnTo>
                    <a:pt x="449" y="152"/>
                  </a:lnTo>
                  <a:lnTo>
                    <a:pt x="449" y="127"/>
                  </a:lnTo>
                  <a:lnTo>
                    <a:pt x="449" y="101"/>
                  </a:lnTo>
                  <a:lnTo>
                    <a:pt x="441" y="76"/>
                  </a:lnTo>
                  <a:lnTo>
                    <a:pt x="424" y="51"/>
                  </a:lnTo>
                  <a:lnTo>
                    <a:pt x="398" y="42"/>
                  </a:lnTo>
                  <a:lnTo>
                    <a:pt x="381" y="42"/>
                  </a:lnTo>
                  <a:lnTo>
                    <a:pt x="364" y="51"/>
                  </a:lnTo>
                  <a:lnTo>
                    <a:pt x="347" y="59"/>
                  </a:lnTo>
                  <a:lnTo>
                    <a:pt x="339" y="76"/>
                  </a:lnTo>
                  <a:lnTo>
                    <a:pt x="331" y="101"/>
                  </a:lnTo>
                  <a:lnTo>
                    <a:pt x="322" y="135"/>
                  </a:lnTo>
                  <a:close/>
                  <a:moveTo>
                    <a:pt x="347" y="135"/>
                  </a:moveTo>
                  <a:lnTo>
                    <a:pt x="356" y="93"/>
                  </a:lnTo>
                  <a:lnTo>
                    <a:pt x="364" y="67"/>
                  </a:lnTo>
                  <a:lnTo>
                    <a:pt x="381" y="59"/>
                  </a:lnTo>
                  <a:lnTo>
                    <a:pt x="398" y="59"/>
                  </a:lnTo>
                  <a:lnTo>
                    <a:pt x="415" y="67"/>
                  </a:lnTo>
                  <a:lnTo>
                    <a:pt x="424" y="84"/>
                  </a:lnTo>
                  <a:lnTo>
                    <a:pt x="432" y="110"/>
                  </a:lnTo>
                  <a:lnTo>
                    <a:pt x="424" y="144"/>
                  </a:lnTo>
                  <a:lnTo>
                    <a:pt x="424" y="169"/>
                  </a:lnTo>
                  <a:lnTo>
                    <a:pt x="415" y="186"/>
                  </a:lnTo>
                  <a:lnTo>
                    <a:pt x="415" y="203"/>
                  </a:lnTo>
                  <a:lnTo>
                    <a:pt x="407" y="211"/>
                  </a:lnTo>
                  <a:lnTo>
                    <a:pt x="390" y="220"/>
                  </a:lnTo>
                  <a:lnTo>
                    <a:pt x="373" y="220"/>
                  </a:lnTo>
                  <a:lnTo>
                    <a:pt x="356" y="220"/>
                  </a:lnTo>
                  <a:lnTo>
                    <a:pt x="347" y="203"/>
                  </a:lnTo>
                  <a:lnTo>
                    <a:pt x="347" y="178"/>
                  </a:lnTo>
                  <a:lnTo>
                    <a:pt x="347" y="135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16FD32-3364-49D6-A521-159B9C31F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326" y="130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868D00-F54D-4DD9-9C5E-97C1F4750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360" y="130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CB8FB3-F8AC-4337-A3D2-1B815F259E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394" y="131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A8C97-54C7-4102-A9FC-7B9D3EC0D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7" y="1159"/>
              <a:ext cx="100" cy="50"/>
            </a:xfrm>
            <a:custGeom>
              <a:avLst/>
              <a:gdLst>
                <a:gd name="T0" fmla="*/ 8 w 440"/>
                <a:gd name="T1" fmla="*/ 186 h 220"/>
                <a:gd name="T2" fmla="*/ 42 w 440"/>
                <a:gd name="T3" fmla="*/ 212 h 220"/>
                <a:gd name="T4" fmla="*/ 93 w 440"/>
                <a:gd name="T5" fmla="*/ 212 h 220"/>
                <a:gd name="T6" fmla="*/ 127 w 440"/>
                <a:gd name="T7" fmla="*/ 178 h 220"/>
                <a:gd name="T8" fmla="*/ 127 w 440"/>
                <a:gd name="T9" fmla="*/ 136 h 220"/>
                <a:gd name="T10" fmla="*/ 110 w 440"/>
                <a:gd name="T11" fmla="*/ 110 h 220"/>
                <a:gd name="T12" fmla="*/ 110 w 440"/>
                <a:gd name="T13" fmla="*/ 85 h 220"/>
                <a:gd name="T14" fmla="*/ 110 w 440"/>
                <a:gd name="T15" fmla="*/ 34 h 220"/>
                <a:gd name="T16" fmla="*/ 59 w 440"/>
                <a:gd name="T17" fmla="*/ 9 h 220"/>
                <a:gd name="T18" fmla="*/ 17 w 440"/>
                <a:gd name="T19" fmla="*/ 26 h 220"/>
                <a:gd name="T20" fmla="*/ 0 w 440"/>
                <a:gd name="T21" fmla="*/ 68 h 220"/>
                <a:gd name="T22" fmla="*/ 25 w 440"/>
                <a:gd name="T23" fmla="*/ 51 h 220"/>
                <a:gd name="T24" fmla="*/ 51 w 440"/>
                <a:gd name="T25" fmla="*/ 34 h 220"/>
                <a:gd name="T26" fmla="*/ 76 w 440"/>
                <a:gd name="T27" fmla="*/ 34 h 220"/>
                <a:gd name="T28" fmla="*/ 93 w 440"/>
                <a:gd name="T29" fmla="*/ 51 h 220"/>
                <a:gd name="T30" fmla="*/ 93 w 440"/>
                <a:gd name="T31" fmla="*/ 76 h 220"/>
                <a:gd name="T32" fmla="*/ 68 w 440"/>
                <a:gd name="T33" fmla="*/ 93 h 220"/>
                <a:gd name="T34" fmla="*/ 51 w 440"/>
                <a:gd name="T35" fmla="*/ 119 h 220"/>
                <a:gd name="T36" fmla="*/ 84 w 440"/>
                <a:gd name="T37" fmla="*/ 119 h 220"/>
                <a:gd name="T38" fmla="*/ 101 w 440"/>
                <a:gd name="T39" fmla="*/ 136 h 220"/>
                <a:gd name="T40" fmla="*/ 101 w 440"/>
                <a:gd name="T41" fmla="*/ 169 h 220"/>
                <a:gd name="T42" fmla="*/ 84 w 440"/>
                <a:gd name="T43" fmla="*/ 195 h 220"/>
                <a:gd name="T44" fmla="*/ 51 w 440"/>
                <a:gd name="T45" fmla="*/ 195 h 220"/>
                <a:gd name="T46" fmla="*/ 34 w 440"/>
                <a:gd name="T47" fmla="*/ 178 h 220"/>
                <a:gd name="T48" fmla="*/ 0 w 440"/>
                <a:gd name="T49" fmla="*/ 161 h 220"/>
                <a:gd name="T50" fmla="*/ 161 w 440"/>
                <a:gd name="T51" fmla="*/ 178 h 220"/>
                <a:gd name="T52" fmla="*/ 194 w 440"/>
                <a:gd name="T53" fmla="*/ 212 h 220"/>
                <a:gd name="T54" fmla="*/ 245 w 440"/>
                <a:gd name="T55" fmla="*/ 203 h 220"/>
                <a:gd name="T56" fmla="*/ 279 w 440"/>
                <a:gd name="T57" fmla="*/ 161 h 220"/>
                <a:gd name="T58" fmla="*/ 279 w 440"/>
                <a:gd name="T59" fmla="*/ 110 h 220"/>
                <a:gd name="T60" fmla="*/ 245 w 440"/>
                <a:gd name="T61" fmla="*/ 76 h 220"/>
                <a:gd name="T62" fmla="*/ 203 w 440"/>
                <a:gd name="T63" fmla="*/ 85 h 220"/>
                <a:gd name="T64" fmla="*/ 194 w 440"/>
                <a:gd name="T65" fmla="*/ 34 h 220"/>
                <a:gd name="T66" fmla="*/ 271 w 440"/>
                <a:gd name="T67" fmla="*/ 9 h 220"/>
                <a:gd name="T68" fmla="*/ 152 w 440"/>
                <a:gd name="T69" fmla="*/ 119 h 220"/>
                <a:gd name="T70" fmla="*/ 194 w 440"/>
                <a:gd name="T71" fmla="*/ 102 h 220"/>
                <a:gd name="T72" fmla="*/ 237 w 440"/>
                <a:gd name="T73" fmla="*/ 102 h 220"/>
                <a:gd name="T74" fmla="*/ 254 w 440"/>
                <a:gd name="T75" fmla="*/ 127 h 220"/>
                <a:gd name="T76" fmla="*/ 254 w 440"/>
                <a:gd name="T77" fmla="*/ 161 h 220"/>
                <a:gd name="T78" fmla="*/ 237 w 440"/>
                <a:gd name="T79" fmla="*/ 186 h 220"/>
                <a:gd name="T80" fmla="*/ 203 w 440"/>
                <a:gd name="T81" fmla="*/ 195 h 220"/>
                <a:gd name="T82" fmla="*/ 186 w 440"/>
                <a:gd name="T83" fmla="*/ 169 h 220"/>
                <a:gd name="T84" fmla="*/ 152 w 440"/>
                <a:gd name="T85" fmla="*/ 161 h 220"/>
                <a:gd name="T86" fmla="*/ 321 w 440"/>
                <a:gd name="T87" fmla="*/ 153 h 220"/>
                <a:gd name="T88" fmla="*/ 355 w 440"/>
                <a:gd name="T89" fmla="*/ 203 h 220"/>
                <a:gd name="T90" fmla="*/ 398 w 440"/>
                <a:gd name="T91" fmla="*/ 203 h 220"/>
                <a:gd name="T92" fmla="*/ 432 w 440"/>
                <a:gd name="T93" fmla="*/ 178 h 220"/>
                <a:gd name="T94" fmla="*/ 440 w 440"/>
                <a:gd name="T95" fmla="*/ 136 h 220"/>
                <a:gd name="T96" fmla="*/ 440 w 440"/>
                <a:gd name="T97" fmla="*/ 76 h 220"/>
                <a:gd name="T98" fmla="*/ 423 w 440"/>
                <a:gd name="T99" fmla="*/ 26 h 220"/>
                <a:gd name="T100" fmla="*/ 372 w 440"/>
                <a:gd name="T101" fmla="*/ 0 h 220"/>
                <a:gd name="T102" fmla="*/ 338 w 440"/>
                <a:gd name="T103" fmla="*/ 17 h 220"/>
                <a:gd name="T104" fmla="*/ 321 w 440"/>
                <a:gd name="T105" fmla="*/ 51 h 220"/>
                <a:gd name="T106" fmla="*/ 313 w 440"/>
                <a:gd name="T107" fmla="*/ 102 h 220"/>
                <a:gd name="T108" fmla="*/ 338 w 440"/>
                <a:gd name="T109" fmla="*/ 59 h 220"/>
                <a:gd name="T110" fmla="*/ 355 w 440"/>
                <a:gd name="T111" fmla="*/ 26 h 220"/>
                <a:gd name="T112" fmla="*/ 389 w 440"/>
                <a:gd name="T113" fmla="*/ 26 h 220"/>
                <a:gd name="T114" fmla="*/ 415 w 440"/>
                <a:gd name="T115" fmla="*/ 59 h 220"/>
                <a:gd name="T116" fmla="*/ 415 w 440"/>
                <a:gd name="T117" fmla="*/ 144 h 220"/>
                <a:gd name="T118" fmla="*/ 398 w 440"/>
                <a:gd name="T119" fmla="*/ 178 h 220"/>
                <a:gd name="T120" fmla="*/ 364 w 440"/>
                <a:gd name="T121" fmla="*/ 178 h 220"/>
                <a:gd name="T122" fmla="*/ 338 w 440"/>
                <a:gd name="T123" fmla="*/ 144 h 220"/>
                <a:gd name="T124" fmla="*/ 338 w 440"/>
                <a:gd name="T125" fmla="*/ 10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0" h="220">
                  <a:moveTo>
                    <a:pt x="0" y="161"/>
                  </a:moveTo>
                  <a:lnTo>
                    <a:pt x="8" y="186"/>
                  </a:lnTo>
                  <a:lnTo>
                    <a:pt x="25" y="203"/>
                  </a:lnTo>
                  <a:lnTo>
                    <a:pt x="42" y="212"/>
                  </a:lnTo>
                  <a:lnTo>
                    <a:pt x="68" y="220"/>
                  </a:lnTo>
                  <a:lnTo>
                    <a:pt x="93" y="212"/>
                  </a:lnTo>
                  <a:lnTo>
                    <a:pt x="118" y="195"/>
                  </a:lnTo>
                  <a:lnTo>
                    <a:pt x="127" y="178"/>
                  </a:lnTo>
                  <a:lnTo>
                    <a:pt x="135" y="153"/>
                  </a:lnTo>
                  <a:lnTo>
                    <a:pt x="127" y="136"/>
                  </a:lnTo>
                  <a:lnTo>
                    <a:pt x="118" y="119"/>
                  </a:lnTo>
                  <a:lnTo>
                    <a:pt x="110" y="110"/>
                  </a:lnTo>
                  <a:lnTo>
                    <a:pt x="93" y="102"/>
                  </a:lnTo>
                  <a:lnTo>
                    <a:pt x="110" y="85"/>
                  </a:lnTo>
                  <a:lnTo>
                    <a:pt x="118" y="59"/>
                  </a:lnTo>
                  <a:lnTo>
                    <a:pt x="110" y="34"/>
                  </a:lnTo>
                  <a:lnTo>
                    <a:pt x="93" y="17"/>
                  </a:lnTo>
                  <a:lnTo>
                    <a:pt x="59" y="9"/>
                  </a:lnTo>
                  <a:lnTo>
                    <a:pt x="34" y="17"/>
                  </a:lnTo>
                  <a:lnTo>
                    <a:pt x="17" y="26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25" y="68"/>
                  </a:lnTo>
                  <a:lnTo>
                    <a:pt x="25" y="51"/>
                  </a:lnTo>
                  <a:lnTo>
                    <a:pt x="34" y="42"/>
                  </a:lnTo>
                  <a:lnTo>
                    <a:pt x="51" y="34"/>
                  </a:lnTo>
                  <a:lnTo>
                    <a:pt x="59" y="34"/>
                  </a:lnTo>
                  <a:lnTo>
                    <a:pt x="76" y="34"/>
                  </a:lnTo>
                  <a:lnTo>
                    <a:pt x="84" y="42"/>
                  </a:lnTo>
                  <a:lnTo>
                    <a:pt x="93" y="51"/>
                  </a:lnTo>
                  <a:lnTo>
                    <a:pt x="93" y="59"/>
                  </a:lnTo>
                  <a:lnTo>
                    <a:pt x="93" y="76"/>
                  </a:lnTo>
                  <a:lnTo>
                    <a:pt x="84" y="85"/>
                  </a:lnTo>
                  <a:lnTo>
                    <a:pt x="68" y="93"/>
                  </a:lnTo>
                  <a:lnTo>
                    <a:pt x="51" y="102"/>
                  </a:lnTo>
                  <a:lnTo>
                    <a:pt x="51" y="119"/>
                  </a:lnTo>
                  <a:lnTo>
                    <a:pt x="68" y="119"/>
                  </a:lnTo>
                  <a:lnTo>
                    <a:pt x="84" y="119"/>
                  </a:lnTo>
                  <a:lnTo>
                    <a:pt x="93" y="127"/>
                  </a:lnTo>
                  <a:lnTo>
                    <a:pt x="101" y="136"/>
                  </a:lnTo>
                  <a:lnTo>
                    <a:pt x="110" y="153"/>
                  </a:lnTo>
                  <a:lnTo>
                    <a:pt x="101" y="169"/>
                  </a:lnTo>
                  <a:lnTo>
                    <a:pt x="93" y="186"/>
                  </a:lnTo>
                  <a:lnTo>
                    <a:pt x="84" y="195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42" y="186"/>
                  </a:lnTo>
                  <a:lnTo>
                    <a:pt x="34" y="178"/>
                  </a:lnTo>
                  <a:lnTo>
                    <a:pt x="25" y="161"/>
                  </a:lnTo>
                  <a:lnTo>
                    <a:pt x="0" y="161"/>
                  </a:lnTo>
                  <a:close/>
                  <a:moveTo>
                    <a:pt x="152" y="161"/>
                  </a:moveTo>
                  <a:lnTo>
                    <a:pt x="161" y="178"/>
                  </a:lnTo>
                  <a:lnTo>
                    <a:pt x="178" y="203"/>
                  </a:lnTo>
                  <a:lnTo>
                    <a:pt x="194" y="212"/>
                  </a:lnTo>
                  <a:lnTo>
                    <a:pt x="220" y="212"/>
                  </a:lnTo>
                  <a:lnTo>
                    <a:pt x="245" y="203"/>
                  </a:lnTo>
                  <a:lnTo>
                    <a:pt x="271" y="186"/>
                  </a:lnTo>
                  <a:lnTo>
                    <a:pt x="279" y="161"/>
                  </a:lnTo>
                  <a:lnTo>
                    <a:pt x="288" y="136"/>
                  </a:lnTo>
                  <a:lnTo>
                    <a:pt x="279" y="110"/>
                  </a:lnTo>
                  <a:lnTo>
                    <a:pt x="262" y="93"/>
                  </a:lnTo>
                  <a:lnTo>
                    <a:pt x="245" y="76"/>
                  </a:lnTo>
                  <a:lnTo>
                    <a:pt x="220" y="76"/>
                  </a:lnTo>
                  <a:lnTo>
                    <a:pt x="203" y="85"/>
                  </a:lnTo>
                  <a:lnTo>
                    <a:pt x="186" y="93"/>
                  </a:lnTo>
                  <a:lnTo>
                    <a:pt x="194" y="34"/>
                  </a:lnTo>
                  <a:lnTo>
                    <a:pt x="271" y="34"/>
                  </a:lnTo>
                  <a:lnTo>
                    <a:pt x="271" y="9"/>
                  </a:lnTo>
                  <a:lnTo>
                    <a:pt x="169" y="17"/>
                  </a:lnTo>
                  <a:lnTo>
                    <a:pt x="152" y="119"/>
                  </a:lnTo>
                  <a:lnTo>
                    <a:pt x="178" y="119"/>
                  </a:lnTo>
                  <a:lnTo>
                    <a:pt x="194" y="102"/>
                  </a:lnTo>
                  <a:lnTo>
                    <a:pt x="211" y="102"/>
                  </a:lnTo>
                  <a:lnTo>
                    <a:pt x="237" y="102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62" y="144"/>
                  </a:lnTo>
                  <a:lnTo>
                    <a:pt x="254" y="161"/>
                  </a:lnTo>
                  <a:lnTo>
                    <a:pt x="245" y="178"/>
                  </a:lnTo>
                  <a:lnTo>
                    <a:pt x="237" y="186"/>
                  </a:lnTo>
                  <a:lnTo>
                    <a:pt x="220" y="195"/>
                  </a:lnTo>
                  <a:lnTo>
                    <a:pt x="203" y="195"/>
                  </a:lnTo>
                  <a:lnTo>
                    <a:pt x="194" y="186"/>
                  </a:lnTo>
                  <a:lnTo>
                    <a:pt x="186" y="169"/>
                  </a:lnTo>
                  <a:lnTo>
                    <a:pt x="178" y="153"/>
                  </a:lnTo>
                  <a:lnTo>
                    <a:pt x="152" y="161"/>
                  </a:lnTo>
                  <a:close/>
                  <a:moveTo>
                    <a:pt x="313" y="102"/>
                  </a:moveTo>
                  <a:lnTo>
                    <a:pt x="321" y="153"/>
                  </a:lnTo>
                  <a:lnTo>
                    <a:pt x="338" y="186"/>
                  </a:lnTo>
                  <a:lnTo>
                    <a:pt x="355" y="203"/>
                  </a:lnTo>
                  <a:lnTo>
                    <a:pt x="381" y="203"/>
                  </a:lnTo>
                  <a:lnTo>
                    <a:pt x="398" y="203"/>
                  </a:lnTo>
                  <a:lnTo>
                    <a:pt x="415" y="195"/>
                  </a:lnTo>
                  <a:lnTo>
                    <a:pt x="432" y="178"/>
                  </a:lnTo>
                  <a:lnTo>
                    <a:pt x="440" y="161"/>
                  </a:lnTo>
                  <a:lnTo>
                    <a:pt x="440" y="136"/>
                  </a:lnTo>
                  <a:lnTo>
                    <a:pt x="440" y="102"/>
                  </a:lnTo>
                  <a:lnTo>
                    <a:pt x="440" y="76"/>
                  </a:lnTo>
                  <a:lnTo>
                    <a:pt x="440" y="51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72" y="0"/>
                  </a:lnTo>
                  <a:lnTo>
                    <a:pt x="355" y="0"/>
                  </a:lnTo>
                  <a:lnTo>
                    <a:pt x="338" y="17"/>
                  </a:lnTo>
                  <a:lnTo>
                    <a:pt x="330" y="26"/>
                  </a:lnTo>
                  <a:lnTo>
                    <a:pt x="321" y="51"/>
                  </a:lnTo>
                  <a:lnTo>
                    <a:pt x="313" y="76"/>
                  </a:lnTo>
                  <a:lnTo>
                    <a:pt x="313" y="102"/>
                  </a:lnTo>
                  <a:close/>
                  <a:moveTo>
                    <a:pt x="338" y="102"/>
                  </a:moveTo>
                  <a:lnTo>
                    <a:pt x="338" y="59"/>
                  </a:lnTo>
                  <a:lnTo>
                    <a:pt x="347" y="34"/>
                  </a:lnTo>
                  <a:lnTo>
                    <a:pt x="355" y="26"/>
                  </a:lnTo>
                  <a:lnTo>
                    <a:pt x="372" y="17"/>
                  </a:lnTo>
                  <a:lnTo>
                    <a:pt x="389" y="26"/>
                  </a:lnTo>
                  <a:lnTo>
                    <a:pt x="406" y="34"/>
                  </a:lnTo>
                  <a:lnTo>
                    <a:pt x="415" y="59"/>
                  </a:lnTo>
                  <a:lnTo>
                    <a:pt x="415" y="102"/>
                  </a:lnTo>
                  <a:lnTo>
                    <a:pt x="415" y="144"/>
                  </a:lnTo>
                  <a:lnTo>
                    <a:pt x="406" y="169"/>
                  </a:lnTo>
                  <a:lnTo>
                    <a:pt x="398" y="178"/>
                  </a:lnTo>
                  <a:lnTo>
                    <a:pt x="381" y="186"/>
                  </a:lnTo>
                  <a:lnTo>
                    <a:pt x="364" y="178"/>
                  </a:lnTo>
                  <a:lnTo>
                    <a:pt x="355" y="169"/>
                  </a:lnTo>
                  <a:lnTo>
                    <a:pt x="338" y="144"/>
                  </a:lnTo>
                  <a:lnTo>
                    <a:pt x="338" y="127"/>
                  </a:lnTo>
                  <a:lnTo>
                    <a:pt x="338" y="10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89F33A-566A-44DA-A16F-35871407BD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705" y="113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C60C0D-A789-4131-BCAD-212DD6E332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739" y="113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EA8A79-CD2E-4DAA-AB48-B710125A7A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773" y="113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C7B4BC6-AC4D-411C-8088-E2A84B9EC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" y="2206"/>
              <a:ext cx="102" cy="64"/>
            </a:xfrm>
            <a:custGeom>
              <a:avLst/>
              <a:gdLst>
                <a:gd name="T0" fmla="*/ 8 w 449"/>
                <a:gd name="T1" fmla="*/ 178 h 280"/>
                <a:gd name="T2" fmla="*/ 76 w 449"/>
                <a:gd name="T3" fmla="*/ 204 h 280"/>
                <a:gd name="T4" fmla="*/ 135 w 449"/>
                <a:gd name="T5" fmla="*/ 161 h 280"/>
                <a:gd name="T6" fmla="*/ 119 w 449"/>
                <a:gd name="T7" fmla="*/ 110 h 280"/>
                <a:gd name="T8" fmla="*/ 144 w 449"/>
                <a:gd name="T9" fmla="*/ 68 h 280"/>
                <a:gd name="T10" fmla="*/ 102 w 449"/>
                <a:gd name="T11" fmla="*/ 0 h 280"/>
                <a:gd name="T12" fmla="*/ 42 w 449"/>
                <a:gd name="T13" fmla="*/ 17 h 280"/>
                <a:gd name="T14" fmla="*/ 59 w 449"/>
                <a:gd name="T15" fmla="*/ 34 h 280"/>
                <a:gd name="T16" fmla="*/ 93 w 449"/>
                <a:gd name="T17" fmla="*/ 26 h 280"/>
                <a:gd name="T18" fmla="*/ 119 w 449"/>
                <a:gd name="T19" fmla="*/ 60 h 280"/>
                <a:gd name="T20" fmla="*/ 85 w 449"/>
                <a:gd name="T21" fmla="*/ 85 h 280"/>
                <a:gd name="T22" fmla="*/ 59 w 449"/>
                <a:gd name="T23" fmla="*/ 102 h 280"/>
                <a:gd name="T24" fmla="*/ 102 w 449"/>
                <a:gd name="T25" fmla="*/ 119 h 280"/>
                <a:gd name="T26" fmla="*/ 102 w 449"/>
                <a:gd name="T27" fmla="*/ 170 h 280"/>
                <a:gd name="T28" fmla="*/ 59 w 449"/>
                <a:gd name="T29" fmla="*/ 178 h 280"/>
                <a:gd name="T30" fmla="*/ 25 w 449"/>
                <a:gd name="T31" fmla="*/ 153 h 280"/>
                <a:gd name="T32" fmla="*/ 161 w 449"/>
                <a:gd name="T33" fmla="*/ 127 h 280"/>
                <a:gd name="T34" fmla="*/ 169 w 449"/>
                <a:gd name="T35" fmla="*/ 229 h 280"/>
                <a:gd name="T36" fmla="*/ 237 w 449"/>
                <a:gd name="T37" fmla="*/ 237 h 280"/>
                <a:gd name="T38" fmla="*/ 279 w 449"/>
                <a:gd name="T39" fmla="*/ 187 h 280"/>
                <a:gd name="T40" fmla="*/ 296 w 449"/>
                <a:gd name="T41" fmla="*/ 110 h 280"/>
                <a:gd name="T42" fmla="*/ 246 w 449"/>
                <a:gd name="T43" fmla="*/ 43 h 280"/>
                <a:gd name="T44" fmla="*/ 195 w 449"/>
                <a:gd name="T45" fmla="*/ 51 h 280"/>
                <a:gd name="T46" fmla="*/ 161 w 449"/>
                <a:gd name="T47" fmla="*/ 127 h 280"/>
                <a:gd name="T48" fmla="*/ 212 w 449"/>
                <a:gd name="T49" fmla="*/ 68 h 280"/>
                <a:gd name="T50" fmla="*/ 254 w 449"/>
                <a:gd name="T51" fmla="*/ 68 h 280"/>
                <a:gd name="T52" fmla="*/ 262 w 449"/>
                <a:gd name="T53" fmla="*/ 153 h 280"/>
                <a:gd name="T54" fmla="*/ 237 w 449"/>
                <a:gd name="T55" fmla="*/ 204 h 280"/>
                <a:gd name="T56" fmla="*/ 203 w 449"/>
                <a:gd name="T57" fmla="*/ 220 h 280"/>
                <a:gd name="T58" fmla="*/ 178 w 449"/>
                <a:gd name="T59" fmla="*/ 170 h 280"/>
                <a:gd name="T60" fmla="*/ 305 w 449"/>
                <a:gd name="T61" fmla="*/ 212 h 280"/>
                <a:gd name="T62" fmla="*/ 356 w 449"/>
                <a:gd name="T63" fmla="*/ 280 h 280"/>
                <a:gd name="T64" fmla="*/ 406 w 449"/>
                <a:gd name="T65" fmla="*/ 271 h 280"/>
                <a:gd name="T66" fmla="*/ 440 w 449"/>
                <a:gd name="T67" fmla="*/ 195 h 280"/>
                <a:gd name="T68" fmla="*/ 449 w 449"/>
                <a:gd name="T69" fmla="*/ 119 h 280"/>
                <a:gd name="T70" fmla="*/ 381 w 449"/>
                <a:gd name="T71" fmla="*/ 85 h 280"/>
                <a:gd name="T72" fmla="*/ 339 w 449"/>
                <a:gd name="T73" fmla="*/ 110 h 280"/>
                <a:gd name="T74" fmla="*/ 339 w 449"/>
                <a:gd name="T75" fmla="*/ 170 h 280"/>
                <a:gd name="T76" fmla="*/ 381 w 449"/>
                <a:gd name="T77" fmla="*/ 102 h 280"/>
                <a:gd name="T78" fmla="*/ 423 w 449"/>
                <a:gd name="T79" fmla="*/ 127 h 280"/>
                <a:gd name="T80" fmla="*/ 415 w 449"/>
                <a:gd name="T81" fmla="*/ 212 h 280"/>
                <a:gd name="T82" fmla="*/ 389 w 449"/>
                <a:gd name="T83" fmla="*/ 254 h 280"/>
                <a:gd name="T84" fmla="*/ 347 w 449"/>
                <a:gd name="T85" fmla="*/ 254 h 280"/>
                <a:gd name="T86" fmla="*/ 339 w 449"/>
                <a:gd name="T87" fmla="*/ 17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280">
                  <a:moveTo>
                    <a:pt x="0" y="127"/>
                  </a:moveTo>
                  <a:lnTo>
                    <a:pt x="0" y="153"/>
                  </a:lnTo>
                  <a:lnTo>
                    <a:pt x="8" y="178"/>
                  </a:lnTo>
                  <a:lnTo>
                    <a:pt x="25" y="195"/>
                  </a:lnTo>
                  <a:lnTo>
                    <a:pt x="51" y="204"/>
                  </a:lnTo>
                  <a:lnTo>
                    <a:pt x="76" y="204"/>
                  </a:lnTo>
                  <a:lnTo>
                    <a:pt x="102" y="195"/>
                  </a:lnTo>
                  <a:lnTo>
                    <a:pt x="119" y="178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27" y="127"/>
                  </a:lnTo>
                  <a:lnTo>
                    <a:pt x="119" y="110"/>
                  </a:lnTo>
                  <a:lnTo>
                    <a:pt x="110" y="102"/>
                  </a:lnTo>
                  <a:lnTo>
                    <a:pt x="135" y="85"/>
                  </a:lnTo>
                  <a:lnTo>
                    <a:pt x="144" y="68"/>
                  </a:lnTo>
                  <a:lnTo>
                    <a:pt x="144" y="43"/>
                  </a:lnTo>
                  <a:lnTo>
                    <a:pt x="127" y="17"/>
                  </a:lnTo>
                  <a:lnTo>
                    <a:pt x="102" y="0"/>
                  </a:lnTo>
                  <a:lnTo>
                    <a:pt x="76" y="0"/>
                  </a:lnTo>
                  <a:lnTo>
                    <a:pt x="59" y="9"/>
                  </a:lnTo>
                  <a:lnTo>
                    <a:pt x="42" y="17"/>
                  </a:lnTo>
                  <a:lnTo>
                    <a:pt x="34" y="34"/>
                  </a:lnTo>
                  <a:lnTo>
                    <a:pt x="51" y="51"/>
                  </a:lnTo>
                  <a:lnTo>
                    <a:pt x="59" y="34"/>
                  </a:lnTo>
                  <a:lnTo>
                    <a:pt x="68" y="26"/>
                  </a:lnTo>
                  <a:lnTo>
                    <a:pt x="85" y="17"/>
                  </a:lnTo>
                  <a:lnTo>
                    <a:pt x="93" y="26"/>
                  </a:lnTo>
                  <a:lnTo>
                    <a:pt x="119" y="34"/>
                  </a:lnTo>
                  <a:lnTo>
                    <a:pt x="119" y="51"/>
                  </a:lnTo>
                  <a:lnTo>
                    <a:pt x="119" y="60"/>
                  </a:lnTo>
                  <a:lnTo>
                    <a:pt x="110" y="77"/>
                  </a:lnTo>
                  <a:lnTo>
                    <a:pt x="102" y="85"/>
                  </a:lnTo>
                  <a:lnTo>
                    <a:pt x="85" y="85"/>
                  </a:lnTo>
                  <a:lnTo>
                    <a:pt x="76" y="85"/>
                  </a:lnTo>
                  <a:lnTo>
                    <a:pt x="68" y="85"/>
                  </a:lnTo>
                  <a:lnTo>
                    <a:pt x="59" y="102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2" y="119"/>
                  </a:lnTo>
                  <a:lnTo>
                    <a:pt x="110" y="136"/>
                  </a:lnTo>
                  <a:lnTo>
                    <a:pt x="110" y="153"/>
                  </a:lnTo>
                  <a:lnTo>
                    <a:pt x="102" y="170"/>
                  </a:lnTo>
                  <a:lnTo>
                    <a:pt x="85" y="178"/>
                  </a:lnTo>
                  <a:lnTo>
                    <a:pt x="76" y="178"/>
                  </a:lnTo>
                  <a:lnTo>
                    <a:pt x="59" y="178"/>
                  </a:lnTo>
                  <a:lnTo>
                    <a:pt x="42" y="178"/>
                  </a:lnTo>
                  <a:lnTo>
                    <a:pt x="34" y="170"/>
                  </a:lnTo>
                  <a:lnTo>
                    <a:pt x="25" y="153"/>
                  </a:lnTo>
                  <a:lnTo>
                    <a:pt x="25" y="136"/>
                  </a:lnTo>
                  <a:lnTo>
                    <a:pt x="0" y="127"/>
                  </a:lnTo>
                  <a:close/>
                  <a:moveTo>
                    <a:pt x="161" y="127"/>
                  </a:moveTo>
                  <a:lnTo>
                    <a:pt x="152" y="170"/>
                  </a:lnTo>
                  <a:lnTo>
                    <a:pt x="161" y="204"/>
                  </a:lnTo>
                  <a:lnTo>
                    <a:pt x="169" y="229"/>
                  </a:lnTo>
                  <a:lnTo>
                    <a:pt x="195" y="237"/>
                  </a:lnTo>
                  <a:lnTo>
                    <a:pt x="220" y="237"/>
                  </a:lnTo>
                  <a:lnTo>
                    <a:pt x="237" y="237"/>
                  </a:lnTo>
                  <a:lnTo>
                    <a:pt x="254" y="229"/>
                  </a:lnTo>
                  <a:lnTo>
                    <a:pt x="262" y="212"/>
                  </a:lnTo>
                  <a:lnTo>
                    <a:pt x="279" y="187"/>
                  </a:lnTo>
                  <a:lnTo>
                    <a:pt x="288" y="153"/>
                  </a:lnTo>
                  <a:lnTo>
                    <a:pt x="288" y="127"/>
                  </a:lnTo>
                  <a:lnTo>
                    <a:pt x="296" y="110"/>
                  </a:lnTo>
                  <a:lnTo>
                    <a:pt x="288" y="77"/>
                  </a:lnTo>
                  <a:lnTo>
                    <a:pt x="271" y="51"/>
                  </a:lnTo>
                  <a:lnTo>
                    <a:pt x="246" y="43"/>
                  </a:lnTo>
                  <a:lnTo>
                    <a:pt x="229" y="43"/>
                  </a:lnTo>
                  <a:lnTo>
                    <a:pt x="212" y="43"/>
                  </a:lnTo>
                  <a:lnTo>
                    <a:pt x="195" y="51"/>
                  </a:lnTo>
                  <a:lnTo>
                    <a:pt x="178" y="68"/>
                  </a:lnTo>
                  <a:lnTo>
                    <a:pt x="169" y="93"/>
                  </a:lnTo>
                  <a:lnTo>
                    <a:pt x="161" y="127"/>
                  </a:lnTo>
                  <a:close/>
                  <a:moveTo>
                    <a:pt x="186" y="127"/>
                  </a:moveTo>
                  <a:lnTo>
                    <a:pt x="195" y="93"/>
                  </a:lnTo>
                  <a:lnTo>
                    <a:pt x="212" y="68"/>
                  </a:lnTo>
                  <a:lnTo>
                    <a:pt x="229" y="60"/>
                  </a:lnTo>
                  <a:lnTo>
                    <a:pt x="246" y="60"/>
                  </a:lnTo>
                  <a:lnTo>
                    <a:pt x="254" y="68"/>
                  </a:lnTo>
                  <a:lnTo>
                    <a:pt x="262" y="85"/>
                  </a:lnTo>
                  <a:lnTo>
                    <a:pt x="271" y="110"/>
                  </a:lnTo>
                  <a:lnTo>
                    <a:pt x="262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204"/>
                  </a:lnTo>
                  <a:lnTo>
                    <a:pt x="237" y="212"/>
                  </a:lnTo>
                  <a:lnTo>
                    <a:pt x="220" y="220"/>
                  </a:lnTo>
                  <a:lnTo>
                    <a:pt x="203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78" y="170"/>
                  </a:lnTo>
                  <a:lnTo>
                    <a:pt x="186" y="127"/>
                  </a:lnTo>
                  <a:close/>
                  <a:moveTo>
                    <a:pt x="313" y="170"/>
                  </a:moveTo>
                  <a:lnTo>
                    <a:pt x="305" y="212"/>
                  </a:lnTo>
                  <a:lnTo>
                    <a:pt x="313" y="246"/>
                  </a:lnTo>
                  <a:lnTo>
                    <a:pt x="330" y="271"/>
                  </a:lnTo>
                  <a:lnTo>
                    <a:pt x="356" y="280"/>
                  </a:lnTo>
                  <a:lnTo>
                    <a:pt x="373" y="280"/>
                  </a:lnTo>
                  <a:lnTo>
                    <a:pt x="389" y="280"/>
                  </a:lnTo>
                  <a:lnTo>
                    <a:pt x="406" y="271"/>
                  </a:lnTo>
                  <a:lnTo>
                    <a:pt x="423" y="254"/>
                  </a:lnTo>
                  <a:lnTo>
                    <a:pt x="432" y="229"/>
                  </a:lnTo>
                  <a:lnTo>
                    <a:pt x="440" y="195"/>
                  </a:lnTo>
                  <a:lnTo>
                    <a:pt x="449" y="170"/>
                  </a:lnTo>
                  <a:lnTo>
                    <a:pt x="449" y="153"/>
                  </a:lnTo>
                  <a:lnTo>
                    <a:pt x="449" y="119"/>
                  </a:lnTo>
                  <a:lnTo>
                    <a:pt x="432" y="93"/>
                  </a:lnTo>
                  <a:lnTo>
                    <a:pt x="406" y="85"/>
                  </a:lnTo>
                  <a:lnTo>
                    <a:pt x="381" y="85"/>
                  </a:lnTo>
                  <a:lnTo>
                    <a:pt x="364" y="85"/>
                  </a:lnTo>
                  <a:lnTo>
                    <a:pt x="347" y="93"/>
                  </a:lnTo>
                  <a:lnTo>
                    <a:pt x="339" y="110"/>
                  </a:lnTo>
                  <a:lnTo>
                    <a:pt x="322" y="136"/>
                  </a:lnTo>
                  <a:lnTo>
                    <a:pt x="313" y="170"/>
                  </a:lnTo>
                  <a:close/>
                  <a:moveTo>
                    <a:pt x="339" y="170"/>
                  </a:moveTo>
                  <a:lnTo>
                    <a:pt x="356" y="136"/>
                  </a:lnTo>
                  <a:lnTo>
                    <a:pt x="373" y="110"/>
                  </a:lnTo>
                  <a:lnTo>
                    <a:pt x="381" y="102"/>
                  </a:lnTo>
                  <a:lnTo>
                    <a:pt x="398" y="102"/>
                  </a:lnTo>
                  <a:lnTo>
                    <a:pt x="415" y="110"/>
                  </a:lnTo>
                  <a:lnTo>
                    <a:pt x="423" y="127"/>
                  </a:lnTo>
                  <a:lnTo>
                    <a:pt x="423" y="153"/>
                  </a:lnTo>
                  <a:lnTo>
                    <a:pt x="415" y="195"/>
                  </a:lnTo>
                  <a:lnTo>
                    <a:pt x="415" y="212"/>
                  </a:lnTo>
                  <a:lnTo>
                    <a:pt x="406" y="229"/>
                  </a:lnTo>
                  <a:lnTo>
                    <a:pt x="398" y="246"/>
                  </a:lnTo>
                  <a:lnTo>
                    <a:pt x="389" y="254"/>
                  </a:lnTo>
                  <a:lnTo>
                    <a:pt x="373" y="263"/>
                  </a:lnTo>
                  <a:lnTo>
                    <a:pt x="356" y="263"/>
                  </a:lnTo>
                  <a:lnTo>
                    <a:pt x="347" y="254"/>
                  </a:lnTo>
                  <a:lnTo>
                    <a:pt x="339" y="237"/>
                  </a:lnTo>
                  <a:lnTo>
                    <a:pt x="330" y="212"/>
                  </a:lnTo>
                  <a:lnTo>
                    <a:pt x="339" y="170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518A28-EE0A-4F27-AB28-2B96E80DE7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0000">
              <a:off x="1376" y="218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C7B8731-BCCD-4E10-995A-1B1352FC3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0000">
              <a:off x="1410" y="219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394E4DA-EDC8-4065-8954-2F4B2AD5EF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0000">
              <a:off x="1444" y="220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2711966-E617-40E6-BD2C-C48CAC033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" y="1466"/>
              <a:ext cx="100" cy="71"/>
            </a:xfrm>
            <a:custGeom>
              <a:avLst/>
              <a:gdLst>
                <a:gd name="T0" fmla="*/ 67 w 440"/>
                <a:gd name="T1" fmla="*/ 305 h 313"/>
                <a:gd name="T2" fmla="*/ 135 w 440"/>
                <a:gd name="T3" fmla="*/ 288 h 313"/>
                <a:gd name="T4" fmla="*/ 152 w 440"/>
                <a:gd name="T5" fmla="*/ 220 h 313"/>
                <a:gd name="T6" fmla="*/ 118 w 440"/>
                <a:gd name="T7" fmla="*/ 194 h 313"/>
                <a:gd name="T8" fmla="*/ 118 w 440"/>
                <a:gd name="T9" fmla="*/ 169 h 313"/>
                <a:gd name="T10" fmla="*/ 76 w 440"/>
                <a:gd name="T11" fmla="*/ 110 h 313"/>
                <a:gd name="T12" fmla="*/ 8 w 440"/>
                <a:gd name="T13" fmla="*/ 135 h 313"/>
                <a:gd name="T14" fmla="*/ 25 w 440"/>
                <a:gd name="T15" fmla="*/ 178 h 313"/>
                <a:gd name="T16" fmla="*/ 33 w 440"/>
                <a:gd name="T17" fmla="*/ 135 h 313"/>
                <a:gd name="T18" fmla="*/ 76 w 440"/>
                <a:gd name="T19" fmla="*/ 135 h 313"/>
                <a:gd name="T20" fmla="*/ 84 w 440"/>
                <a:gd name="T21" fmla="*/ 178 h 313"/>
                <a:gd name="T22" fmla="*/ 76 w 440"/>
                <a:gd name="T23" fmla="*/ 211 h 313"/>
                <a:gd name="T24" fmla="*/ 118 w 440"/>
                <a:gd name="T25" fmla="*/ 220 h 313"/>
                <a:gd name="T26" fmla="*/ 127 w 440"/>
                <a:gd name="T27" fmla="*/ 262 h 313"/>
                <a:gd name="T28" fmla="*/ 93 w 440"/>
                <a:gd name="T29" fmla="*/ 288 h 313"/>
                <a:gd name="T30" fmla="*/ 50 w 440"/>
                <a:gd name="T31" fmla="*/ 262 h 313"/>
                <a:gd name="T32" fmla="*/ 186 w 440"/>
                <a:gd name="T33" fmla="*/ 245 h 313"/>
                <a:gd name="T34" fmla="*/ 254 w 440"/>
                <a:gd name="T35" fmla="*/ 254 h 313"/>
                <a:gd name="T36" fmla="*/ 296 w 440"/>
                <a:gd name="T37" fmla="*/ 186 h 313"/>
                <a:gd name="T38" fmla="*/ 262 w 440"/>
                <a:gd name="T39" fmla="*/ 127 h 313"/>
                <a:gd name="T40" fmla="*/ 194 w 440"/>
                <a:gd name="T41" fmla="*/ 135 h 313"/>
                <a:gd name="T42" fmla="*/ 254 w 440"/>
                <a:gd name="T43" fmla="*/ 68 h 313"/>
                <a:gd name="T44" fmla="*/ 169 w 440"/>
                <a:gd name="T45" fmla="*/ 178 h 313"/>
                <a:gd name="T46" fmla="*/ 220 w 440"/>
                <a:gd name="T47" fmla="*/ 144 h 313"/>
                <a:gd name="T48" fmla="*/ 262 w 440"/>
                <a:gd name="T49" fmla="*/ 161 h 313"/>
                <a:gd name="T50" fmla="*/ 271 w 440"/>
                <a:gd name="T51" fmla="*/ 211 h 313"/>
                <a:gd name="T52" fmla="*/ 237 w 440"/>
                <a:gd name="T53" fmla="*/ 237 h 313"/>
                <a:gd name="T54" fmla="*/ 203 w 440"/>
                <a:gd name="T55" fmla="*/ 211 h 313"/>
                <a:gd name="T56" fmla="*/ 321 w 440"/>
                <a:gd name="T57" fmla="*/ 152 h 313"/>
                <a:gd name="T58" fmla="*/ 355 w 440"/>
                <a:gd name="T59" fmla="*/ 194 h 313"/>
                <a:gd name="T60" fmla="*/ 423 w 440"/>
                <a:gd name="T61" fmla="*/ 186 h 313"/>
                <a:gd name="T62" fmla="*/ 440 w 440"/>
                <a:gd name="T63" fmla="*/ 135 h 313"/>
                <a:gd name="T64" fmla="*/ 423 w 440"/>
                <a:gd name="T65" fmla="*/ 59 h 313"/>
                <a:gd name="T66" fmla="*/ 364 w 440"/>
                <a:gd name="T67" fmla="*/ 0 h 313"/>
                <a:gd name="T68" fmla="*/ 304 w 440"/>
                <a:gd name="T69" fmla="*/ 25 h 313"/>
                <a:gd name="T70" fmla="*/ 296 w 440"/>
                <a:gd name="T71" fmla="*/ 93 h 313"/>
                <a:gd name="T72" fmla="*/ 321 w 440"/>
                <a:gd name="T73" fmla="*/ 76 h 313"/>
                <a:gd name="T74" fmla="*/ 338 w 440"/>
                <a:gd name="T75" fmla="*/ 25 h 313"/>
                <a:gd name="T76" fmla="*/ 381 w 440"/>
                <a:gd name="T77" fmla="*/ 42 h 313"/>
                <a:gd name="T78" fmla="*/ 406 w 440"/>
                <a:gd name="T79" fmla="*/ 93 h 313"/>
                <a:gd name="T80" fmla="*/ 406 w 440"/>
                <a:gd name="T81" fmla="*/ 169 h 313"/>
                <a:gd name="T82" fmla="*/ 364 w 440"/>
                <a:gd name="T83" fmla="*/ 169 h 313"/>
                <a:gd name="T84" fmla="*/ 338 w 440"/>
                <a:gd name="T85" fmla="*/ 1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0" h="313">
                  <a:moveTo>
                    <a:pt x="33" y="271"/>
                  </a:moveTo>
                  <a:lnTo>
                    <a:pt x="42" y="296"/>
                  </a:lnTo>
                  <a:lnTo>
                    <a:pt x="67" y="305"/>
                  </a:lnTo>
                  <a:lnTo>
                    <a:pt x="84" y="313"/>
                  </a:lnTo>
                  <a:lnTo>
                    <a:pt x="110" y="305"/>
                  </a:lnTo>
                  <a:lnTo>
                    <a:pt x="135" y="288"/>
                  </a:lnTo>
                  <a:lnTo>
                    <a:pt x="152" y="271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4" y="211"/>
                  </a:lnTo>
                  <a:lnTo>
                    <a:pt x="135" y="194"/>
                  </a:lnTo>
                  <a:lnTo>
                    <a:pt x="118" y="194"/>
                  </a:lnTo>
                  <a:lnTo>
                    <a:pt x="101" y="186"/>
                  </a:lnTo>
                  <a:lnTo>
                    <a:pt x="110" y="178"/>
                  </a:lnTo>
                  <a:lnTo>
                    <a:pt x="118" y="169"/>
                  </a:lnTo>
                  <a:lnTo>
                    <a:pt x="110" y="144"/>
                  </a:lnTo>
                  <a:lnTo>
                    <a:pt x="101" y="118"/>
                  </a:lnTo>
                  <a:lnTo>
                    <a:pt x="76" y="110"/>
                  </a:lnTo>
                  <a:lnTo>
                    <a:pt x="42" y="110"/>
                  </a:lnTo>
                  <a:lnTo>
                    <a:pt x="25" y="127"/>
                  </a:lnTo>
                  <a:lnTo>
                    <a:pt x="8" y="135"/>
                  </a:lnTo>
                  <a:lnTo>
                    <a:pt x="0" y="161"/>
                  </a:lnTo>
                  <a:lnTo>
                    <a:pt x="0" y="178"/>
                  </a:lnTo>
                  <a:lnTo>
                    <a:pt x="25" y="178"/>
                  </a:lnTo>
                  <a:lnTo>
                    <a:pt x="25" y="161"/>
                  </a:lnTo>
                  <a:lnTo>
                    <a:pt x="33" y="152"/>
                  </a:lnTo>
                  <a:lnTo>
                    <a:pt x="33" y="135"/>
                  </a:lnTo>
                  <a:lnTo>
                    <a:pt x="50" y="135"/>
                  </a:lnTo>
                  <a:lnTo>
                    <a:pt x="59" y="127"/>
                  </a:lnTo>
                  <a:lnTo>
                    <a:pt x="76" y="135"/>
                  </a:lnTo>
                  <a:lnTo>
                    <a:pt x="93" y="152"/>
                  </a:lnTo>
                  <a:lnTo>
                    <a:pt x="93" y="169"/>
                  </a:lnTo>
                  <a:lnTo>
                    <a:pt x="84" y="178"/>
                  </a:lnTo>
                  <a:lnTo>
                    <a:pt x="59" y="194"/>
                  </a:lnTo>
                  <a:lnTo>
                    <a:pt x="59" y="220"/>
                  </a:lnTo>
                  <a:lnTo>
                    <a:pt x="76" y="211"/>
                  </a:lnTo>
                  <a:lnTo>
                    <a:pt x="93" y="203"/>
                  </a:lnTo>
                  <a:lnTo>
                    <a:pt x="110" y="211"/>
                  </a:lnTo>
                  <a:lnTo>
                    <a:pt x="118" y="220"/>
                  </a:lnTo>
                  <a:lnTo>
                    <a:pt x="127" y="237"/>
                  </a:lnTo>
                  <a:lnTo>
                    <a:pt x="127" y="245"/>
                  </a:lnTo>
                  <a:lnTo>
                    <a:pt x="127" y="262"/>
                  </a:lnTo>
                  <a:lnTo>
                    <a:pt x="118" y="279"/>
                  </a:lnTo>
                  <a:lnTo>
                    <a:pt x="101" y="288"/>
                  </a:lnTo>
                  <a:lnTo>
                    <a:pt x="93" y="288"/>
                  </a:lnTo>
                  <a:lnTo>
                    <a:pt x="76" y="288"/>
                  </a:lnTo>
                  <a:lnTo>
                    <a:pt x="67" y="279"/>
                  </a:lnTo>
                  <a:lnTo>
                    <a:pt x="50" y="262"/>
                  </a:lnTo>
                  <a:lnTo>
                    <a:pt x="33" y="271"/>
                  </a:lnTo>
                  <a:close/>
                  <a:moveTo>
                    <a:pt x="177" y="220"/>
                  </a:moveTo>
                  <a:lnTo>
                    <a:pt x="186" y="245"/>
                  </a:lnTo>
                  <a:lnTo>
                    <a:pt x="211" y="254"/>
                  </a:lnTo>
                  <a:lnTo>
                    <a:pt x="228" y="262"/>
                  </a:lnTo>
                  <a:lnTo>
                    <a:pt x="254" y="254"/>
                  </a:lnTo>
                  <a:lnTo>
                    <a:pt x="279" y="237"/>
                  </a:lnTo>
                  <a:lnTo>
                    <a:pt x="296" y="211"/>
                  </a:lnTo>
                  <a:lnTo>
                    <a:pt x="296" y="186"/>
                  </a:lnTo>
                  <a:lnTo>
                    <a:pt x="296" y="161"/>
                  </a:lnTo>
                  <a:lnTo>
                    <a:pt x="279" y="144"/>
                  </a:lnTo>
                  <a:lnTo>
                    <a:pt x="262" y="127"/>
                  </a:lnTo>
                  <a:lnTo>
                    <a:pt x="237" y="118"/>
                  </a:lnTo>
                  <a:lnTo>
                    <a:pt x="211" y="127"/>
                  </a:lnTo>
                  <a:lnTo>
                    <a:pt x="194" y="135"/>
                  </a:lnTo>
                  <a:lnTo>
                    <a:pt x="186" y="144"/>
                  </a:lnTo>
                  <a:lnTo>
                    <a:pt x="177" y="93"/>
                  </a:lnTo>
                  <a:lnTo>
                    <a:pt x="254" y="68"/>
                  </a:lnTo>
                  <a:lnTo>
                    <a:pt x="245" y="42"/>
                  </a:lnTo>
                  <a:lnTo>
                    <a:pt x="152" y="76"/>
                  </a:lnTo>
                  <a:lnTo>
                    <a:pt x="169" y="178"/>
                  </a:lnTo>
                  <a:lnTo>
                    <a:pt x="186" y="178"/>
                  </a:lnTo>
                  <a:lnTo>
                    <a:pt x="194" y="161"/>
                  </a:lnTo>
                  <a:lnTo>
                    <a:pt x="220" y="144"/>
                  </a:lnTo>
                  <a:lnTo>
                    <a:pt x="237" y="144"/>
                  </a:lnTo>
                  <a:lnTo>
                    <a:pt x="245" y="144"/>
                  </a:lnTo>
                  <a:lnTo>
                    <a:pt x="262" y="161"/>
                  </a:lnTo>
                  <a:lnTo>
                    <a:pt x="271" y="178"/>
                  </a:lnTo>
                  <a:lnTo>
                    <a:pt x="279" y="194"/>
                  </a:lnTo>
                  <a:lnTo>
                    <a:pt x="271" y="211"/>
                  </a:lnTo>
                  <a:lnTo>
                    <a:pt x="262" y="228"/>
                  </a:lnTo>
                  <a:lnTo>
                    <a:pt x="245" y="237"/>
                  </a:lnTo>
                  <a:lnTo>
                    <a:pt x="237" y="237"/>
                  </a:lnTo>
                  <a:lnTo>
                    <a:pt x="220" y="237"/>
                  </a:lnTo>
                  <a:lnTo>
                    <a:pt x="211" y="228"/>
                  </a:lnTo>
                  <a:lnTo>
                    <a:pt x="203" y="211"/>
                  </a:lnTo>
                  <a:lnTo>
                    <a:pt x="177" y="220"/>
                  </a:lnTo>
                  <a:close/>
                  <a:moveTo>
                    <a:pt x="304" y="127"/>
                  </a:moveTo>
                  <a:lnTo>
                    <a:pt x="321" y="152"/>
                  </a:lnTo>
                  <a:lnTo>
                    <a:pt x="330" y="169"/>
                  </a:lnTo>
                  <a:lnTo>
                    <a:pt x="338" y="186"/>
                  </a:lnTo>
                  <a:lnTo>
                    <a:pt x="355" y="194"/>
                  </a:lnTo>
                  <a:lnTo>
                    <a:pt x="381" y="203"/>
                  </a:lnTo>
                  <a:lnTo>
                    <a:pt x="406" y="194"/>
                  </a:lnTo>
                  <a:lnTo>
                    <a:pt x="423" y="186"/>
                  </a:lnTo>
                  <a:lnTo>
                    <a:pt x="431" y="178"/>
                  </a:lnTo>
                  <a:lnTo>
                    <a:pt x="440" y="161"/>
                  </a:lnTo>
                  <a:lnTo>
                    <a:pt x="440" y="135"/>
                  </a:lnTo>
                  <a:lnTo>
                    <a:pt x="440" y="110"/>
                  </a:lnTo>
                  <a:lnTo>
                    <a:pt x="431" y="84"/>
                  </a:lnTo>
                  <a:lnTo>
                    <a:pt x="423" y="59"/>
                  </a:lnTo>
                  <a:lnTo>
                    <a:pt x="414" y="42"/>
                  </a:lnTo>
                  <a:lnTo>
                    <a:pt x="389" y="17"/>
                  </a:lnTo>
                  <a:lnTo>
                    <a:pt x="364" y="0"/>
                  </a:lnTo>
                  <a:lnTo>
                    <a:pt x="338" y="8"/>
                  </a:lnTo>
                  <a:lnTo>
                    <a:pt x="321" y="17"/>
                  </a:lnTo>
                  <a:lnTo>
                    <a:pt x="304" y="25"/>
                  </a:lnTo>
                  <a:lnTo>
                    <a:pt x="296" y="51"/>
                  </a:lnTo>
                  <a:lnTo>
                    <a:pt x="296" y="68"/>
                  </a:lnTo>
                  <a:lnTo>
                    <a:pt x="296" y="93"/>
                  </a:lnTo>
                  <a:lnTo>
                    <a:pt x="304" y="127"/>
                  </a:lnTo>
                  <a:close/>
                  <a:moveTo>
                    <a:pt x="330" y="118"/>
                  </a:moveTo>
                  <a:lnTo>
                    <a:pt x="321" y="76"/>
                  </a:lnTo>
                  <a:lnTo>
                    <a:pt x="321" y="51"/>
                  </a:lnTo>
                  <a:lnTo>
                    <a:pt x="330" y="34"/>
                  </a:lnTo>
                  <a:lnTo>
                    <a:pt x="338" y="25"/>
                  </a:lnTo>
                  <a:lnTo>
                    <a:pt x="355" y="25"/>
                  </a:lnTo>
                  <a:lnTo>
                    <a:pt x="372" y="34"/>
                  </a:lnTo>
                  <a:lnTo>
                    <a:pt x="381" y="42"/>
                  </a:lnTo>
                  <a:lnTo>
                    <a:pt x="389" y="51"/>
                  </a:lnTo>
                  <a:lnTo>
                    <a:pt x="398" y="68"/>
                  </a:lnTo>
                  <a:lnTo>
                    <a:pt x="406" y="93"/>
                  </a:lnTo>
                  <a:lnTo>
                    <a:pt x="414" y="127"/>
                  </a:lnTo>
                  <a:lnTo>
                    <a:pt x="414" y="152"/>
                  </a:lnTo>
                  <a:lnTo>
                    <a:pt x="406" y="169"/>
                  </a:lnTo>
                  <a:lnTo>
                    <a:pt x="398" y="178"/>
                  </a:lnTo>
                  <a:lnTo>
                    <a:pt x="381" y="178"/>
                  </a:lnTo>
                  <a:lnTo>
                    <a:pt x="364" y="169"/>
                  </a:lnTo>
                  <a:lnTo>
                    <a:pt x="355" y="169"/>
                  </a:lnTo>
                  <a:lnTo>
                    <a:pt x="347" y="152"/>
                  </a:lnTo>
                  <a:lnTo>
                    <a:pt x="338" y="135"/>
                  </a:lnTo>
                  <a:lnTo>
                    <a:pt x="330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FD384B-0DCE-4E2B-BF0D-F384172FD6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1534" y="146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F18BC9D-C825-445D-98FE-E9C0C0FA1C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1568" y="145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94E6CF-7FFE-44AA-9A78-22820C4009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1603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6858646-F0B3-4E7D-87B5-39FFB4A1F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9" y="928"/>
              <a:ext cx="102" cy="50"/>
            </a:xfrm>
            <a:custGeom>
              <a:avLst/>
              <a:gdLst>
                <a:gd name="T0" fmla="*/ 17 w 449"/>
                <a:gd name="T1" fmla="*/ 186 h 220"/>
                <a:gd name="T2" fmla="*/ 93 w 449"/>
                <a:gd name="T3" fmla="*/ 203 h 220"/>
                <a:gd name="T4" fmla="*/ 135 w 449"/>
                <a:gd name="T5" fmla="*/ 144 h 220"/>
                <a:gd name="T6" fmla="*/ 118 w 449"/>
                <a:gd name="T7" fmla="*/ 102 h 220"/>
                <a:gd name="T8" fmla="*/ 127 w 449"/>
                <a:gd name="T9" fmla="*/ 51 h 220"/>
                <a:gd name="T10" fmla="*/ 76 w 449"/>
                <a:gd name="T11" fmla="*/ 0 h 220"/>
                <a:gd name="T12" fmla="*/ 17 w 449"/>
                <a:gd name="T13" fmla="*/ 26 h 220"/>
                <a:gd name="T14" fmla="*/ 42 w 449"/>
                <a:gd name="T15" fmla="*/ 34 h 220"/>
                <a:gd name="T16" fmla="*/ 76 w 449"/>
                <a:gd name="T17" fmla="*/ 17 h 220"/>
                <a:gd name="T18" fmla="*/ 101 w 449"/>
                <a:gd name="T19" fmla="*/ 51 h 220"/>
                <a:gd name="T20" fmla="*/ 76 w 449"/>
                <a:gd name="T21" fmla="*/ 85 h 220"/>
                <a:gd name="T22" fmla="*/ 68 w 449"/>
                <a:gd name="T23" fmla="*/ 102 h 220"/>
                <a:gd name="T24" fmla="*/ 101 w 449"/>
                <a:gd name="T25" fmla="*/ 127 h 220"/>
                <a:gd name="T26" fmla="*/ 93 w 449"/>
                <a:gd name="T27" fmla="*/ 170 h 220"/>
                <a:gd name="T28" fmla="*/ 51 w 449"/>
                <a:gd name="T29" fmla="*/ 178 h 220"/>
                <a:gd name="T30" fmla="*/ 25 w 449"/>
                <a:gd name="T31" fmla="*/ 144 h 220"/>
                <a:gd name="T32" fmla="*/ 152 w 449"/>
                <a:gd name="T33" fmla="*/ 153 h 220"/>
                <a:gd name="T34" fmla="*/ 212 w 449"/>
                <a:gd name="T35" fmla="*/ 212 h 220"/>
                <a:gd name="T36" fmla="*/ 262 w 449"/>
                <a:gd name="T37" fmla="*/ 186 h 220"/>
                <a:gd name="T38" fmla="*/ 279 w 449"/>
                <a:gd name="T39" fmla="*/ 110 h 220"/>
                <a:gd name="T40" fmla="*/ 271 w 449"/>
                <a:gd name="T41" fmla="*/ 34 h 220"/>
                <a:gd name="T42" fmla="*/ 203 w 449"/>
                <a:gd name="T43" fmla="*/ 9 h 220"/>
                <a:gd name="T44" fmla="*/ 161 w 449"/>
                <a:gd name="T45" fmla="*/ 51 h 220"/>
                <a:gd name="T46" fmla="*/ 178 w 449"/>
                <a:gd name="T47" fmla="*/ 110 h 220"/>
                <a:gd name="T48" fmla="*/ 203 w 449"/>
                <a:gd name="T49" fmla="*/ 34 h 220"/>
                <a:gd name="T50" fmla="*/ 254 w 449"/>
                <a:gd name="T51" fmla="*/ 43 h 220"/>
                <a:gd name="T52" fmla="*/ 254 w 449"/>
                <a:gd name="T53" fmla="*/ 153 h 220"/>
                <a:gd name="T54" fmla="*/ 228 w 449"/>
                <a:gd name="T55" fmla="*/ 186 h 220"/>
                <a:gd name="T56" fmla="*/ 186 w 449"/>
                <a:gd name="T57" fmla="*/ 170 h 220"/>
                <a:gd name="T58" fmla="*/ 313 w 449"/>
                <a:gd name="T59" fmla="*/ 110 h 220"/>
                <a:gd name="T60" fmla="*/ 347 w 449"/>
                <a:gd name="T61" fmla="*/ 212 h 220"/>
                <a:gd name="T62" fmla="*/ 406 w 449"/>
                <a:gd name="T63" fmla="*/ 212 h 220"/>
                <a:gd name="T64" fmla="*/ 440 w 449"/>
                <a:gd name="T65" fmla="*/ 153 h 220"/>
                <a:gd name="T66" fmla="*/ 440 w 449"/>
                <a:gd name="T67" fmla="*/ 76 h 220"/>
                <a:gd name="T68" fmla="*/ 381 w 449"/>
                <a:gd name="T69" fmla="*/ 17 h 220"/>
                <a:gd name="T70" fmla="*/ 338 w 449"/>
                <a:gd name="T71" fmla="*/ 43 h 220"/>
                <a:gd name="T72" fmla="*/ 313 w 449"/>
                <a:gd name="T73" fmla="*/ 110 h 220"/>
                <a:gd name="T74" fmla="*/ 355 w 449"/>
                <a:gd name="T75" fmla="*/ 51 h 220"/>
                <a:gd name="T76" fmla="*/ 398 w 449"/>
                <a:gd name="T77" fmla="*/ 43 h 220"/>
                <a:gd name="T78" fmla="*/ 415 w 449"/>
                <a:gd name="T79" fmla="*/ 119 h 220"/>
                <a:gd name="T80" fmla="*/ 406 w 449"/>
                <a:gd name="T81" fmla="*/ 186 h 220"/>
                <a:gd name="T82" fmla="*/ 355 w 449"/>
                <a:gd name="T83" fmla="*/ 195 h 220"/>
                <a:gd name="T84" fmla="*/ 338 w 449"/>
                <a:gd name="T85" fmla="*/ 1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9" h="220">
                  <a:moveTo>
                    <a:pt x="0" y="144"/>
                  </a:moveTo>
                  <a:lnTo>
                    <a:pt x="8" y="170"/>
                  </a:lnTo>
                  <a:lnTo>
                    <a:pt x="17" y="186"/>
                  </a:lnTo>
                  <a:lnTo>
                    <a:pt x="42" y="195"/>
                  </a:lnTo>
                  <a:lnTo>
                    <a:pt x="59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70"/>
                  </a:lnTo>
                  <a:lnTo>
                    <a:pt x="135" y="144"/>
                  </a:lnTo>
                  <a:lnTo>
                    <a:pt x="135" y="127"/>
                  </a:lnTo>
                  <a:lnTo>
                    <a:pt x="127" y="110"/>
                  </a:lnTo>
                  <a:lnTo>
                    <a:pt x="118" y="102"/>
                  </a:lnTo>
                  <a:lnTo>
                    <a:pt x="101" y="93"/>
                  </a:lnTo>
                  <a:lnTo>
                    <a:pt x="118" y="76"/>
                  </a:lnTo>
                  <a:lnTo>
                    <a:pt x="127" y="51"/>
                  </a:lnTo>
                  <a:lnTo>
                    <a:pt x="127" y="26"/>
                  </a:lnTo>
                  <a:lnTo>
                    <a:pt x="101" y="9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34" y="9"/>
                  </a:lnTo>
                  <a:lnTo>
                    <a:pt x="17" y="26"/>
                  </a:lnTo>
                  <a:lnTo>
                    <a:pt x="8" y="51"/>
                  </a:lnTo>
                  <a:lnTo>
                    <a:pt x="34" y="51"/>
                  </a:lnTo>
                  <a:lnTo>
                    <a:pt x="42" y="34"/>
                  </a:lnTo>
                  <a:lnTo>
                    <a:pt x="51" y="26"/>
                  </a:lnTo>
                  <a:lnTo>
                    <a:pt x="59" y="17"/>
                  </a:lnTo>
                  <a:lnTo>
                    <a:pt x="76" y="17"/>
                  </a:lnTo>
                  <a:lnTo>
                    <a:pt x="93" y="26"/>
                  </a:lnTo>
                  <a:lnTo>
                    <a:pt x="101" y="43"/>
                  </a:lnTo>
                  <a:lnTo>
                    <a:pt x="101" y="51"/>
                  </a:lnTo>
                  <a:lnTo>
                    <a:pt x="101" y="68"/>
                  </a:lnTo>
                  <a:lnTo>
                    <a:pt x="93" y="76"/>
                  </a:lnTo>
                  <a:lnTo>
                    <a:pt x="76" y="85"/>
                  </a:lnTo>
                  <a:lnTo>
                    <a:pt x="59" y="85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10"/>
                  </a:lnTo>
                  <a:lnTo>
                    <a:pt x="101" y="119"/>
                  </a:lnTo>
                  <a:lnTo>
                    <a:pt x="101" y="127"/>
                  </a:lnTo>
                  <a:lnTo>
                    <a:pt x="110" y="144"/>
                  </a:lnTo>
                  <a:lnTo>
                    <a:pt x="101" y="161"/>
                  </a:lnTo>
                  <a:lnTo>
                    <a:pt x="93" y="170"/>
                  </a:lnTo>
                  <a:lnTo>
                    <a:pt x="76" y="178"/>
                  </a:lnTo>
                  <a:lnTo>
                    <a:pt x="68" y="186"/>
                  </a:lnTo>
                  <a:lnTo>
                    <a:pt x="51" y="178"/>
                  </a:lnTo>
                  <a:lnTo>
                    <a:pt x="42" y="170"/>
                  </a:lnTo>
                  <a:lnTo>
                    <a:pt x="34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02"/>
                  </a:moveTo>
                  <a:lnTo>
                    <a:pt x="152" y="153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2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1" y="170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88" y="85"/>
                  </a:lnTo>
                  <a:lnTo>
                    <a:pt x="279" y="68"/>
                  </a:lnTo>
                  <a:lnTo>
                    <a:pt x="271" y="34"/>
                  </a:lnTo>
                  <a:lnTo>
                    <a:pt x="254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78" y="34"/>
                  </a:lnTo>
                  <a:lnTo>
                    <a:pt x="161" y="51"/>
                  </a:lnTo>
                  <a:lnTo>
                    <a:pt x="161" y="76"/>
                  </a:lnTo>
                  <a:lnTo>
                    <a:pt x="152" y="102"/>
                  </a:lnTo>
                  <a:close/>
                  <a:moveTo>
                    <a:pt x="178" y="110"/>
                  </a:moveTo>
                  <a:lnTo>
                    <a:pt x="186" y="68"/>
                  </a:lnTo>
                  <a:lnTo>
                    <a:pt x="195" y="43"/>
                  </a:lnTo>
                  <a:lnTo>
                    <a:pt x="203" y="34"/>
                  </a:lnTo>
                  <a:lnTo>
                    <a:pt x="220" y="26"/>
                  </a:lnTo>
                  <a:lnTo>
                    <a:pt x="237" y="34"/>
                  </a:lnTo>
                  <a:lnTo>
                    <a:pt x="254" y="43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53"/>
                  </a:lnTo>
                  <a:lnTo>
                    <a:pt x="245" y="170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2" y="195"/>
                  </a:lnTo>
                  <a:lnTo>
                    <a:pt x="195" y="186"/>
                  </a:lnTo>
                  <a:lnTo>
                    <a:pt x="186" y="170"/>
                  </a:lnTo>
                  <a:lnTo>
                    <a:pt x="178" y="153"/>
                  </a:lnTo>
                  <a:lnTo>
                    <a:pt x="178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20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0" y="119"/>
                  </a:lnTo>
                  <a:lnTo>
                    <a:pt x="449" y="93"/>
                  </a:lnTo>
                  <a:lnTo>
                    <a:pt x="440" y="76"/>
                  </a:lnTo>
                  <a:lnTo>
                    <a:pt x="432" y="43"/>
                  </a:lnTo>
                  <a:lnTo>
                    <a:pt x="415" y="26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6"/>
                  </a:lnTo>
                  <a:lnTo>
                    <a:pt x="338" y="43"/>
                  </a:lnTo>
                  <a:lnTo>
                    <a:pt x="322" y="59"/>
                  </a:lnTo>
                  <a:lnTo>
                    <a:pt x="322" y="85"/>
                  </a:lnTo>
                  <a:lnTo>
                    <a:pt x="313" y="110"/>
                  </a:lnTo>
                  <a:close/>
                  <a:moveTo>
                    <a:pt x="338" y="119"/>
                  </a:moveTo>
                  <a:lnTo>
                    <a:pt x="347" y="76"/>
                  </a:lnTo>
                  <a:lnTo>
                    <a:pt x="355" y="51"/>
                  </a:lnTo>
                  <a:lnTo>
                    <a:pt x="364" y="43"/>
                  </a:lnTo>
                  <a:lnTo>
                    <a:pt x="381" y="34"/>
                  </a:lnTo>
                  <a:lnTo>
                    <a:pt x="398" y="43"/>
                  </a:lnTo>
                  <a:lnTo>
                    <a:pt x="415" y="51"/>
                  </a:lnTo>
                  <a:lnTo>
                    <a:pt x="415" y="76"/>
                  </a:lnTo>
                  <a:lnTo>
                    <a:pt x="415" y="119"/>
                  </a:lnTo>
                  <a:lnTo>
                    <a:pt x="415" y="161"/>
                  </a:lnTo>
                  <a:lnTo>
                    <a:pt x="406" y="178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203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61"/>
                  </a:lnTo>
                  <a:lnTo>
                    <a:pt x="338" y="11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750284D-25D3-4CB5-AC15-4B23D0D301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636" y="90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9745F5-3D19-47E4-A809-EE63FCAE6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670" y="90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FC1200D-3EA1-45FC-B871-7D641E4438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708" y="911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B8C8578-2269-47CA-99C0-83DE8E141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1" y="1460"/>
              <a:ext cx="101" cy="47"/>
            </a:xfrm>
            <a:custGeom>
              <a:avLst/>
              <a:gdLst>
                <a:gd name="T0" fmla="*/ 110 w 449"/>
                <a:gd name="T1" fmla="*/ 195 h 204"/>
                <a:gd name="T2" fmla="*/ 136 w 449"/>
                <a:gd name="T3" fmla="*/ 153 h 204"/>
                <a:gd name="T4" fmla="*/ 110 w 449"/>
                <a:gd name="T5" fmla="*/ 127 h 204"/>
                <a:gd name="T6" fmla="*/ 93 w 449"/>
                <a:gd name="T7" fmla="*/ 0 h 204"/>
                <a:gd name="T8" fmla="*/ 0 w 449"/>
                <a:gd name="T9" fmla="*/ 153 h 204"/>
                <a:gd name="T10" fmla="*/ 85 w 449"/>
                <a:gd name="T11" fmla="*/ 195 h 204"/>
                <a:gd name="T12" fmla="*/ 26 w 449"/>
                <a:gd name="T13" fmla="*/ 127 h 204"/>
                <a:gd name="T14" fmla="*/ 85 w 449"/>
                <a:gd name="T15" fmla="*/ 127 h 204"/>
                <a:gd name="T16" fmla="*/ 161 w 449"/>
                <a:gd name="T17" fmla="*/ 153 h 204"/>
                <a:gd name="T18" fmla="*/ 203 w 449"/>
                <a:gd name="T19" fmla="*/ 195 h 204"/>
                <a:gd name="T20" fmla="*/ 246 w 449"/>
                <a:gd name="T21" fmla="*/ 204 h 204"/>
                <a:gd name="T22" fmla="*/ 271 w 449"/>
                <a:gd name="T23" fmla="*/ 178 h 204"/>
                <a:gd name="T24" fmla="*/ 288 w 449"/>
                <a:gd name="T25" fmla="*/ 136 h 204"/>
                <a:gd name="T26" fmla="*/ 288 w 449"/>
                <a:gd name="T27" fmla="*/ 77 h 204"/>
                <a:gd name="T28" fmla="*/ 271 w 449"/>
                <a:gd name="T29" fmla="*/ 26 h 204"/>
                <a:gd name="T30" fmla="*/ 220 w 449"/>
                <a:gd name="T31" fmla="*/ 0 h 204"/>
                <a:gd name="T32" fmla="*/ 186 w 449"/>
                <a:gd name="T33" fmla="*/ 9 h 204"/>
                <a:gd name="T34" fmla="*/ 170 w 449"/>
                <a:gd name="T35" fmla="*/ 43 h 204"/>
                <a:gd name="T36" fmla="*/ 161 w 449"/>
                <a:gd name="T37" fmla="*/ 102 h 204"/>
                <a:gd name="T38" fmla="*/ 186 w 449"/>
                <a:gd name="T39" fmla="*/ 60 h 204"/>
                <a:gd name="T40" fmla="*/ 212 w 449"/>
                <a:gd name="T41" fmla="*/ 26 h 204"/>
                <a:gd name="T42" fmla="*/ 237 w 449"/>
                <a:gd name="T43" fmla="*/ 26 h 204"/>
                <a:gd name="T44" fmla="*/ 263 w 449"/>
                <a:gd name="T45" fmla="*/ 60 h 204"/>
                <a:gd name="T46" fmla="*/ 263 w 449"/>
                <a:gd name="T47" fmla="*/ 144 h 204"/>
                <a:gd name="T48" fmla="*/ 237 w 449"/>
                <a:gd name="T49" fmla="*/ 178 h 204"/>
                <a:gd name="T50" fmla="*/ 212 w 449"/>
                <a:gd name="T51" fmla="*/ 178 h 204"/>
                <a:gd name="T52" fmla="*/ 195 w 449"/>
                <a:gd name="T53" fmla="*/ 153 h 204"/>
                <a:gd name="T54" fmla="*/ 186 w 449"/>
                <a:gd name="T55" fmla="*/ 102 h 204"/>
                <a:gd name="T56" fmla="*/ 322 w 449"/>
                <a:gd name="T57" fmla="*/ 153 h 204"/>
                <a:gd name="T58" fmla="*/ 364 w 449"/>
                <a:gd name="T59" fmla="*/ 195 h 204"/>
                <a:gd name="T60" fmla="*/ 407 w 449"/>
                <a:gd name="T61" fmla="*/ 204 h 204"/>
                <a:gd name="T62" fmla="*/ 432 w 449"/>
                <a:gd name="T63" fmla="*/ 178 h 204"/>
                <a:gd name="T64" fmla="*/ 449 w 449"/>
                <a:gd name="T65" fmla="*/ 136 h 204"/>
                <a:gd name="T66" fmla="*/ 449 w 449"/>
                <a:gd name="T67" fmla="*/ 77 h 204"/>
                <a:gd name="T68" fmla="*/ 432 w 449"/>
                <a:gd name="T69" fmla="*/ 26 h 204"/>
                <a:gd name="T70" fmla="*/ 381 w 449"/>
                <a:gd name="T71" fmla="*/ 0 h 204"/>
                <a:gd name="T72" fmla="*/ 347 w 449"/>
                <a:gd name="T73" fmla="*/ 9 h 204"/>
                <a:gd name="T74" fmla="*/ 330 w 449"/>
                <a:gd name="T75" fmla="*/ 43 h 204"/>
                <a:gd name="T76" fmla="*/ 322 w 449"/>
                <a:gd name="T77" fmla="*/ 102 h 204"/>
                <a:gd name="T78" fmla="*/ 347 w 449"/>
                <a:gd name="T79" fmla="*/ 60 h 204"/>
                <a:gd name="T80" fmla="*/ 373 w 449"/>
                <a:gd name="T81" fmla="*/ 26 h 204"/>
                <a:gd name="T82" fmla="*/ 398 w 449"/>
                <a:gd name="T83" fmla="*/ 26 h 204"/>
                <a:gd name="T84" fmla="*/ 423 w 449"/>
                <a:gd name="T85" fmla="*/ 60 h 204"/>
                <a:gd name="T86" fmla="*/ 423 w 449"/>
                <a:gd name="T87" fmla="*/ 144 h 204"/>
                <a:gd name="T88" fmla="*/ 398 w 449"/>
                <a:gd name="T89" fmla="*/ 178 h 204"/>
                <a:gd name="T90" fmla="*/ 373 w 449"/>
                <a:gd name="T91" fmla="*/ 178 h 204"/>
                <a:gd name="T92" fmla="*/ 356 w 449"/>
                <a:gd name="T93" fmla="*/ 153 h 204"/>
                <a:gd name="T94" fmla="*/ 347 w 449"/>
                <a:gd name="T9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9" h="204">
                  <a:moveTo>
                    <a:pt x="85" y="195"/>
                  </a:moveTo>
                  <a:lnTo>
                    <a:pt x="110" y="195"/>
                  </a:lnTo>
                  <a:lnTo>
                    <a:pt x="110" y="153"/>
                  </a:lnTo>
                  <a:lnTo>
                    <a:pt x="136" y="153"/>
                  </a:lnTo>
                  <a:lnTo>
                    <a:pt x="136" y="127"/>
                  </a:lnTo>
                  <a:lnTo>
                    <a:pt x="110" y="127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0" y="127"/>
                  </a:lnTo>
                  <a:lnTo>
                    <a:pt x="0" y="153"/>
                  </a:lnTo>
                  <a:lnTo>
                    <a:pt x="85" y="153"/>
                  </a:lnTo>
                  <a:lnTo>
                    <a:pt x="85" y="195"/>
                  </a:lnTo>
                  <a:close/>
                  <a:moveTo>
                    <a:pt x="85" y="127"/>
                  </a:moveTo>
                  <a:lnTo>
                    <a:pt x="26" y="127"/>
                  </a:lnTo>
                  <a:lnTo>
                    <a:pt x="85" y="43"/>
                  </a:lnTo>
                  <a:lnTo>
                    <a:pt x="85" y="127"/>
                  </a:lnTo>
                  <a:close/>
                  <a:moveTo>
                    <a:pt x="161" y="102"/>
                  </a:moveTo>
                  <a:lnTo>
                    <a:pt x="161" y="153"/>
                  </a:lnTo>
                  <a:lnTo>
                    <a:pt x="178" y="178"/>
                  </a:lnTo>
                  <a:lnTo>
                    <a:pt x="203" y="195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187"/>
                  </a:lnTo>
                  <a:lnTo>
                    <a:pt x="271" y="178"/>
                  </a:lnTo>
                  <a:lnTo>
                    <a:pt x="280" y="161"/>
                  </a:lnTo>
                  <a:lnTo>
                    <a:pt x="288" y="136"/>
                  </a:lnTo>
                  <a:lnTo>
                    <a:pt x="288" y="102"/>
                  </a:lnTo>
                  <a:lnTo>
                    <a:pt x="288" y="77"/>
                  </a:lnTo>
                  <a:lnTo>
                    <a:pt x="288" y="51"/>
                  </a:lnTo>
                  <a:lnTo>
                    <a:pt x="271" y="26"/>
                  </a:lnTo>
                  <a:lnTo>
                    <a:pt x="254" y="9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186" y="9"/>
                  </a:lnTo>
                  <a:lnTo>
                    <a:pt x="178" y="26"/>
                  </a:lnTo>
                  <a:lnTo>
                    <a:pt x="170" y="43"/>
                  </a:lnTo>
                  <a:lnTo>
                    <a:pt x="161" y="68"/>
                  </a:lnTo>
                  <a:lnTo>
                    <a:pt x="161" y="102"/>
                  </a:lnTo>
                  <a:close/>
                  <a:moveTo>
                    <a:pt x="186" y="102"/>
                  </a:moveTo>
                  <a:lnTo>
                    <a:pt x="186" y="60"/>
                  </a:lnTo>
                  <a:lnTo>
                    <a:pt x="195" y="34"/>
                  </a:lnTo>
                  <a:lnTo>
                    <a:pt x="212" y="26"/>
                  </a:lnTo>
                  <a:lnTo>
                    <a:pt x="220" y="17"/>
                  </a:lnTo>
                  <a:lnTo>
                    <a:pt x="237" y="26"/>
                  </a:lnTo>
                  <a:lnTo>
                    <a:pt x="254" y="34"/>
                  </a:lnTo>
                  <a:lnTo>
                    <a:pt x="263" y="60"/>
                  </a:lnTo>
                  <a:lnTo>
                    <a:pt x="263" y="102"/>
                  </a:lnTo>
                  <a:lnTo>
                    <a:pt x="263" y="144"/>
                  </a:lnTo>
                  <a:lnTo>
                    <a:pt x="254" y="170"/>
                  </a:lnTo>
                  <a:lnTo>
                    <a:pt x="237" y="178"/>
                  </a:lnTo>
                  <a:lnTo>
                    <a:pt x="229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95" y="153"/>
                  </a:lnTo>
                  <a:lnTo>
                    <a:pt x="186" y="144"/>
                  </a:lnTo>
                  <a:lnTo>
                    <a:pt x="186" y="102"/>
                  </a:lnTo>
                  <a:close/>
                  <a:moveTo>
                    <a:pt x="322" y="102"/>
                  </a:moveTo>
                  <a:lnTo>
                    <a:pt x="322" y="153"/>
                  </a:lnTo>
                  <a:lnTo>
                    <a:pt x="339" y="178"/>
                  </a:lnTo>
                  <a:lnTo>
                    <a:pt x="364" y="195"/>
                  </a:lnTo>
                  <a:lnTo>
                    <a:pt x="390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61"/>
                  </a:lnTo>
                  <a:lnTo>
                    <a:pt x="449" y="136"/>
                  </a:lnTo>
                  <a:lnTo>
                    <a:pt x="449" y="102"/>
                  </a:lnTo>
                  <a:lnTo>
                    <a:pt x="449" y="77"/>
                  </a:lnTo>
                  <a:lnTo>
                    <a:pt x="449" y="51"/>
                  </a:lnTo>
                  <a:lnTo>
                    <a:pt x="432" y="26"/>
                  </a:lnTo>
                  <a:lnTo>
                    <a:pt x="415" y="9"/>
                  </a:lnTo>
                  <a:lnTo>
                    <a:pt x="381" y="0"/>
                  </a:lnTo>
                  <a:lnTo>
                    <a:pt x="364" y="0"/>
                  </a:lnTo>
                  <a:lnTo>
                    <a:pt x="347" y="9"/>
                  </a:lnTo>
                  <a:lnTo>
                    <a:pt x="339" y="26"/>
                  </a:lnTo>
                  <a:lnTo>
                    <a:pt x="330" y="43"/>
                  </a:lnTo>
                  <a:lnTo>
                    <a:pt x="322" y="68"/>
                  </a:lnTo>
                  <a:lnTo>
                    <a:pt x="322" y="102"/>
                  </a:lnTo>
                  <a:close/>
                  <a:moveTo>
                    <a:pt x="347" y="102"/>
                  </a:moveTo>
                  <a:lnTo>
                    <a:pt x="347" y="60"/>
                  </a:lnTo>
                  <a:lnTo>
                    <a:pt x="356" y="34"/>
                  </a:lnTo>
                  <a:lnTo>
                    <a:pt x="373" y="26"/>
                  </a:lnTo>
                  <a:lnTo>
                    <a:pt x="381" y="17"/>
                  </a:lnTo>
                  <a:lnTo>
                    <a:pt x="398" y="26"/>
                  </a:lnTo>
                  <a:lnTo>
                    <a:pt x="415" y="34"/>
                  </a:lnTo>
                  <a:lnTo>
                    <a:pt x="423" y="60"/>
                  </a:lnTo>
                  <a:lnTo>
                    <a:pt x="423" y="102"/>
                  </a:lnTo>
                  <a:lnTo>
                    <a:pt x="423" y="144"/>
                  </a:lnTo>
                  <a:lnTo>
                    <a:pt x="415" y="170"/>
                  </a:lnTo>
                  <a:lnTo>
                    <a:pt x="398" y="178"/>
                  </a:lnTo>
                  <a:lnTo>
                    <a:pt x="390" y="178"/>
                  </a:lnTo>
                  <a:lnTo>
                    <a:pt x="373" y="178"/>
                  </a:lnTo>
                  <a:lnTo>
                    <a:pt x="356" y="170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47" y="10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2A71626-DB54-450F-BD56-A8C5BCB49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5858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032297D-CFD1-41E8-B7B8-D87D3C3F3B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5896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6C0EE61-C38B-4FAA-B0DF-65F0BB9127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5930" y="14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B2BB756-4212-4C55-A52A-A72F8B960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8" y="746"/>
              <a:ext cx="102" cy="65"/>
            </a:xfrm>
            <a:custGeom>
              <a:avLst/>
              <a:gdLst>
                <a:gd name="T0" fmla="*/ 8 w 449"/>
                <a:gd name="T1" fmla="*/ 169 h 288"/>
                <a:gd name="T2" fmla="*/ 76 w 449"/>
                <a:gd name="T3" fmla="*/ 203 h 288"/>
                <a:gd name="T4" fmla="*/ 127 w 449"/>
                <a:gd name="T5" fmla="*/ 161 h 288"/>
                <a:gd name="T6" fmla="*/ 119 w 449"/>
                <a:gd name="T7" fmla="*/ 110 h 288"/>
                <a:gd name="T8" fmla="*/ 144 w 449"/>
                <a:gd name="T9" fmla="*/ 68 h 288"/>
                <a:gd name="T10" fmla="*/ 102 w 449"/>
                <a:gd name="T11" fmla="*/ 0 h 288"/>
                <a:gd name="T12" fmla="*/ 42 w 449"/>
                <a:gd name="T13" fmla="*/ 17 h 288"/>
                <a:gd name="T14" fmla="*/ 59 w 449"/>
                <a:gd name="T15" fmla="*/ 34 h 288"/>
                <a:gd name="T16" fmla="*/ 93 w 449"/>
                <a:gd name="T17" fmla="*/ 25 h 288"/>
                <a:gd name="T18" fmla="*/ 119 w 449"/>
                <a:gd name="T19" fmla="*/ 59 h 288"/>
                <a:gd name="T20" fmla="*/ 85 w 449"/>
                <a:gd name="T21" fmla="*/ 85 h 288"/>
                <a:gd name="T22" fmla="*/ 59 w 449"/>
                <a:gd name="T23" fmla="*/ 101 h 288"/>
                <a:gd name="T24" fmla="*/ 102 w 449"/>
                <a:gd name="T25" fmla="*/ 118 h 288"/>
                <a:gd name="T26" fmla="*/ 93 w 449"/>
                <a:gd name="T27" fmla="*/ 169 h 288"/>
                <a:gd name="T28" fmla="*/ 51 w 449"/>
                <a:gd name="T29" fmla="*/ 178 h 288"/>
                <a:gd name="T30" fmla="*/ 25 w 449"/>
                <a:gd name="T31" fmla="*/ 152 h 288"/>
                <a:gd name="T32" fmla="*/ 161 w 449"/>
                <a:gd name="T33" fmla="*/ 127 h 288"/>
                <a:gd name="T34" fmla="*/ 169 w 449"/>
                <a:gd name="T35" fmla="*/ 228 h 288"/>
                <a:gd name="T36" fmla="*/ 229 w 449"/>
                <a:gd name="T37" fmla="*/ 237 h 288"/>
                <a:gd name="T38" fmla="*/ 271 w 449"/>
                <a:gd name="T39" fmla="*/ 195 h 288"/>
                <a:gd name="T40" fmla="*/ 288 w 449"/>
                <a:gd name="T41" fmla="*/ 118 h 288"/>
                <a:gd name="T42" fmla="*/ 246 w 449"/>
                <a:gd name="T43" fmla="*/ 42 h 288"/>
                <a:gd name="T44" fmla="*/ 195 w 449"/>
                <a:gd name="T45" fmla="*/ 59 h 288"/>
                <a:gd name="T46" fmla="*/ 161 w 449"/>
                <a:gd name="T47" fmla="*/ 127 h 288"/>
                <a:gd name="T48" fmla="*/ 212 w 449"/>
                <a:gd name="T49" fmla="*/ 68 h 288"/>
                <a:gd name="T50" fmla="*/ 254 w 449"/>
                <a:gd name="T51" fmla="*/ 76 h 288"/>
                <a:gd name="T52" fmla="*/ 254 w 449"/>
                <a:gd name="T53" fmla="*/ 152 h 288"/>
                <a:gd name="T54" fmla="*/ 237 w 449"/>
                <a:gd name="T55" fmla="*/ 203 h 288"/>
                <a:gd name="T56" fmla="*/ 195 w 449"/>
                <a:gd name="T57" fmla="*/ 220 h 288"/>
                <a:gd name="T58" fmla="*/ 169 w 449"/>
                <a:gd name="T59" fmla="*/ 169 h 288"/>
                <a:gd name="T60" fmla="*/ 305 w 449"/>
                <a:gd name="T61" fmla="*/ 212 h 288"/>
                <a:gd name="T62" fmla="*/ 347 w 449"/>
                <a:gd name="T63" fmla="*/ 279 h 288"/>
                <a:gd name="T64" fmla="*/ 398 w 449"/>
                <a:gd name="T65" fmla="*/ 271 h 288"/>
                <a:gd name="T66" fmla="*/ 440 w 449"/>
                <a:gd name="T67" fmla="*/ 203 h 288"/>
                <a:gd name="T68" fmla="*/ 440 w 449"/>
                <a:gd name="T69" fmla="*/ 127 h 288"/>
                <a:gd name="T70" fmla="*/ 381 w 449"/>
                <a:gd name="T71" fmla="*/ 85 h 288"/>
                <a:gd name="T72" fmla="*/ 339 w 449"/>
                <a:gd name="T73" fmla="*/ 118 h 288"/>
                <a:gd name="T74" fmla="*/ 339 w 449"/>
                <a:gd name="T75" fmla="*/ 178 h 288"/>
                <a:gd name="T76" fmla="*/ 381 w 449"/>
                <a:gd name="T77" fmla="*/ 110 h 288"/>
                <a:gd name="T78" fmla="*/ 423 w 449"/>
                <a:gd name="T79" fmla="*/ 127 h 288"/>
                <a:gd name="T80" fmla="*/ 406 w 449"/>
                <a:gd name="T81" fmla="*/ 220 h 288"/>
                <a:gd name="T82" fmla="*/ 381 w 449"/>
                <a:gd name="T83" fmla="*/ 254 h 288"/>
                <a:gd name="T84" fmla="*/ 339 w 449"/>
                <a:gd name="T85" fmla="*/ 254 h 288"/>
                <a:gd name="T86" fmla="*/ 339 w 449"/>
                <a:gd name="T87" fmla="*/ 17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288">
                  <a:moveTo>
                    <a:pt x="0" y="127"/>
                  </a:moveTo>
                  <a:lnTo>
                    <a:pt x="0" y="152"/>
                  </a:lnTo>
                  <a:lnTo>
                    <a:pt x="8" y="169"/>
                  </a:lnTo>
                  <a:lnTo>
                    <a:pt x="25" y="186"/>
                  </a:lnTo>
                  <a:lnTo>
                    <a:pt x="42" y="195"/>
                  </a:lnTo>
                  <a:lnTo>
                    <a:pt x="76" y="203"/>
                  </a:lnTo>
                  <a:lnTo>
                    <a:pt x="93" y="195"/>
                  </a:lnTo>
                  <a:lnTo>
                    <a:pt x="119" y="178"/>
                  </a:lnTo>
                  <a:lnTo>
                    <a:pt x="127" y="161"/>
                  </a:lnTo>
                  <a:lnTo>
                    <a:pt x="127" y="135"/>
                  </a:lnTo>
                  <a:lnTo>
                    <a:pt x="127" y="127"/>
                  </a:lnTo>
                  <a:lnTo>
                    <a:pt x="119" y="110"/>
                  </a:lnTo>
                  <a:lnTo>
                    <a:pt x="102" y="101"/>
                  </a:lnTo>
                  <a:lnTo>
                    <a:pt x="127" y="93"/>
                  </a:lnTo>
                  <a:lnTo>
                    <a:pt x="144" y="68"/>
                  </a:lnTo>
                  <a:lnTo>
                    <a:pt x="144" y="42"/>
                  </a:lnTo>
                  <a:lnTo>
                    <a:pt x="127" y="17"/>
                  </a:lnTo>
                  <a:lnTo>
                    <a:pt x="102" y="0"/>
                  </a:lnTo>
                  <a:lnTo>
                    <a:pt x="76" y="0"/>
                  </a:lnTo>
                  <a:lnTo>
                    <a:pt x="59" y="8"/>
                  </a:lnTo>
                  <a:lnTo>
                    <a:pt x="42" y="17"/>
                  </a:lnTo>
                  <a:lnTo>
                    <a:pt x="25" y="34"/>
                  </a:lnTo>
                  <a:lnTo>
                    <a:pt x="51" y="42"/>
                  </a:lnTo>
                  <a:lnTo>
                    <a:pt x="59" y="34"/>
                  </a:lnTo>
                  <a:lnTo>
                    <a:pt x="68" y="25"/>
                  </a:lnTo>
                  <a:lnTo>
                    <a:pt x="85" y="17"/>
                  </a:lnTo>
                  <a:lnTo>
                    <a:pt x="93" y="25"/>
                  </a:lnTo>
                  <a:lnTo>
                    <a:pt x="119" y="34"/>
                  </a:lnTo>
                  <a:lnTo>
                    <a:pt x="119" y="51"/>
                  </a:lnTo>
                  <a:lnTo>
                    <a:pt x="119" y="59"/>
                  </a:lnTo>
                  <a:lnTo>
                    <a:pt x="110" y="76"/>
                  </a:lnTo>
                  <a:lnTo>
                    <a:pt x="102" y="85"/>
                  </a:lnTo>
                  <a:lnTo>
                    <a:pt x="85" y="85"/>
                  </a:lnTo>
                  <a:lnTo>
                    <a:pt x="68" y="85"/>
                  </a:lnTo>
                  <a:lnTo>
                    <a:pt x="68" y="76"/>
                  </a:lnTo>
                  <a:lnTo>
                    <a:pt x="59" y="101"/>
                  </a:lnTo>
                  <a:lnTo>
                    <a:pt x="76" y="101"/>
                  </a:lnTo>
                  <a:lnTo>
                    <a:pt x="93" y="110"/>
                  </a:lnTo>
                  <a:lnTo>
                    <a:pt x="102" y="118"/>
                  </a:lnTo>
                  <a:lnTo>
                    <a:pt x="102" y="135"/>
                  </a:lnTo>
                  <a:lnTo>
                    <a:pt x="102" y="152"/>
                  </a:lnTo>
                  <a:lnTo>
                    <a:pt x="93" y="169"/>
                  </a:lnTo>
                  <a:lnTo>
                    <a:pt x="85" y="178"/>
                  </a:lnTo>
                  <a:lnTo>
                    <a:pt x="68" y="178"/>
                  </a:lnTo>
                  <a:lnTo>
                    <a:pt x="51" y="178"/>
                  </a:lnTo>
                  <a:lnTo>
                    <a:pt x="42" y="169"/>
                  </a:lnTo>
                  <a:lnTo>
                    <a:pt x="34" y="161"/>
                  </a:lnTo>
                  <a:lnTo>
                    <a:pt x="25" y="152"/>
                  </a:lnTo>
                  <a:lnTo>
                    <a:pt x="25" y="127"/>
                  </a:lnTo>
                  <a:lnTo>
                    <a:pt x="0" y="127"/>
                  </a:lnTo>
                  <a:close/>
                  <a:moveTo>
                    <a:pt x="161" y="127"/>
                  </a:moveTo>
                  <a:lnTo>
                    <a:pt x="152" y="169"/>
                  </a:lnTo>
                  <a:lnTo>
                    <a:pt x="152" y="212"/>
                  </a:lnTo>
                  <a:lnTo>
                    <a:pt x="169" y="228"/>
                  </a:lnTo>
                  <a:lnTo>
                    <a:pt x="195" y="237"/>
                  </a:lnTo>
                  <a:lnTo>
                    <a:pt x="212" y="245"/>
                  </a:lnTo>
                  <a:lnTo>
                    <a:pt x="229" y="237"/>
                  </a:lnTo>
                  <a:lnTo>
                    <a:pt x="246" y="228"/>
                  </a:lnTo>
                  <a:lnTo>
                    <a:pt x="262" y="212"/>
                  </a:lnTo>
                  <a:lnTo>
                    <a:pt x="271" y="195"/>
                  </a:lnTo>
                  <a:lnTo>
                    <a:pt x="279" y="161"/>
                  </a:lnTo>
                  <a:lnTo>
                    <a:pt x="288" y="135"/>
                  </a:lnTo>
                  <a:lnTo>
                    <a:pt x="288" y="118"/>
                  </a:lnTo>
                  <a:lnTo>
                    <a:pt x="288" y="85"/>
                  </a:lnTo>
                  <a:lnTo>
                    <a:pt x="271" y="59"/>
                  </a:lnTo>
                  <a:lnTo>
                    <a:pt x="246" y="42"/>
                  </a:lnTo>
                  <a:lnTo>
                    <a:pt x="229" y="42"/>
                  </a:lnTo>
                  <a:lnTo>
                    <a:pt x="212" y="51"/>
                  </a:lnTo>
                  <a:lnTo>
                    <a:pt x="195" y="59"/>
                  </a:lnTo>
                  <a:lnTo>
                    <a:pt x="178" y="76"/>
                  </a:lnTo>
                  <a:lnTo>
                    <a:pt x="169" y="93"/>
                  </a:lnTo>
                  <a:lnTo>
                    <a:pt x="161" y="127"/>
                  </a:lnTo>
                  <a:close/>
                  <a:moveTo>
                    <a:pt x="178" y="135"/>
                  </a:moveTo>
                  <a:lnTo>
                    <a:pt x="195" y="93"/>
                  </a:lnTo>
                  <a:lnTo>
                    <a:pt x="212" y="68"/>
                  </a:lnTo>
                  <a:lnTo>
                    <a:pt x="229" y="68"/>
                  </a:lnTo>
                  <a:lnTo>
                    <a:pt x="246" y="68"/>
                  </a:lnTo>
                  <a:lnTo>
                    <a:pt x="254" y="76"/>
                  </a:lnTo>
                  <a:lnTo>
                    <a:pt x="262" y="85"/>
                  </a:lnTo>
                  <a:lnTo>
                    <a:pt x="262" y="118"/>
                  </a:lnTo>
                  <a:lnTo>
                    <a:pt x="254" y="152"/>
                  </a:lnTo>
                  <a:lnTo>
                    <a:pt x="254" y="178"/>
                  </a:lnTo>
                  <a:lnTo>
                    <a:pt x="246" y="195"/>
                  </a:lnTo>
                  <a:lnTo>
                    <a:pt x="237" y="203"/>
                  </a:lnTo>
                  <a:lnTo>
                    <a:pt x="229" y="212"/>
                  </a:lnTo>
                  <a:lnTo>
                    <a:pt x="212" y="220"/>
                  </a:lnTo>
                  <a:lnTo>
                    <a:pt x="195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69" y="169"/>
                  </a:lnTo>
                  <a:lnTo>
                    <a:pt x="178" y="135"/>
                  </a:lnTo>
                  <a:close/>
                  <a:moveTo>
                    <a:pt x="313" y="169"/>
                  </a:moveTo>
                  <a:lnTo>
                    <a:pt x="305" y="212"/>
                  </a:lnTo>
                  <a:lnTo>
                    <a:pt x="313" y="254"/>
                  </a:lnTo>
                  <a:lnTo>
                    <a:pt x="322" y="271"/>
                  </a:lnTo>
                  <a:lnTo>
                    <a:pt x="347" y="279"/>
                  </a:lnTo>
                  <a:lnTo>
                    <a:pt x="364" y="288"/>
                  </a:lnTo>
                  <a:lnTo>
                    <a:pt x="389" y="279"/>
                  </a:lnTo>
                  <a:lnTo>
                    <a:pt x="398" y="271"/>
                  </a:lnTo>
                  <a:lnTo>
                    <a:pt x="415" y="254"/>
                  </a:lnTo>
                  <a:lnTo>
                    <a:pt x="432" y="237"/>
                  </a:lnTo>
                  <a:lnTo>
                    <a:pt x="440" y="203"/>
                  </a:lnTo>
                  <a:lnTo>
                    <a:pt x="440" y="178"/>
                  </a:lnTo>
                  <a:lnTo>
                    <a:pt x="449" y="161"/>
                  </a:lnTo>
                  <a:lnTo>
                    <a:pt x="440" y="127"/>
                  </a:lnTo>
                  <a:lnTo>
                    <a:pt x="432" y="101"/>
                  </a:lnTo>
                  <a:lnTo>
                    <a:pt x="406" y="85"/>
                  </a:lnTo>
                  <a:lnTo>
                    <a:pt x="381" y="85"/>
                  </a:lnTo>
                  <a:lnTo>
                    <a:pt x="364" y="93"/>
                  </a:lnTo>
                  <a:lnTo>
                    <a:pt x="347" y="101"/>
                  </a:lnTo>
                  <a:lnTo>
                    <a:pt x="339" y="118"/>
                  </a:lnTo>
                  <a:lnTo>
                    <a:pt x="322" y="135"/>
                  </a:lnTo>
                  <a:lnTo>
                    <a:pt x="313" y="169"/>
                  </a:lnTo>
                  <a:close/>
                  <a:moveTo>
                    <a:pt x="339" y="178"/>
                  </a:moveTo>
                  <a:lnTo>
                    <a:pt x="356" y="135"/>
                  </a:lnTo>
                  <a:lnTo>
                    <a:pt x="372" y="110"/>
                  </a:lnTo>
                  <a:lnTo>
                    <a:pt x="381" y="110"/>
                  </a:lnTo>
                  <a:lnTo>
                    <a:pt x="398" y="110"/>
                  </a:lnTo>
                  <a:lnTo>
                    <a:pt x="415" y="118"/>
                  </a:lnTo>
                  <a:lnTo>
                    <a:pt x="423" y="127"/>
                  </a:lnTo>
                  <a:lnTo>
                    <a:pt x="423" y="161"/>
                  </a:lnTo>
                  <a:lnTo>
                    <a:pt x="415" y="195"/>
                  </a:lnTo>
                  <a:lnTo>
                    <a:pt x="406" y="220"/>
                  </a:lnTo>
                  <a:lnTo>
                    <a:pt x="398" y="237"/>
                  </a:lnTo>
                  <a:lnTo>
                    <a:pt x="389" y="245"/>
                  </a:lnTo>
                  <a:lnTo>
                    <a:pt x="381" y="254"/>
                  </a:lnTo>
                  <a:lnTo>
                    <a:pt x="372" y="262"/>
                  </a:lnTo>
                  <a:lnTo>
                    <a:pt x="356" y="262"/>
                  </a:lnTo>
                  <a:lnTo>
                    <a:pt x="339" y="254"/>
                  </a:lnTo>
                  <a:lnTo>
                    <a:pt x="330" y="237"/>
                  </a:lnTo>
                  <a:lnTo>
                    <a:pt x="330" y="212"/>
                  </a:lnTo>
                  <a:lnTo>
                    <a:pt x="339" y="17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CF7106A-AAA7-4340-BA59-D8C0BEE621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4456" y="72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1A3EFC1-68B6-4C73-949A-0414C7FF72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4490" y="73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AF48F87-F164-43DE-97D0-618D838C0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4524" y="74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F4BA25B-0980-4077-8362-9AC21C4AB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" y="2698"/>
              <a:ext cx="104" cy="60"/>
            </a:xfrm>
            <a:custGeom>
              <a:avLst/>
              <a:gdLst>
                <a:gd name="T0" fmla="*/ 102 w 457"/>
                <a:gd name="T1" fmla="*/ 203 h 262"/>
                <a:gd name="T2" fmla="*/ 135 w 457"/>
                <a:gd name="T3" fmla="*/ 161 h 262"/>
                <a:gd name="T4" fmla="*/ 110 w 457"/>
                <a:gd name="T5" fmla="*/ 135 h 262"/>
                <a:gd name="T6" fmla="*/ 118 w 457"/>
                <a:gd name="T7" fmla="*/ 0 h 262"/>
                <a:gd name="T8" fmla="*/ 0 w 457"/>
                <a:gd name="T9" fmla="*/ 135 h 262"/>
                <a:gd name="T10" fmla="*/ 76 w 457"/>
                <a:gd name="T11" fmla="*/ 203 h 262"/>
                <a:gd name="T12" fmla="*/ 25 w 457"/>
                <a:gd name="T13" fmla="*/ 118 h 262"/>
                <a:gd name="T14" fmla="*/ 93 w 457"/>
                <a:gd name="T15" fmla="*/ 127 h 262"/>
                <a:gd name="T16" fmla="*/ 161 w 457"/>
                <a:gd name="T17" fmla="*/ 169 h 262"/>
                <a:gd name="T18" fmla="*/ 186 w 457"/>
                <a:gd name="T19" fmla="*/ 220 h 262"/>
                <a:gd name="T20" fmla="*/ 229 w 457"/>
                <a:gd name="T21" fmla="*/ 228 h 262"/>
                <a:gd name="T22" fmla="*/ 262 w 457"/>
                <a:gd name="T23" fmla="*/ 211 h 262"/>
                <a:gd name="T24" fmla="*/ 288 w 457"/>
                <a:gd name="T25" fmla="*/ 169 h 262"/>
                <a:gd name="T26" fmla="*/ 296 w 457"/>
                <a:gd name="T27" fmla="*/ 118 h 262"/>
                <a:gd name="T28" fmla="*/ 296 w 457"/>
                <a:gd name="T29" fmla="*/ 59 h 262"/>
                <a:gd name="T30" fmla="*/ 254 w 457"/>
                <a:gd name="T31" fmla="*/ 25 h 262"/>
                <a:gd name="T32" fmla="*/ 212 w 457"/>
                <a:gd name="T33" fmla="*/ 34 h 262"/>
                <a:gd name="T34" fmla="*/ 186 w 457"/>
                <a:gd name="T35" fmla="*/ 59 h 262"/>
                <a:gd name="T36" fmla="*/ 169 w 457"/>
                <a:gd name="T37" fmla="*/ 118 h 262"/>
                <a:gd name="T38" fmla="*/ 203 w 457"/>
                <a:gd name="T39" fmla="*/ 84 h 262"/>
                <a:gd name="T40" fmla="*/ 229 w 457"/>
                <a:gd name="T41" fmla="*/ 51 h 262"/>
                <a:gd name="T42" fmla="*/ 262 w 457"/>
                <a:gd name="T43" fmla="*/ 59 h 262"/>
                <a:gd name="T44" fmla="*/ 271 w 457"/>
                <a:gd name="T45" fmla="*/ 93 h 262"/>
                <a:gd name="T46" fmla="*/ 262 w 457"/>
                <a:gd name="T47" fmla="*/ 161 h 262"/>
                <a:gd name="T48" fmla="*/ 254 w 457"/>
                <a:gd name="T49" fmla="*/ 194 h 262"/>
                <a:gd name="T50" fmla="*/ 229 w 457"/>
                <a:gd name="T51" fmla="*/ 211 h 262"/>
                <a:gd name="T52" fmla="*/ 203 w 457"/>
                <a:gd name="T53" fmla="*/ 203 h 262"/>
                <a:gd name="T54" fmla="*/ 186 w 457"/>
                <a:gd name="T55" fmla="*/ 161 h 262"/>
                <a:gd name="T56" fmla="*/ 322 w 457"/>
                <a:gd name="T57" fmla="*/ 144 h 262"/>
                <a:gd name="T58" fmla="*/ 330 w 457"/>
                <a:gd name="T59" fmla="*/ 228 h 262"/>
                <a:gd name="T60" fmla="*/ 364 w 457"/>
                <a:gd name="T61" fmla="*/ 262 h 262"/>
                <a:gd name="T62" fmla="*/ 406 w 457"/>
                <a:gd name="T63" fmla="*/ 254 h 262"/>
                <a:gd name="T64" fmla="*/ 432 w 457"/>
                <a:gd name="T65" fmla="*/ 228 h 262"/>
                <a:gd name="T66" fmla="*/ 449 w 457"/>
                <a:gd name="T67" fmla="*/ 169 h 262"/>
                <a:gd name="T68" fmla="*/ 457 w 457"/>
                <a:gd name="T69" fmla="*/ 127 h 262"/>
                <a:gd name="T70" fmla="*/ 432 w 457"/>
                <a:gd name="T71" fmla="*/ 67 h 262"/>
                <a:gd name="T72" fmla="*/ 389 w 457"/>
                <a:gd name="T73" fmla="*/ 59 h 262"/>
                <a:gd name="T74" fmla="*/ 356 w 457"/>
                <a:gd name="T75" fmla="*/ 76 h 262"/>
                <a:gd name="T76" fmla="*/ 330 w 457"/>
                <a:gd name="T77" fmla="*/ 118 h 262"/>
                <a:gd name="T78" fmla="*/ 347 w 457"/>
                <a:gd name="T79" fmla="*/ 152 h 262"/>
                <a:gd name="T80" fmla="*/ 372 w 457"/>
                <a:gd name="T81" fmla="*/ 84 h 262"/>
                <a:gd name="T82" fmla="*/ 406 w 457"/>
                <a:gd name="T83" fmla="*/ 76 h 262"/>
                <a:gd name="T84" fmla="*/ 432 w 457"/>
                <a:gd name="T85" fmla="*/ 101 h 262"/>
                <a:gd name="T86" fmla="*/ 423 w 457"/>
                <a:gd name="T87" fmla="*/ 169 h 262"/>
                <a:gd name="T88" fmla="*/ 415 w 457"/>
                <a:gd name="T89" fmla="*/ 203 h 262"/>
                <a:gd name="T90" fmla="*/ 406 w 457"/>
                <a:gd name="T91" fmla="*/ 228 h 262"/>
                <a:gd name="T92" fmla="*/ 372 w 457"/>
                <a:gd name="T93" fmla="*/ 237 h 262"/>
                <a:gd name="T94" fmla="*/ 347 w 457"/>
                <a:gd name="T95" fmla="*/ 220 h 262"/>
                <a:gd name="T96" fmla="*/ 347 w 457"/>
                <a:gd name="T97" fmla="*/ 1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262">
                  <a:moveTo>
                    <a:pt x="76" y="203"/>
                  </a:moveTo>
                  <a:lnTo>
                    <a:pt x="102" y="203"/>
                  </a:lnTo>
                  <a:lnTo>
                    <a:pt x="110" y="161"/>
                  </a:lnTo>
                  <a:lnTo>
                    <a:pt x="135" y="161"/>
                  </a:lnTo>
                  <a:lnTo>
                    <a:pt x="144" y="144"/>
                  </a:lnTo>
                  <a:lnTo>
                    <a:pt x="110" y="135"/>
                  </a:lnTo>
                  <a:lnTo>
                    <a:pt x="135" y="8"/>
                  </a:lnTo>
                  <a:lnTo>
                    <a:pt x="118" y="0"/>
                  </a:lnTo>
                  <a:lnTo>
                    <a:pt x="8" y="110"/>
                  </a:lnTo>
                  <a:lnTo>
                    <a:pt x="0" y="135"/>
                  </a:lnTo>
                  <a:lnTo>
                    <a:pt x="85" y="152"/>
                  </a:lnTo>
                  <a:lnTo>
                    <a:pt x="76" y="203"/>
                  </a:lnTo>
                  <a:close/>
                  <a:moveTo>
                    <a:pt x="93" y="127"/>
                  </a:moveTo>
                  <a:lnTo>
                    <a:pt x="25" y="118"/>
                  </a:lnTo>
                  <a:lnTo>
                    <a:pt x="110" y="42"/>
                  </a:lnTo>
                  <a:lnTo>
                    <a:pt x="93" y="127"/>
                  </a:lnTo>
                  <a:close/>
                  <a:moveTo>
                    <a:pt x="169" y="118"/>
                  </a:moveTo>
                  <a:lnTo>
                    <a:pt x="161" y="169"/>
                  </a:lnTo>
                  <a:lnTo>
                    <a:pt x="169" y="203"/>
                  </a:lnTo>
                  <a:lnTo>
                    <a:pt x="186" y="220"/>
                  </a:lnTo>
                  <a:lnTo>
                    <a:pt x="212" y="228"/>
                  </a:lnTo>
                  <a:lnTo>
                    <a:pt x="229" y="228"/>
                  </a:lnTo>
                  <a:lnTo>
                    <a:pt x="245" y="228"/>
                  </a:lnTo>
                  <a:lnTo>
                    <a:pt x="262" y="211"/>
                  </a:lnTo>
                  <a:lnTo>
                    <a:pt x="279" y="194"/>
                  </a:lnTo>
                  <a:lnTo>
                    <a:pt x="288" y="169"/>
                  </a:lnTo>
                  <a:lnTo>
                    <a:pt x="296" y="144"/>
                  </a:lnTo>
                  <a:lnTo>
                    <a:pt x="296" y="118"/>
                  </a:lnTo>
                  <a:lnTo>
                    <a:pt x="296" y="93"/>
                  </a:lnTo>
                  <a:lnTo>
                    <a:pt x="296" y="59"/>
                  </a:lnTo>
                  <a:lnTo>
                    <a:pt x="279" y="42"/>
                  </a:lnTo>
                  <a:lnTo>
                    <a:pt x="254" y="25"/>
                  </a:lnTo>
                  <a:lnTo>
                    <a:pt x="229" y="25"/>
                  </a:lnTo>
                  <a:lnTo>
                    <a:pt x="212" y="34"/>
                  </a:lnTo>
                  <a:lnTo>
                    <a:pt x="195" y="42"/>
                  </a:lnTo>
                  <a:lnTo>
                    <a:pt x="186" y="59"/>
                  </a:lnTo>
                  <a:lnTo>
                    <a:pt x="178" y="84"/>
                  </a:lnTo>
                  <a:lnTo>
                    <a:pt x="169" y="118"/>
                  </a:lnTo>
                  <a:close/>
                  <a:moveTo>
                    <a:pt x="195" y="118"/>
                  </a:moveTo>
                  <a:lnTo>
                    <a:pt x="203" y="84"/>
                  </a:lnTo>
                  <a:lnTo>
                    <a:pt x="220" y="59"/>
                  </a:lnTo>
                  <a:lnTo>
                    <a:pt x="229" y="51"/>
                  </a:lnTo>
                  <a:lnTo>
                    <a:pt x="245" y="51"/>
                  </a:lnTo>
                  <a:lnTo>
                    <a:pt x="262" y="59"/>
                  </a:lnTo>
                  <a:lnTo>
                    <a:pt x="271" y="67"/>
                  </a:lnTo>
                  <a:lnTo>
                    <a:pt x="271" y="93"/>
                  </a:lnTo>
                  <a:lnTo>
                    <a:pt x="271" y="135"/>
                  </a:lnTo>
                  <a:lnTo>
                    <a:pt x="262" y="161"/>
                  </a:lnTo>
                  <a:lnTo>
                    <a:pt x="262" y="178"/>
                  </a:lnTo>
                  <a:lnTo>
                    <a:pt x="254" y="194"/>
                  </a:lnTo>
                  <a:lnTo>
                    <a:pt x="245" y="203"/>
                  </a:lnTo>
                  <a:lnTo>
                    <a:pt x="229" y="211"/>
                  </a:lnTo>
                  <a:lnTo>
                    <a:pt x="212" y="211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86" y="161"/>
                  </a:lnTo>
                  <a:lnTo>
                    <a:pt x="195" y="118"/>
                  </a:lnTo>
                  <a:close/>
                  <a:moveTo>
                    <a:pt x="322" y="144"/>
                  </a:moveTo>
                  <a:lnTo>
                    <a:pt x="322" y="194"/>
                  </a:lnTo>
                  <a:lnTo>
                    <a:pt x="330" y="228"/>
                  </a:lnTo>
                  <a:lnTo>
                    <a:pt x="339" y="245"/>
                  </a:lnTo>
                  <a:lnTo>
                    <a:pt x="364" y="262"/>
                  </a:lnTo>
                  <a:lnTo>
                    <a:pt x="389" y="262"/>
                  </a:lnTo>
                  <a:lnTo>
                    <a:pt x="406" y="254"/>
                  </a:lnTo>
                  <a:lnTo>
                    <a:pt x="423" y="245"/>
                  </a:lnTo>
                  <a:lnTo>
                    <a:pt x="432" y="228"/>
                  </a:lnTo>
                  <a:lnTo>
                    <a:pt x="440" y="203"/>
                  </a:lnTo>
                  <a:lnTo>
                    <a:pt x="449" y="169"/>
                  </a:lnTo>
                  <a:lnTo>
                    <a:pt x="457" y="144"/>
                  </a:lnTo>
                  <a:lnTo>
                    <a:pt x="457" y="127"/>
                  </a:lnTo>
                  <a:lnTo>
                    <a:pt x="449" y="93"/>
                  </a:lnTo>
                  <a:lnTo>
                    <a:pt x="432" y="67"/>
                  </a:lnTo>
                  <a:lnTo>
                    <a:pt x="406" y="59"/>
                  </a:lnTo>
                  <a:lnTo>
                    <a:pt x="389" y="59"/>
                  </a:lnTo>
                  <a:lnTo>
                    <a:pt x="372" y="59"/>
                  </a:lnTo>
                  <a:lnTo>
                    <a:pt x="356" y="76"/>
                  </a:lnTo>
                  <a:lnTo>
                    <a:pt x="339" y="93"/>
                  </a:lnTo>
                  <a:lnTo>
                    <a:pt x="330" y="118"/>
                  </a:lnTo>
                  <a:lnTo>
                    <a:pt x="322" y="144"/>
                  </a:lnTo>
                  <a:close/>
                  <a:moveTo>
                    <a:pt x="347" y="152"/>
                  </a:moveTo>
                  <a:lnTo>
                    <a:pt x="356" y="110"/>
                  </a:lnTo>
                  <a:lnTo>
                    <a:pt x="372" y="84"/>
                  </a:lnTo>
                  <a:lnTo>
                    <a:pt x="389" y="76"/>
                  </a:lnTo>
                  <a:lnTo>
                    <a:pt x="406" y="76"/>
                  </a:lnTo>
                  <a:lnTo>
                    <a:pt x="415" y="84"/>
                  </a:lnTo>
                  <a:lnTo>
                    <a:pt x="432" y="101"/>
                  </a:lnTo>
                  <a:lnTo>
                    <a:pt x="432" y="127"/>
                  </a:lnTo>
                  <a:lnTo>
                    <a:pt x="423" y="169"/>
                  </a:lnTo>
                  <a:lnTo>
                    <a:pt x="423" y="186"/>
                  </a:lnTo>
                  <a:lnTo>
                    <a:pt x="415" y="203"/>
                  </a:lnTo>
                  <a:lnTo>
                    <a:pt x="406" y="220"/>
                  </a:lnTo>
                  <a:lnTo>
                    <a:pt x="406" y="228"/>
                  </a:lnTo>
                  <a:lnTo>
                    <a:pt x="389" y="237"/>
                  </a:lnTo>
                  <a:lnTo>
                    <a:pt x="372" y="237"/>
                  </a:lnTo>
                  <a:lnTo>
                    <a:pt x="356" y="237"/>
                  </a:lnTo>
                  <a:lnTo>
                    <a:pt x="347" y="220"/>
                  </a:lnTo>
                  <a:lnTo>
                    <a:pt x="339" y="194"/>
                  </a:lnTo>
                  <a:lnTo>
                    <a:pt x="347" y="15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639641C-DA09-4A00-BA69-698BE0AE81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4434" y="267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1E07A61-CB4E-43C6-80CF-995485D7B0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4468" y="268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804111-E45A-48C0-8887-CF76FC7190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4502" y="268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D1DDF11-AC03-4FD7-AB53-440EF6261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" y="690"/>
              <a:ext cx="100" cy="69"/>
            </a:xfrm>
            <a:custGeom>
              <a:avLst/>
              <a:gdLst>
                <a:gd name="T0" fmla="*/ 8 w 440"/>
                <a:gd name="T1" fmla="*/ 170 h 305"/>
                <a:gd name="T2" fmla="*/ 67 w 440"/>
                <a:gd name="T3" fmla="*/ 204 h 305"/>
                <a:gd name="T4" fmla="*/ 127 w 440"/>
                <a:gd name="T5" fmla="*/ 161 h 305"/>
                <a:gd name="T6" fmla="*/ 118 w 440"/>
                <a:gd name="T7" fmla="*/ 119 h 305"/>
                <a:gd name="T8" fmla="*/ 144 w 440"/>
                <a:gd name="T9" fmla="*/ 77 h 305"/>
                <a:gd name="T10" fmla="*/ 135 w 440"/>
                <a:gd name="T11" fmla="*/ 26 h 305"/>
                <a:gd name="T12" fmla="*/ 59 w 440"/>
                <a:gd name="T13" fmla="*/ 9 h 305"/>
                <a:gd name="T14" fmla="*/ 50 w 440"/>
                <a:gd name="T15" fmla="*/ 51 h 305"/>
                <a:gd name="T16" fmla="*/ 84 w 440"/>
                <a:gd name="T17" fmla="*/ 26 h 305"/>
                <a:gd name="T18" fmla="*/ 118 w 440"/>
                <a:gd name="T19" fmla="*/ 43 h 305"/>
                <a:gd name="T20" fmla="*/ 110 w 440"/>
                <a:gd name="T21" fmla="*/ 77 h 305"/>
                <a:gd name="T22" fmla="*/ 67 w 440"/>
                <a:gd name="T23" fmla="*/ 85 h 305"/>
                <a:gd name="T24" fmla="*/ 93 w 440"/>
                <a:gd name="T25" fmla="*/ 110 h 305"/>
                <a:gd name="T26" fmla="*/ 101 w 440"/>
                <a:gd name="T27" fmla="*/ 153 h 305"/>
                <a:gd name="T28" fmla="*/ 67 w 440"/>
                <a:gd name="T29" fmla="*/ 187 h 305"/>
                <a:gd name="T30" fmla="*/ 25 w 440"/>
                <a:gd name="T31" fmla="*/ 170 h 305"/>
                <a:gd name="T32" fmla="*/ 0 w 440"/>
                <a:gd name="T33" fmla="*/ 127 h 305"/>
                <a:gd name="T34" fmla="*/ 152 w 440"/>
                <a:gd name="T35" fmla="*/ 212 h 305"/>
                <a:gd name="T36" fmla="*/ 203 w 440"/>
                <a:gd name="T37" fmla="*/ 254 h 305"/>
                <a:gd name="T38" fmla="*/ 254 w 440"/>
                <a:gd name="T39" fmla="*/ 220 h 305"/>
                <a:gd name="T40" fmla="*/ 288 w 440"/>
                <a:gd name="T41" fmla="*/ 144 h 305"/>
                <a:gd name="T42" fmla="*/ 279 w 440"/>
                <a:gd name="T43" fmla="*/ 68 h 305"/>
                <a:gd name="T44" fmla="*/ 211 w 440"/>
                <a:gd name="T45" fmla="*/ 51 h 305"/>
                <a:gd name="T46" fmla="*/ 169 w 440"/>
                <a:gd name="T47" fmla="*/ 102 h 305"/>
                <a:gd name="T48" fmla="*/ 194 w 440"/>
                <a:gd name="T49" fmla="*/ 102 h 305"/>
                <a:gd name="T50" fmla="*/ 245 w 440"/>
                <a:gd name="T51" fmla="*/ 77 h 305"/>
                <a:gd name="T52" fmla="*/ 271 w 440"/>
                <a:gd name="T53" fmla="*/ 127 h 305"/>
                <a:gd name="T54" fmla="*/ 245 w 440"/>
                <a:gd name="T55" fmla="*/ 204 h 305"/>
                <a:gd name="T56" fmla="*/ 211 w 440"/>
                <a:gd name="T57" fmla="*/ 229 h 305"/>
                <a:gd name="T58" fmla="*/ 169 w 440"/>
                <a:gd name="T59" fmla="*/ 204 h 305"/>
                <a:gd name="T60" fmla="*/ 313 w 440"/>
                <a:gd name="T61" fmla="*/ 178 h 305"/>
                <a:gd name="T62" fmla="*/ 313 w 440"/>
                <a:gd name="T63" fmla="*/ 288 h 305"/>
                <a:gd name="T64" fmla="*/ 381 w 440"/>
                <a:gd name="T65" fmla="*/ 297 h 305"/>
                <a:gd name="T66" fmla="*/ 423 w 440"/>
                <a:gd name="T67" fmla="*/ 254 h 305"/>
                <a:gd name="T68" fmla="*/ 440 w 440"/>
                <a:gd name="T69" fmla="*/ 178 h 305"/>
                <a:gd name="T70" fmla="*/ 406 w 440"/>
                <a:gd name="T71" fmla="*/ 102 h 305"/>
                <a:gd name="T72" fmla="*/ 347 w 440"/>
                <a:gd name="T73" fmla="*/ 110 h 305"/>
                <a:gd name="T74" fmla="*/ 313 w 440"/>
                <a:gd name="T75" fmla="*/ 178 h 305"/>
                <a:gd name="T76" fmla="*/ 364 w 440"/>
                <a:gd name="T77" fmla="*/ 127 h 305"/>
                <a:gd name="T78" fmla="*/ 414 w 440"/>
                <a:gd name="T79" fmla="*/ 136 h 305"/>
                <a:gd name="T80" fmla="*/ 406 w 440"/>
                <a:gd name="T81" fmla="*/ 212 h 305"/>
                <a:gd name="T82" fmla="*/ 389 w 440"/>
                <a:gd name="T83" fmla="*/ 263 h 305"/>
                <a:gd name="T84" fmla="*/ 347 w 440"/>
                <a:gd name="T85" fmla="*/ 280 h 305"/>
                <a:gd name="T86" fmla="*/ 321 w 440"/>
                <a:gd name="T87" fmla="*/ 2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0" h="305">
                  <a:moveTo>
                    <a:pt x="0" y="127"/>
                  </a:moveTo>
                  <a:lnTo>
                    <a:pt x="0" y="153"/>
                  </a:lnTo>
                  <a:lnTo>
                    <a:pt x="8" y="170"/>
                  </a:lnTo>
                  <a:lnTo>
                    <a:pt x="17" y="187"/>
                  </a:lnTo>
                  <a:lnTo>
                    <a:pt x="42" y="204"/>
                  </a:lnTo>
                  <a:lnTo>
                    <a:pt x="67" y="204"/>
                  </a:lnTo>
                  <a:lnTo>
                    <a:pt x="93" y="204"/>
                  </a:lnTo>
                  <a:lnTo>
                    <a:pt x="110" y="187"/>
                  </a:lnTo>
                  <a:lnTo>
                    <a:pt x="127" y="161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9"/>
                  </a:lnTo>
                  <a:lnTo>
                    <a:pt x="101" y="102"/>
                  </a:lnTo>
                  <a:lnTo>
                    <a:pt x="127" y="93"/>
                  </a:lnTo>
                  <a:lnTo>
                    <a:pt x="144" y="77"/>
                  </a:lnTo>
                  <a:lnTo>
                    <a:pt x="144" y="51"/>
                  </a:lnTo>
                  <a:lnTo>
                    <a:pt x="144" y="34"/>
                  </a:lnTo>
                  <a:lnTo>
                    <a:pt x="135" y="26"/>
                  </a:lnTo>
                  <a:lnTo>
                    <a:pt x="101" y="9"/>
                  </a:lnTo>
                  <a:lnTo>
                    <a:pt x="84" y="0"/>
                  </a:lnTo>
                  <a:lnTo>
                    <a:pt x="59" y="9"/>
                  </a:lnTo>
                  <a:lnTo>
                    <a:pt x="42" y="17"/>
                  </a:lnTo>
                  <a:lnTo>
                    <a:pt x="34" y="34"/>
                  </a:lnTo>
                  <a:lnTo>
                    <a:pt x="50" y="51"/>
                  </a:lnTo>
                  <a:lnTo>
                    <a:pt x="59" y="34"/>
                  </a:lnTo>
                  <a:lnTo>
                    <a:pt x="76" y="26"/>
                  </a:lnTo>
                  <a:lnTo>
                    <a:pt x="84" y="26"/>
                  </a:lnTo>
                  <a:lnTo>
                    <a:pt x="101" y="26"/>
                  </a:lnTo>
                  <a:lnTo>
                    <a:pt x="110" y="34"/>
                  </a:lnTo>
                  <a:lnTo>
                    <a:pt x="118" y="43"/>
                  </a:lnTo>
                  <a:lnTo>
                    <a:pt x="118" y="51"/>
                  </a:lnTo>
                  <a:lnTo>
                    <a:pt x="118" y="68"/>
                  </a:lnTo>
                  <a:lnTo>
                    <a:pt x="110" y="77"/>
                  </a:lnTo>
                  <a:lnTo>
                    <a:pt x="101" y="85"/>
                  </a:lnTo>
                  <a:lnTo>
                    <a:pt x="84" y="85"/>
                  </a:lnTo>
                  <a:lnTo>
                    <a:pt x="67" y="85"/>
                  </a:lnTo>
                  <a:lnTo>
                    <a:pt x="59" y="102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1" y="127"/>
                  </a:lnTo>
                  <a:lnTo>
                    <a:pt x="101" y="136"/>
                  </a:lnTo>
                  <a:lnTo>
                    <a:pt x="101" y="153"/>
                  </a:lnTo>
                  <a:lnTo>
                    <a:pt x="93" y="170"/>
                  </a:lnTo>
                  <a:lnTo>
                    <a:pt x="76" y="178"/>
                  </a:lnTo>
                  <a:lnTo>
                    <a:pt x="67" y="187"/>
                  </a:lnTo>
                  <a:lnTo>
                    <a:pt x="50" y="178"/>
                  </a:lnTo>
                  <a:lnTo>
                    <a:pt x="34" y="178"/>
                  </a:lnTo>
                  <a:lnTo>
                    <a:pt x="25" y="170"/>
                  </a:lnTo>
                  <a:lnTo>
                    <a:pt x="25" y="153"/>
                  </a:lnTo>
                  <a:lnTo>
                    <a:pt x="25" y="136"/>
                  </a:lnTo>
                  <a:lnTo>
                    <a:pt x="0" y="127"/>
                  </a:lnTo>
                  <a:close/>
                  <a:moveTo>
                    <a:pt x="161" y="127"/>
                  </a:moveTo>
                  <a:lnTo>
                    <a:pt x="144" y="178"/>
                  </a:lnTo>
                  <a:lnTo>
                    <a:pt x="152" y="212"/>
                  </a:lnTo>
                  <a:lnTo>
                    <a:pt x="161" y="237"/>
                  </a:lnTo>
                  <a:lnTo>
                    <a:pt x="186" y="246"/>
                  </a:lnTo>
                  <a:lnTo>
                    <a:pt x="203" y="254"/>
                  </a:lnTo>
                  <a:lnTo>
                    <a:pt x="228" y="246"/>
                  </a:lnTo>
                  <a:lnTo>
                    <a:pt x="245" y="237"/>
                  </a:lnTo>
                  <a:lnTo>
                    <a:pt x="254" y="220"/>
                  </a:lnTo>
                  <a:lnTo>
                    <a:pt x="271" y="204"/>
                  </a:lnTo>
                  <a:lnTo>
                    <a:pt x="279" y="170"/>
                  </a:lnTo>
                  <a:lnTo>
                    <a:pt x="288" y="144"/>
                  </a:lnTo>
                  <a:lnTo>
                    <a:pt x="288" y="127"/>
                  </a:lnTo>
                  <a:lnTo>
                    <a:pt x="288" y="93"/>
                  </a:lnTo>
                  <a:lnTo>
                    <a:pt x="279" y="68"/>
                  </a:lnTo>
                  <a:lnTo>
                    <a:pt x="254" y="51"/>
                  </a:lnTo>
                  <a:lnTo>
                    <a:pt x="228" y="51"/>
                  </a:lnTo>
                  <a:lnTo>
                    <a:pt x="211" y="51"/>
                  </a:lnTo>
                  <a:lnTo>
                    <a:pt x="194" y="60"/>
                  </a:lnTo>
                  <a:lnTo>
                    <a:pt x="177" y="77"/>
                  </a:lnTo>
                  <a:lnTo>
                    <a:pt x="169" y="102"/>
                  </a:lnTo>
                  <a:lnTo>
                    <a:pt x="161" y="127"/>
                  </a:lnTo>
                  <a:close/>
                  <a:moveTo>
                    <a:pt x="177" y="136"/>
                  </a:moveTo>
                  <a:lnTo>
                    <a:pt x="194" y="102"/>
                  </a:lnTo>
                  <a:lnTo>
                    <a:pt x="211" y="77"/>
                  </a:lnTo>
                  <a:lnTo>
                    <a:pt x="228" y="68"/>
                  </a:lnTo>
                  <a:lnTo>
                    <a:pt x="245" y="77"/>
                  </a:lnTo>
                  <a:lnTo>
                    <a:pt x="262" y="85"/>
                  </a:lnTo>
                  <a:lnTo>
                    <a:pt x="271" y="93"/>
                  </a:lnTo>
                  <a:lnTo>
                    <a:pt x="271" y="127"/>
                  </a:lnTo>
                  <a:lnTo>
                    <a:pt x="254" y="161"/>
                  </a:lnTo>
                  <a:lnTo>
                    <a:pt x="245" y="187"/>
                  </a:lnTo>
                  <a:lnTo>
                    <a:pt x="245" y="204"/>
                  </a:lnTo>
                  <a:lnTo>
                    <a:pt x="237" y="212"/>
                  </a:lnTo>
                  <a:lnTo>
                    <a:pt x="228" y="220"/>
                  </a:lnTo>
                  <a:lnTo>
                    <a:pt x="211" y="229"/>
                  </a:lnTo>
                  <a:lnTo>
                    <a:pt x="194" y="229"/>
                  </a:lnTo>
                  <a:lnTo>
                    <a:pt x="177" y="220"/>
                  </a:lnTo>
                  <a:lnTo>
                    <a:pt x="169" y="204"/>
                  </a:lnTo>
                  <a:lnTo>
                    <a:pt x="169" y="178"/>
                  </a:lnTo>
                  <a:lnTo>
                    <a:pt x="177" y="136"/>
                  </a:lnTo>
                  <a:close/>
                  <a:moveTo>
                    <a:pt x="313" y="178"/>
                  </a:moveTo>
                  <a:lnTo>
                    <a:pt x="296" y="229"/>
                  </a:lnTo>
                  <a:lnTo>
                    <a:pt x="304" y="263"/>
                  </a:lnTo>
                  <a:lnTo>
                    <a:pt x="313" y="288"/>
                  </a:lnTo>
                  <a:lnTo>
                    <a:pt x="338" y="297"/>
                  </a:lnTo>
                  <a:lnTo>
                    <a:pt x="355" y="305"/>
                  </a:lnTo>
                  <a:lnTo>
                    <a:pt x="381" y="297"/>
                  </a:lnTo>
                  <a:lnTo>
                    <a:pt x="398" y="288"/>
                  </a:lnTo>
                  <a:lnTo>
                    <a:pt x="406" y="271"/>
                  </a:lnTo>
                  <a:lnTo>
                    <a:pt x="423" y="254"/>
                  </a:lnTo>
                  <a:lnTo>
                    <a:pt x="431" y="220"/>
                  </a:lnTo>
                  <a:lnTo>
                    <a:pt x="440" y="195"/>
                  </a:lnTo>
                  <a:lnTo>
                    <a:pt x="440" y="178"/>
                  </a:lnTo>
                  <a:lnTo>
                    <a:pt x="440" y="144"/>
                  </a:lnTo>
                  <a:lnTo>
                    <a:pt x="431" y="119"/>
                  </a:lnTo>
                  <a:lnTo>
                    <a:pt x="406" y="102"/>
                  </a:lnTo>
                  <a:lnTo>
                    <a:pt x="381" y="102"/>
                  </a:lnTo>
                  <a:lnTo>
                    <a:pt x="364" y="102"/>
                  </a:lnTo>
                  <a:lnTo>
                    <a:pt x="347" y="110"/>
                  </a:lnTo>
                  <a:lnTo>
                    <a:pt x="330" y="127"/>
                  </a:lnTo>
                  <a:lnTo>
                    <a:pt x="321" y="153"/>
                  </a:lnTo>
                  <a:lnTo>
                    <a:pt x="313" y="178"/>
                  </a:lnTo>
                  <a:close/>
                  <a:moveTo>
                    <a:pt x="330" y="187"/>
                  </a:moveTo>
                  <a:lnTo>
                    <a:pt x="347" y="153"/>
                  </a:lnTo>
                  <a:lnTo>
                    <a:pt x="364" y="127"/>
                  </a:lnTo>
                  <a:lnTo>
                    <a:pt x="381" y="119"/>
                  </a:lnTo>
                  <a:lnTo>
                    <a:pt x="398" y="127"/>
                  </a:lnTo>
                  <a:lnTo>
                    <a:pt x="414" y="136"/>
                  </a:lnTo>
                  <a:lnTo>
                    <a:pt x="423" y="144"/>
                  </a:lnTo>
                  <a:lnTo>
                    <a:pt x="423" y="178"/>
                  </a:lnTo>
                  <a:lnTo>
                    <a:pt x="406" y="212"/>
                  </a:lnTo>
                  <a:lnTo>
                    <a:pt x="398" y="237"/>
                  </a:lnTo>
                  <a:lnTo>
                    <a:pt x="398" y="254"/>
                  </a:lnTo>
                  <a:lnTo>
                    <a:pt x="389" y="263"/>
                  </a:lnTo>
                  <a:lnTo>
                    <a:pt x="381" y="271"/>
                  </a:lnTo>
                  <a:lnTo>
                    <a:pt x="364" y="280"/>
                  </a:lnTo>
                  <a:lnTo>
                    <a:pt x="347" y="280"/>
                  </a:lnTo>
                  <a:lnTo>
                    <a:pt x="330" y="271"/>
                  </a:lnTo>
                  <a:lnTo>
                    <a:pt x="321" y="254"/>
                  </a:lnTo>
                  <a:lnTo>
                    <a:pt x="321" y="229"/>
                  </a:lnTo>
                  <a:lnTo>
                    <a:pt x="330" y="187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8ED2B0-2D32-4118-8B78-8DCA224BE7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">
              <a:off x="5070" y="67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AF5E2A0-30FD-46A8-9179-CDCB8C6C70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">
              <a:off x="5104" y="685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3635343-0BB6-4C16-9C63-78E345924B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">
              <a:off x="5138" y="69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D11061C-B498-4E14-A642-555F65E09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551"/>
              <a:ext cx="100" cy="73"/>
            </a:xfrm>
            <a:custGeom>
              <a:avLst/>
              <a:gdLst>
                <a:gd name="T0" fmla="*/ 68 w 440"/>
                <a:gd name="T1" fmla="*/ 313 h 321"/>
                <a:gd name="T2" fmla="*/ 136 w 440"/>
                <a:gd name="T3" fmla="*/ 296 h 321"/>
                <a:gd name="T4" fmla="*/ 153 w 440"/>
                <a:gd name="T5" fmla="*/ 228 h 321"/>
                <a:gd name="T6" fmla="*/ 119 w 440"/>
                <a:gd name="T7" fmla="*/ 195 h 321"/>
                <a:gd name="T8" fmla="*/ 110 w 440"/>
                <a:gd name="T9" fmla="*/ 178 h 321"/>
                <a:gd name="T10" fmla="*/ 68 w 440"/>
                <a:gd name="T11" fmla="*/ 118 h 321"/>
                <a:gd name="T12" fmla="*/ 0 w 440"/>
                <a:gd name="T13" fmla="*/ 152 h 321"/>
                <a:gd name="T14" fmla="*/ 26 w 440"/>
                <a:gd name="T15" fmla="*/ 186 h 321"/>
                <a:gd name="T16" fmla="*/ 42 w 440"/>
                <a:gd name="T17" fmla="*/ 144 h 321"/>
                <a:gd name="T18" fmla="*/ 85 w 440"/>
                <a:gd name="T19" fmla="*/ 161 h 321"/>
                <a:gd name="T20" fmla="*/ 59 w 440"/>
                <a:gd name="T21" fmla="*/ 203 h 321"/>
                <a:gd name="T22" fmla="*/ 76 w 440"/>
                <a:gd name="T23" fmla="*/ 220 h 321"/>
                <a:gd name="T24" fmla="*/ 119 w 440"/>
                <a:gd name="T25" fmla="*/ 228 h 321"/>
                <a:gd name="T26" fmla="*/ 127 w 440"/>
                <a:gd name="T27" fmla="*/ 271 h 321"/>
                <a:gd name="T28" fmla="*/ 93 w 440"/>
                <a:gd name="T29" fmla="*/ 296 h 321"/>
                <a:gd name="T30" fmla="*/ 51 w 440"/>
                <a:gd name="T31" fmla="*/ 271 h 321"/>
                <a:gd name="T32" fmla="*/ 169 w 440"/>
                <a:gd name="T33" fmla="*/ 211 h 321"/>
                <a:gd name="T34" fmla="*/ 212 w 440"/>
                <a:gd name="T35" fmla="*/ 254 h 321"/>
                <a:gd name="T36" fmla="*/ 280 w 440"/>
                <a:gd name="T37" fmla="*/ 245 h 321"/>
                <a:gd name="T38" fmla="*/ 296 w 440"/>
                <a:gd name="T39" fmla="*/ 186 h 321"/>
                <a:gd name="T40" fmla="*/ 271 w 440"/>
                <a:gd name="T41" fmla="*/ 110 h 321"/>
                <a:gd name="T42" fmla="*/ 212 w 440"/>
                <a:gd name="T43" fmla="*/ 59 h 321"/>
                <a:gd name="T44" fmla="*/ 153 w 440"/>
                <a:gd name="T45" fmla="*/ 93 h 321"/>
                <a:gd name="T46" fmla="*/ 153 w 440"/>
                <a:gd name="T47" fmla="*/ 152 h 321"/>
                <a:gd name="T48" fmla="*/ 169 w 440"/>
                <a:gd name="T49" fmla="*/ 135 h 321"/>
                <a:gd name="T50" fmla="*/ 186 w 440"/>
                <a:gd name="T51" fmla="*/ 84 h 321"/>
                <a:gd name="T52" fmla="*/ 229 w 440"/>
                <a:gd name="T53" fmla="*/ 93 h 321"/>
                <a:gd name="T54" fmla="*/ 254 w 440"/>
                <a:gd name="T55" fmla="*/ 144 h 321"/>
                <a:gd name="T56" fmla="*/ 263 w 440"/>
                <a:gd name="T57" fmla="*/ 228 h 321"/>
                <a:gd name="T58" fmla="*/ 220 w 440"/>
                <a:gd name="T59" fmla="*/ 228 h 321"/>
                <a:gd name="T60" fmla="*/ 195 w 440"/>
                <a:gd name="T61" fmla="*/ 195 h 321"/>
                <a:gd name="T62" fmla="*/ 322 w 440"/>
                <a:gd name="T63" fmla="*/ 152 h 321"/>
                <a:gd name="T64" fmla="*/ 356 w 440"/>
                <a:gd name="T65" fmla="*/ 195 h 321"/>
                <a:gd name="T66" fmla="*/ 423 w 440"/>
                <a:gd name="T67" fmla="*/ 186 h 321"/>
                <a:gd name="T68" fmla="*/ 440 w 440"/>
                <a:gd name="T69" fmla="*/ 127 h 321"/>
                <a:gd name="T70" fmla="*/ 415 w 440"/>
                <a:gd name="T71" fmla="*/ 51 h 321"/>
                <a:gd name="T72" fmla="*/ 356 w 440"/>
                <a:gd name="T73" fmla="*/ 0 h 321"/>
                <a:gd name="T74" fmla="*/ 296 w 440"/>
                <a:gd name="T75" fmla="*/ 34 h 321"/>
                <a:gd name="T76" fmla="*/ 296 w 440"/>
                <a:gd name="T77" fmla="*/ 93 h 321"/>
                <a:gd name="T78" fmla="*/ 322 w 440"/>
                <a:gd name="T79" fmla="*/ 76 h 321"/>
                <a:gd name="T80" fmla="*/ 339 w 440"/>
                <a:gd name="T81" fmla="*/ 25 h 321"/>
                <a:gd name="T82" fmla="*/ 381 w 440"/>
                <a:gd name="T83" fmla="*/ 34 h 321"/>
                <a:gd name="T84" fmla="*/ 406 w 440"/>
                <a:gd name="T85" fmla="*/ 84 h 321"/>
                <a:gd name="T86" fmla="*/ 415 w 440"/>
                <a:gd name="T87" fmla="*/ 169 h 321"/>
                <a:gd name="T88" fmla="*/ 364 w 440"/>
                <a:gd name="T89" fmla="*/ 169 h 321"/>
                <a:gd name="T90" fmla="*/ 339 w 440"/>
                <a:gd name="T91" fmla="*/ 13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0" h="321">
                  <a:moveTo>
                    <a:pt x="34" y="288"/>
                  </a:moveTo>
                  <a:lnTo>
                    <a:pt x="51" y="305"/>
                  </a:lnTo>
                  <a:lnTo>
                    <a:pt x="68" y="313"/>
                  </a:lnTo>
                  <a:lnTo>
                    <a:pt x="93" y="321"/>
                  </a:lnTo>
                  <a:lnTo>
                    <a:pt x="110" y="313"/>
                  </a:lnTo>
                  <a:lnTo>
                    <a:pt x="136" y="296"/>
                  </a:lnTo>
                  <a:lnTo>
                    <a:pt x="153" y="279"/>
                  </a:lnTo>
                  <a:lnTo>
                    <a:pt x="161" y="254"/>
                  </a:lnTo>
                  <a:lnTo>
                    <a:pt x="153" y="228"/>
                  </a:lnTo>
                  <a:lnTo>
                    <a:pt x="144" y="211"/>
                  </a:lnTo>
                  <a:lnTo>
                    <a:pt x="127" y="203"/>
                  </a:lnTo>
                  <a:lnTo>
                    <a:pt x="119" y="195"/>
                  </a:lnTo>
                  <a:lnTo>
                    <a:pt x="102" y="195"/>
                  </a:lnTo>
                  <a:lnTo>
                    <a:pt x="110" y="186"/>
                  </a:lnTo>
                  <a:lnTo>
                    <a:pt x="110" y="178"/>
                  </a:lnTo>
                  <a:lnTo>
                    <a:pt x="110" y="152"/>
                  </a:lnTo>
                  <a:lnTo>
                    <a:pt x="93" y="127"/>
                  </a:lnTo>
                  <a:lnTo>
                    <a:pt x="68" y="118"/>
                  </a:lnTo>
                  <a:lnTo>
                    <a:pt x="34" y="127"/>
                  </a:lnTo>
                  <a:lnTo>
                    <a:pt x="17" y="135"/>
                  </a:lnTo>
                  <a:lnTo>
                    <a:pt x="0" y="152"/>
                  </a:lnTo>
                  <a:lnTo>
                    <a:pt x="0" y="169"/>
                  </a:lnTo>
                  <a:lnTo>
                    <a:pt x="0" y="195"/>
                  </a:lnTo>
                  <a:lnTo>
                    <a:pt x="26" y="186"/>
                  </a:lnTo>
                  <a:lnTo>
                    <a:pt x="26" y="178"/>
                  </a:lnTo>
                  <a:lnTo>
                    <a:pt x="26" y="161"/>
                  </a:lnTo>
                  <a:lnTo>
                    <a:pt x="42" y="144"/>
                  </a:lnTo>
                  <a:lnTo>
                    <a:pt x="59" y="144"/>
                  </a:lnTo>
                  <a:lnTo>
                    <a:pt x="68" y="144"/>
                  </a:lnTo>
                  <a:lnTo>
                    <a:pt x="85" y="161"/>
                  </a:lnTo>
                  <a:lnTo>
                    <a:pt x="85" y="178"/>
                  </a:lnTo>
                  <a:lnTo>
                    <a:pt x="85" y="186"/>
                  </a:lnTo>
                  <a:lnTo>
                    <a:pt x="59" y="203"/>
                  </a:lnTo>
                  <a:lnTo>
                    <a:pt x="59" y="211"/>
                  </a:lnTo>
                  <a:lnTo>
                    <a:pt x="59" y="228"/>
                  </a:lnTo>
                  <a:lnTo>
                    <a:pt x="76" y="220"/>
                  </a:lnTo>
                  <a:lnTo>
                    <a:pt x="93" y="220"/>
                  </a:lnTo>
                  <a:lnTo>
                    <a:pt x="110" y="220"/>
                  </a:lnTo>
                  <a:lnTo>
                    <a:pt x="119" y="228"/>
                  </a:lnTo>
                  <a:lnTo>
                    <a:pt x="127" y="237"/>
                  </a:lnTo>
                  <a:lnTo>
                    <a:pt x="136" y="254"/>
                  </a:lnTo>
                  <a:lnTo>
                    <a:pt x="127" y="271"/>
                  </a:lnTo>
                  <a:lnTo>
                    <a:pt x="119" y="288"/>
                  </a:lnTo>
                  <a:lnTo>
                    <a:pt x="102" y="296"/>
                  </a:lnTo>
                  <a:lnTo>
                    <a:pt x="93" y="296"/>
                  </a:lnTo>
                  <a:lnTo>
                    <a:pt x="76" y="296"/>
                  </a:lnTo>
                  <a:lnTo>
                    <a:pt x="68" y="288"/>
                  </a:lnTo>
                  <a:lnTo>
                    <a:pt x="51" y="271"/>
                  </a:lnTo>
                  <a:lnTo>
                    <a:pt x="34" y="288"/>
                  </a:lnTo>
                  <a:close/>
                  <a:moveTo>
                    <a:pt x="161" y="186"/>
                  </a:moveTo>
                  <a:lnTo>
                    <a:pt x="169" y="211"/>
                  </a:lnTo>
                  <a:lnTo>
                    <a:pt x="186" y="228"/>
                  </a:lnTo>
                  <a:lnTo>
                    <a:pt x="195" y="245"/>
                  </a:lnTo>
                  <a:lnTo>
                    <a:pt x="212" y="254"/>
                  </a:lnTo>
                  <a:lnTo>
                    <a:pt x="237" y="262"/>
                  </a:lnTo>
                  <a:lnTo>
                    <a:pt x="263" y="254"/>
                  </a:lnTo>
                  <a:lnTo>
                    <a:pt x="280" y="245"/>
                  </a:lnTo>
                  <a:lnTo>
                    <a:pt x="288" y="228"/>
                  </a:lnTo>
                  <a:lnTo>
                    <a:pt x="296" y="211"/>
                  </a:lnTo>
                  <a:lnTo>
                    <a:pt x="296" y="186"/>
                  </a:lnTo>
                  <a:lnTo>
                    <a:pt x="288" y="161"/>
                  </a:lnTo>
                  <a:lnTo>
                    <a:pt x="280" y="135"/>
                  </a:lnTo>
                  <a:lnTo>
                    <a:pt x="271" y="110"/>
                  </a:lnTo>
                  <a:lnTo>
                    <a:pt x="254" y="93"/>
                  </a:lnTo>
                  <a:lnTo>
                    <a:pt x="237" y="68"/>
                  </a:lnTo>
                  <a:lnTo>
                    <a:pt x="212" y="59"/>
                  </a:lnTo>
                  <a:lnTo>
                    <a:pt x="178" y="68"/>
                  </a:lnTo>
                  <a:lnTo>
                    <a:pt x="161" y="76"/>
                  </a:lnTo>
                  <a:lnTo>
                    <a:pt x="153" y="93"/>
                  </a:lnTo>
                  <a:lnTo>
                    <a:pt x="144" y="110"/>
                  </a:lnTo>
                  <a:lnTo>
                    <a:pt x="144" y="127"/>
                  </a:lnTo>
                  <a:lnTo>
                    <a:pt x="153" y="152"/>
                  </a:lnTo>
                  <a:lnTo>
                    <a:pt x="161" y="186"/>
                  </a:lnTo>
                  <a:close/>
                  <a:moveTo>
                    <a:pt x="186" y="178"/>
                  </a:moveTo>
                  <a:lnTo>
                    <a:pt x="169" y="135"/>
                  </a:lnTo>
                  <a:lnTo>
                    <a:pt x="169" y="110"/>
                  </a:lnTo>
                  <a:lnTo>
                    <a:pt x="178" y="93"/>
                  </a:lnTo>
                  <a:lnTo>
                    <a:pt x="186" y="84"/>
                  </a:lnTo>
                  <a:lnTo>
                    <a:pt x="203" y="84"/>
                  </a:lnTo>
                  <a:lnTo>
                    <a:pt x="220" y="84"/>
                  </a:lnTo>
                  <a:lnTo>
                    <a:pt x="229" y="93"/>
                  </a:lnTo>
                  <a:lnTo>
                    <a:pt x="237" y="110"/>
                  </a:lnTo>
                  <a:lnTo>
                    <a:pt x="246" y="127"/>
                  </a:lnTo>
                  <a:lnTo>
                    <a:pt x="254" y="144"/>
                  </a:lnTo>
                  <a:lnTo>
                    <a:pt x="271" y="186"/>
                  </a:lnTo>
                  <a:lnTo>
                    <a:pt x="271" y="211"/>
                  </a:lnTo>
                  <a:lnTo>
                    <a:pt x="263" y="228"/>
                  </a:lnTo>
                  <a:lnTo>
                    <a:pt x="254" y="237"/>
                  </a:lnTo>
                  <a:lnTo>
                    <a:pt x="237" y="237"/>
                  </a:lnTo>
                  <a:lnTo>
                    <a:pt x="220" y="228"/>
                  </a:lnTo>
                  <a:lnTo>
                    <a:pt x="212" y="220"/>
                  </a:lnTo>
                  <a:lnTo>
                    <a:pt x="203" y="211"/>
                  </a:lnTo>
                  <a:lnTo>
                    <a:pt x="195" y="195"/>
                  </a:lnTo>
                  <a:lnTo>
                    <a:pt x="186" y="178"/>
                  </a:lnTo>
                  <a:close/>
                  <a:moveTo>
                    <a:pt x="305" y="127"/>
                  </a:moveTo>
                  <a:lnTo>
                    <a:pt x="322" y="152"/>
                  </a:lnTo>
                  <a:lnTo>
                    <a:pt x="330" y="169"/>
                  </a:lnTo>
                  <a:lnTo>
                    <a:pt x="347" y="186"/>
                  </a:lnTo>
                  <a:lnTo>
                    <a:pt x="356" y="195"/>
                  </a:lnTo>
                  <a:lnTo>
                    <a:pt x="381" y="203"/>
                  </a:lnTo>
                  <a:lnTo>
                    <a:pt x="406" y="195"/>
                  </a:lnTo>
                  <a:lnTo>
                    <a:pt x="423" y="186"/>
                  </a:lnTo>
                  <a:lnTo>
                    <a:pt x="432" y="169"/>
                  </a:lnTo>
                  <a:lnTo>
                    <a:pt x="440" y="152"/>
                  </a:lnTo>
                  <a:lnTo>
                    <a:pt x="440" y="127"/>
                  </a:lnTo>
                  <a:lnTo>
                    <a:pt x="440" y="101"/>
                  </a:lnTo>
                  <a:lnTo>
                    <a:pt x="432" y="76"/>
                  </a:lnTo>
                  <a:lnTo>
                    <a:pt x="415" y="51"/>
                  </a:lnTo>
                  <a:lnTo>
                    <a:pt x="406" y="34"/>
                  </a:lnTo>
                  <a:lnTo>
                    <a:pt x="381" y="8"/>
                  </a:lnTo>
                  <a:lnTo>
                    <a:pt x="356" y="0"/>
                  </a:lnTo>
                  <a:lnTo>
                    <a:pt x="330" y="8"/>
                  </a:lnTo>
                  <a:lnTo>
                    <a:pt x="313" y="17"/>
                  </a:lnTo>
                  <a:lnTo>
                    <a:pt x="296" y="34"/>
                  </a:lnTo>
                  <a:lnTo>
                    <a:pt x="296" y="51"/>
                  </a:lnTo>
                  <a:lnTo>
                    <a:pt x="296" y="68"/>
                  </a:lnTo>
                  <a:lnTo>
                    <a:pt x="296" y="93"/>
                  </a:lnTo>
                  <a:lnTo>
                    <a:pt x="305" y="127"/>
                  </a:lnTo>
                  <a:close/>
                  <a:moveTo>
                    <a:pt x="330" y="118"/>
                  </a:moveTo>
                  <a:lnTo>
                    <a:pt x="322" y="76"/>
                  </a:lnTo>
                  <a:lnTo>
                    <a:pt x="313" y="51"/>
                  </a:lnTo>
                  <a:lnTo>
                    <a:pt x="322" y="34"/>
                  </a:lnTo>
                  <a:lnTo>
                    <a:pt x="339" y="25"/>
                  </a:lnTo>
                  <a:lnTo>
                    <a:pt x="356" y="25"/>
                  </a:lnTo>
                  <a:lnTo>
                    <a:pt x="373" y="25"/>
                  </a:lnTo>
                  <a:lnTo>
                    <a:pt x="381" y="34"/>
                  </a:lnTo>
                  <a:lnTo>
                    <a:pt x="390" y="51"/>
                  </a:lnTo>
                  <a:lnTo>
                    <a:pt x="398" y="68"/>
                  </a:lnTo>
                  <a:lnTo>
                    <a:pt x="406" y="84"/>
                  </a:lnTo>
                  <a:lnTo>
                    <a:pt x="415" y="127"/>
                  </a:lnTo>
                  <a:lnTo>
                    <a:pt x="423" y="152"/>
                  </a:lnTo>
                  <a:lnTo>
                    <a:pt x="415" y="169"/>
                  </a:lnTo>
                  <a:lnTo>
                    <a:pt x="398" y="178"/>
                  </a:lnTo>
                  <a:lnTo>
                    <a:pt x="381" y="178"/>
                  </a:lnTo>
                  <a:lnTo>
                    <a:pt x="364" y="169"/>
                  </a:lnTo>
                  <a:lnTo>
                    <a:pt x="356" y="161"/>
                  </a:lnTo>
                  <a:lnTo>
                    <a:pt x="347" y="152"/>
                  </a:lnTo>
                  <a:lnTo>
                    <a:pt x="339" y="135"/>
                  </a:lnTo>
                  <a:lnTo>
                    <a:pt x="330" y="118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A4A4CB6-55FB-47C3-862B-40B1AD8D36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996" y="354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7D0EFD7-C9EB-4D58-A33C-C36A03A065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1030" y="353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D1C4D71-1B3C-41E4-B5D1-6AE9626A2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1064" y="3521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657391-029A-48E4-8E07-4280ACDBC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" y="4062"/>
              <a:ext cx="77" cy="98"/>
            </a:xfrm>
            <a:custGeom>
              <a:avLst/>
              <a:gdLst>
                <a:gd name="T0" fmla="*/ 0 w 338"/>
                <a:gd name="T1" fmla="*/ 76 h 432"/>
                <a:gd name="T2" fmla="*/ 25 w 338"/>
                <a:gd name="T3" fmla="*/ 144 h 432"/>
                <a:gd name="T4" fmla="*/ 93 w 338"/>
                <a:gd name="T5" fmla="*/ 152 h 432"/>
                <a:gd name="T6" fmla="*/ 127 w 338"/>
                <a:gd name="T7" fmla="*/ 118 h 432"/>
                <a:gd name="T8" fmla="*/ 144 w 338"/>
                <a:gd name="T9" fmla="*/ 110 h 432"/>
                <a:gd name="T10" fmla="*/ 194 w 338"/>
                <a:gd name="T11" fmla="*/ 59 h 432"/>
                <a:gd name="T12" fmla="*/ 161 w 338"/>
                <a:gd name="T13" fmla="*/ 0 h 432"/>
                <a:gd name="T14" fmla="*/ 127 w 338"/>
                <a:gd name="T15" fmla="*/ 25 h 432"/>
                <a:gd name="T16" fmla="*/ 169 w 338"/>
                <a:gd name="T17" fmla="*/ 34 h 432"/>
                <a:gd name="T18" fmla="*/ 169 w 338"/>
                <a:gd name="T19" fmla="*/ 76 h 432"/>
                <a:gd name="T20" fmla="*/ 135 w 338"/>
                <a:gd name="T21" fmla="*/ 84 h 432"/>
                <a:gd name="T22" fmla="*/ 101 w 338"/>
                <a:gd name="T23" fmla="*/ 76 h 432"/>
                <a:gd name="T24" fmla="*/ 93 w 338"/>
                <a:gd name="T25" fmla="*/ 118 h 432"/>
                <a:gd name="T26" fmla="*/ 51 w 338"/>
                <a:gd name="T27" fmla="*/ 135 h 432"/>
                <a:gd name="T28" fmla="*/ 25 w 338"/>
                <a:gd name="T29" fmla="*/ 101 h 432"/>
                <a:gd name="T30" fmla="*/ 42 w 338"/>
                <a:gd name="T31" fmla="*/ 59 h 432"/>
                <a:gd name="T32" fmla="*/ 84 w 338"/>
                <a:gd name="T33" fmla="*/ 195 h 432"/>
                <a:gd name="T34" fmla="*/ 84 w 338"/>
                <a:gd name="T35" fmla="*/ 262 h 432"/>
                <a:gd name="T36" fmla="*/ 152 w 338"/>
                <a:gd name="T37" fmla="*/ 296 h 432"/>
                <a:gd name="T38" fmla="*/ 211 w 338"/>
                <a:gd name="T39" fmla="*/ 245 h 432"/>
                <a:gd name="T40" fmla="*/ 194 w 338"/>
                <a:gd name="T41" fmla="*/ 186 h 432"/>
                <a:gd name="T42" fmla="*/ 262 w 338"/>
                <a:gd name="T43" fmla="*/ 228 h 432"/>
                <a:gd name="T44" fmla="*/ 144 w 338"/>
                <a:gd name="T45" fmla="*/ 161 h 432"/>
                <a:gd name="T46" fmla="*/ 186 w 338"/>
                <a:gd name="T47" fmla="*/ 203 h 432"/>
                <a:gd name="T48" fmla="*/ 178 w 338"/>
                <a:gd name="T49" fmla="*/ 254 h 432"/>
                <a:gd name="T50" fmla="*/ 127 w 338"/>
                <a:gd name="T51" fmla="*/ 271 h 432"/>
                <a:gd name="T52" fmla="*/ 93 w 338"/>
                <a:gd name="T53" fmla="*/ 237 h 432"/>
                <a:gd name="T54" fmla="*/ 118 w 338"/>
                <a:gd name="T55" fmla="*/ 195 h 432"/>
                <a:gd name="T56" fmla="*/ 194 w 338"/>
                <a:gd name="T57" fmla="*/ 305 h 432"/>
                <a:gd name="T58" fmla="*/ 152 w 338"/>
                <a:gd name="T59" fmla="*/ 347 h 432"/>
                <a:gd name="T60" fmla="*/ 169 w 338"/>
                <a:gd name="T61" fmla="*/ 415 h 432"/>
                <a:gd name="T62" fmla="*/ 220 w 338"/>
                <a:gd name="T63" fmla="*/ 432 h 432"/>
                <a:gd name="T64" fmla="*/ 296 w 338"/>
                <a:gd name="T65" fmla="*/ 398 h 432"/>
                <a:gd name="T66" fmla="*/ 338 w 338"/>
                <a:gd name="T67" fmla="*/ 330 h 432"/>
                <a:gd name="T68" fmla="*/ 304 w 338"/>
                <a:gd name="T69" fmla="*/ 279 h 432"/>
                <a:gd name="T70" fmla="*/ 245 w 338"/>
                <a:gd name="T71" fmla="*/ 279 h 432"/>
                <a:gd name="T72" fmla="*/ 262 w 338"/>
                <a:gd name="T73" fmla="*/ 305 h 432"/>
                <a:gd name="T74" fmla="*/ 313 w 338"/>
                <a:gd name="T75" fmla="*/ 313 h 432"/>
                <a:gd name="T76" fmla="*/ 304 w 338"/>
                <a:gd name="T77" fmla="*/ 355 h 432"/>
                <a:gd name="T78" fmla="*/ 262 w 338"/>
                <a:gd name="T79" fmla="*/ 389 h 432"/>
                <a:gd name="T80" fmla="*/ 186 w 338"/>
                <a:gd name="T81" fmla="*/ 398 h 432"/>
                <a:gd name="T82" fmla="*/ 178 w 338"/>
                <a:gd name="T83" fmla="*/ 355 h 432"/>
                <a:gd name="T84" fmla="*/ 228 w 338"/>
                <a:gd name="T85" fmla="*/ 31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" h="432">
                  <a:moveTo>
                    <a:pt x="34" y="42"/>
                  </a:moveTo>
                  <a:lnTo>
                    <a:pt x="17" y="59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8" y="127"/>
                  </a:lnTo>
                  <a:lnTo>
                    <a:pt x="25" y="144"/>
                  </a:lnTo>
                  <a:lnTo>
                    <a:pt x="51" y="161"/>
                  </a:lnTo>
                  <a:lnTo>
                    <a:pt x="76" y="161"/>
                  </a:lnTo>
                  <a:lnTo>
                    <a:pt x="93" y="152"/>
                  </a:lnTo>
                  <a:lnTo>
                    <a:pt x="110" y="144"/>
                  </a:lnTo>
                  <a:lnTo>
                    <a:pt x="118" y="127"/>
                  </a:lnTo>
                  <a:lnTo>
                    <a:pt x="127" y="118"/>
                  </a:lnTo>
                  <a:lnTo>
                    <a:pt x="118" y="101"/>
                  </a:lnTo>
                  <a:lnTo>
                    <a:pt x="135" y="101"/>
                  </a:lnTo>
                  <a:lnTo>
                    <a:pt x="144" y="110"/>
                  </a:lnTo>
                  <a:lnTo>
                    <a:pt x="169" y="101"/>
                  </a:lnTo>
                  <a:lnTo>
                    <a:pt x="186" y="84"/>
                  </a:lnTo>
                  <a:lnTo>
                    <a:pt x="194" y="59"/>
                  </a:lnTo>
                  <a:lnTo>
                    <a:pt x="186" y="25"/>
                  </a:lnTo>
                  <a:lnTo>
                    <a:pt x="178" y="8"/>
                  </a:lnTo>
                  <a:lnTo>
                    <a:pt x="161" y="0"/>
                  </a:lnTo>
                  <a:lnTo>
                    <a:pt x="135" y="0"/>
                  </a:lnTo>
                  <a:lnTo>
                    <a:pt x="118" y="0"/>
                  </a:lnTo>
                  <a:lnTo>
                    <a:pt x="127" y="25"/>
                  </a:lnTo>
                  <a:lnTo>
                    <a:pt x="144" y="17"/>
                  </a:lnTo>
                  <a:lnTo>
                    <a:pt x="152" y="25"/>
                  </a:lnTo>
                  <a:lnTo>
                    <a:pt x="169" y="34"/>
                  </a:lnTo>
                  <a:lnTo>
                    <a:pt x="178" y="51"/>
                  </a:lnTo>
                  <a:lnTo>
                    <a:pt x="178" y="59"/>
                  </a:lnTo>
                  <a:lnTo>
                    <a:pt x="169" y="76"/>
                  </a:lnTo>
                  <a:lnTo>
                    <a:pt x="161" y="84"/>
                  </a:lnTo>
                  <a:lnTo>
                    <a:pt x="144" y="84"/>
                  </a:lnTo>
                  <a:lnTo>
                    <a:pt x="135" y="84"/>
                  </a:lnTo>
                  <a:lnTo>
                    <a:pt x="110" y="59"/>
                  </a:lnTo>
                  <a:lnTo>
                    <a:pt x="93" y="68"/>
                  </a:lnTo>
                  <a:lnTo>
                    <a:pt x="101" y="76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93" y="118"/>
                  </a:lnTo>
                  <a:lnTo>
                    <a:pt x="84" y="127"/>
                  </a:lnTo>
                  <a:lnTo>
                    <a:pt x="67" y="135"/>
                  </a:lnTo>
                  <a:lnTo>
                    <a:pt x="51" y="135"/>
                  </a:lnTo>
                  <a:lnTo>
                    <a:pt x="42" y="127"/>
                  </a:lnTo>
                  <a:lnTo>
                    <a:pt x="25" y="110"/>
                  </a:lnTo>
                  <a:lnTo>
                    <a:pt x="25" y="101"/>
                  </a:lnTo>
                  <a:lnTo>
                    <a:pt x="25" y="84"/>
                  </a:lnTo>
                  <a:lnTo>
                    <a:pt x="34" y="76"/>
                  </a:lnTo>
                  <a:lnTo>
                    <a:pt x="42" y="59"/>
                  </a:lnTo>
                  <a:lnTo>
                    <a:pt x="34" y="42"/>
                  </a:lnTo>
                  <a:close/>
                  <a:moveTo>
                    <a:pt x="101" y="178"/>
                  </a:moveTo>
                  <a:lnTo>
                    <a:pt x="84" y="195"/>
                  </a:lnTo>
                  <a:lnTo>
                    <a:pt x="76" y="211"/>
                  </a:lnTo>
                  <a:lnTo>
                    <a:pt x="76" y="237"/>
                  </a:lnTo>
                  <a:lnTo>
                    <a:pt x="84" y="262"/>
                  </a:lnTo>
                  <a:lnTo>
                    <a:pt x="101" y="279"/>
                  </a:lnTo>
                  <a:lnTo>
                    <a:pt x="127" y="296"/>
                  </a:lnTo>
                  <a:lnTo>
                    <a:pt x="152" y="296"/>
                  </a:lnTo>
                  <a:lnTo>
                    <a:pt x="178" y="288"/>
                  </a:lnTo>
                  <a:lnTo>
                    <a:pt x="194" y="271"/>
                  </a:lnTo>
                  <a:lnTo>
                    <a:pt x="211" y="245"/>
                  </a:lnTo>
                  <a:lnTo>
                    <a:pt x="211" y="228"/>
                  </a:lnTo>
                  <a:lnTo>
                    <a:pt x="203" y="203"/>
                  </a:lnTo>
                  <a:lnTo>
                    <a:pt x="194" y="186"/>
                  </a:lnTo>
                  <a:lnTo>
                    <a:pt x="178" y="178"/>
                  </a:lnTo>
                  <a:lnTo>
                    <a:pt x="228" y="161"/>
                  </a:lnTo>
                  <a:lnTo>
                    <a:pt x="262" y="228"/>
                  </a:lnTo>
                  <a:lnTo>
                    <a:pt x="288" y="220"/>
                  </a:lnTo>
                  <a:lnTo>
                    <a:pt x="237" y="127"/>
                  </a:lnTo>
                  <a:lnTo>
                    <a:pt x="144" y="161"/>
                  </a:lnTo>
                  <a:lnTo>
                    <a:pt x="152" y="186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186" y="220"/>
                  </a:lnTo>
                  <a:lnTo>
                    <a:pt x="186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27" y="271"/>
                  </a:lnTo>
                  <a:lnTo>
                    <a:pt x="110" y="262"/>
                  </a:lnTo>
                  <a:lnTo>
                    <a:pt x="101" y="245"/>
                  </a:lnTo>
                  <a:lnTo>
                    <a:pt x="93" y="237"/>
                  </a:lnTo>
                  <a:lnTo>
                    <a:pt x="93" y="220"/>
                  </a:lnTo>
                  <a:lnTo>
                    <a:pt x="101" y="211"/>
                  </a:lnTo>
                  <a:lnTo>
                    <a:pt x="118" y="195"/>
                  </a:lnTo>
                  <a:lnTo>
                    <a:pt x="101" y="178"/>
                  </a:lnTo>
                  <a:close/>
                  <a:moveTo>
                    <a:pt x="211" y="296"/>
                  </a:moveTo>
                  <a:lnTo>
                    <a:pt x="194" y="305"/>
                  </a:lnTo>
                  <a:lnTo>
                    <a:pt x="178" y="322"/>
                  </a:lnTo>
                  <a:lnTo>
                    <a:pt x="161" y="338"/>
                  </a:lnTo>
                  <a:lnTo>
                    <a:pt x="152" y="347"/>
                  </a:lnTo>
                  <a:lnTo>
                    <a:pt x="144" y="372"/>
                  </a:lnTo>
                  <a:lnTo>
                    <a:pt x="152" y="398"/>
                  </a:lnTo>
                  <a:lnTo>
                    <a:pt x="169" y="415"/>
                  </a:lnTo>
                  <a:lnTo>
                    <a:pt x="186" y="423"/>
                  </a:lnTo>
                  <a:lnTo>
                    <a:pt x="203" y="432"/>
                  </a:lnTo>
                  <a:lnTo>
                    <a:pt x="220" y="432"/>
                  </a:lnTo>
                  <a:lnTo>
                    <a:pt x="245" y="423"/>
                  </a:lnTo>
                  <a:lnTo>
                    <a:pt x="271" y="406"/>
                  </a:lnTo>
                  <a:lnTo>
                    <a:pt x="296" y="398"/>
                  </a:lnTo>
                  <a:lnTo>
                    <a:pt x="313" y="381"/>
                  </a:lnTo>
                  <a:lnTo>
                    <a:pt x="338" y="355"/>
                  </a:lnTo>
                  <a:lnTo>
                    <a:pt x="338" y="330"/>
                  </a:lnTo>
                  <a:lnTo>
                    <a:pt x="338" y="305"/>
                  </a:lnTo>
                  <a:lnTo>
                    <a:pt x="321" y="288"/>
                  </a:lnTo>
                  <a:lnTo>
                    <a:pt x="304" y="279"/>
                  </a:lnTo>
                  <a:lnTo>
                    <a:pt x="288" y="271"/>
                  </a:lnTo>
                  <a:lnTo>
                    <a:pt x="271" y="279"/>
                  </a:lnTo>
                  <a:lnTo>
                    <a:pt x="245" y="279"/>
                  </a:lnTo>
                  <a:lnTo>
                    <a:pt x="211" y="296"/>
                  </a:lnTo>
                  <a:close/>
                  <a:moveTo>
                    <a:pt x="228" y="313"/>
                  </a:moveTo>
                  <a:lnTo>
                    <a:pt x="262" y="305"/>
                  </a:lnTo>
                  <a:lnTo>
                    <a:pt x="288" y="296"/>
                  </a:lnTo>
                  <a:lnTo>
                    <a:pt x="304" y="305"/>
                  </a:lnTo>
                  <a:lnTo>
                    <a:pt x="313" y="313"/>
                  </a:lnTo>
                  <a:lnTo>
                    <a:pt x="321" y="330"/>
                  </a:lnTo>
                  <a:lnTo>
                    <a:pt x="313" y="347"/>
                  </a:lnTo>
                  <a:lnTo>
                    <a:pt x="304" y="355"/>
                  </a:lnTo>
                  <a:lnTo>
                    <a:pt x="296" y="364"/>
                  </a:lnTo>
                  <a:lnTo>
                    <a:pt x="279" y="372"/>
                  </a:lnTo>
                  <a:lnTo>
                    <a:pt x="262" y="389"/>
                  </a:lnTo>
                  <a:lnTo>
                    <a:pt x="228" y="406"/>
                  </a:lnTo>
                  <a:lnTo>
                    <a:pt x="203" y="406"/>
                  </a:lnTo>
                  <a:lnTo>
                    <a:pt x="186" y="398"/>
                  </a:lnTo>
                  <a:lnTo>
                    <a:pt x="169" y="389"/>
                  </a:lnTo>
                  <a:lnTo>
                    <a:pt x="169" y="372"/>
                  </a:lnTo>
                  <a:lnTo>
                    <a:pt x="178" y="355"/>
                  </a:lnTo>
                  <a:lnTo>
                    <a:pt x="178" y="347"/>
                  </a:lnTo>
                  <a:lnTo>
                    <a:pt x="194" y="338"/>
                  </a:lnTo>
                  <a:lnTo>
                    <a:pt x="228" y="313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C00B455-9B42-4CF1-A226-72EE49ECE8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1023" y="404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0C064E1-D88D-4975-8864-0FC1D85833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1040" y="407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D8CA46-64AE-4804-817A-C0E2F6639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1057" y="410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EB9B1D36-B32E-48DC-BF88-868AB4337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4245"/>
              <a:ext cx="96" cy="84"/>
            </a:xfrm>
            <a:custGeom>
              <a:avLst/>
              <a:gdLst>
                <a:gd name="T0" fmla="*/ 0 w 423"/>
                <a:gd name="T1" fmla="*/ 144 h 373"/>
                <a:gd name="T2" fmla="*/ 51 w 423"/>
                <a:gd name="T3" fmla="*/ 195 h 373"/>
                <a:gd name="T4" fmla="*/ 118 w 423"/>
                <a:gd name="T5" fmla="*/ 169 h 373"/>
                <a:gd name="T6" fmla="*/ 118 w 423"/>
                <a:gd name="T7" fmla="*/ 119 h 373"/>
                <a:gd name="T8" fmla="*/ 161 w 423"/>
                <a:gd name="T9" fmla="*/ 85 h 373"/>
                <a:gd name="T10" fmla="*/ 161 w 423"/>
                <a:gd name="T11" fmla="*/ 34 h 373"/>
                <a:gd name="T12" fmla="*/ 101 w 423"/>
                <a:gd name="T13" fmla="*/ 0 h 373"/>
                <a:gd name="T14" fmla="*/ 76 w 423"/>
                <a:gd name="T15" fmla="*/ 42 h 373"/>
                <a:gd name="T16" fmla="*/ 118 w 423"/>
                <a:gd name="T17" fmla="*/ 26 h 373"/>
                <a:gd name="T18" fmla="*/ 144 w 423"/>
                <a:gd name="T19" fmla="*/ 51 h 373"/>
                <a:gd name="T20" fmla="*/ 127 w 423"/>
                <a:gd name="T21" fmla="*/ 85 h 373"/>
                <a:gd name="T22" fmla="*/ 84 w 423"/>
                <a:gd name="T23" fmla="*/ 76 h 373"/>
                <a:gd name="T24" fmla="*/ 93 w 423"/>
                <a:gd name="T25" fmla="*/ 110 h 373"/>
                <a:gd name="T26" fmla="*/ 93 w 423"/>
                <a:gd name="T27" fmla="*/ 153 h 373"/>
                <a:gd name="T28" fmla="*/ 51 w 423"/>
                <a:gd name="T29" fmla="*/ 169 h 373"/>
                <a:gd name="T30" fmla="*/ 25 w 423"/>
                <a:gd name="T31" fmla="*/ 144 h 373"/>
                <a:gd name="T32" fmla="*/ 8 w 423"/>
                <a:gd name="T33" fmla="*/ 102 h 373"/>
                <a:gd name="T34" fmla="*/ 127 w 423"/>
                <a:gd name="T35" fmla="*/ 220 h 373"/>
                <a:gd name="T36" fmla="*/ 169 w 423"/>
                <a:gd name="T37" fmla="*/ 271 h 373"/>
                <a:gd name="T38" fmla="*/ 220 w 423"/>
                <a:gd name="T39" fmla="*/ 263 h 373"/>
                <a:gd name="T40" fmla="*/ 271 w 423"/>
                <a:gd name="T41" fmla="*/ 195 h 373"/>
                <a:gd name="T42" fmla="*/ 279 w 423"/>
                <a:gd name="T43" fmla="*/ 119 h 373"/>
                <a:gd name="T44" fmla="*/ 228 w 423"/>
                <a:gd name="T45" fmla="*/ 85 h 373"/>
                <a:gd name="T46" fmla="*/ 169 w 423"/>
                <a:gd name="T47" fmla="*/ 119 h 373"/>
                <a:gd name="T48" fmla="*/ 203 w 423"/>
                <a:gd name="T49" fmla="*/ 127 h 373"/>
                <a:gd name="T50" fmla="*/ 254 w 423"/>
                <a:gd name="T51" fmla="*/ 119 h 373"/>
                <a:gd name="T52" fmla="*/ 262 w 423"/>
                <a:gd name="T53" fmla="*/ 169 h 373"/>
                <a:gd name="T54" fmla="*/ 211 w 423"/>
                <a:gd name="T55" fmla="*/ 237 h 373"/>
                <a:gd name="T56" fmla="*/ 161 w 423"/>
                <a:gd name="T57" fmla="*/ 246 h 373"/>
                <a:gd name="T58" fmla="*/ 152 w 423"/>
                <a:gd name="T59" fmla="*/ 195 h 373"/>
                <a:gd name="T60" fmla="*/ 262 w 423"/>
                <a:gd name="T61" fmla="*/ 280 h 373"/>
                <a:gd name="T62" fmla="*/ 288 w 423"/>
                <a:gd name="T63" fmla="*/ 356 h 373"/>
                <a:gd name="T64" fmla="*/ 338 w 423"/>
                <a:gd name="T65" fmla="*/ 364 h 373"/>
                <a:gd name="T66" fmla="*/ 398 w 423"/>
                <a:gd name="T67" fmla="*/ 313 h 373"/>
                <a:gd name="T68" fmla="*/ 423 w 423"/>
                <a:gd name="T69" fmla="*/ 237 h 373"/>
                <a:gd name="T70" fmla="*/ 381 w 423"/>
                <a:gd name="T71" fmla="*/ 186 h 373"/>
                <a:gd name="T72" fmla="*/ 330 w 423"/>
                <a:gd name="T73" fmla="*/ 195 h 373"/>
                <a:gd name="T74" fmla="*/ 313 w 423"/>
                <a:gd name="T75" fmla="*/ 254 h 373"/>
                <a:gd name="T76" fmla="*/ 372 w 423"/>
                <a:gd name="T77" fmla="*/ 203 h 373"/>
                <a:gd name="T78" fmla="*/ 406 w 423"/>
                <a:gd name="T79" fmla="*/ 237 h 373"/>
                <a:gd name="T80" fmla="*/ 364 w 423"/>
                <a:gd name="T81" fmla="*/ 313 h 373"/>
                <a:gd name="T82" fmla="*/ 313 w 423"/>
                <a:gd name="T83" fmla="*/ 347 h 373"/>
                <a:gd name="T84" fmla="*/ 279 w 423"/>
                <a:gd name="T85" fmla="*/ 31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3" h="373">
                  <a:moveTo>
                    <a:pt x="8" y="102"/>
                  </a:moveTo>
                  <a:lnTo>
                    <a:pt x="0" y="119"/>
                  </a:lnTo>
                  <a:lnTo>
                    <a:pt x="0" y="144"/>
                  </a:lnTo>
                  <a:lnTo>
                    <a:pt x="8" y="161"/>
                  </a:lnTo>
                  <a:lnTo>
                    <a:pt x="25" y="178"/>
                  </a:lnTo>
                  <a:lnTo>
                    <a:pt x="51" y="195"/>
                  </a:lnTo>
                  <a:lnTo>
                    <a:pt x="76" y="195"/>
                  </a:lnTo>
                  <a:lnTo>
                    <a:pt x="101" y="186"/>
                  </a:lnTo>
                  <a:lnTo>
                    <a:pt x="118" y="169"/>
                  </a:lnTo>
                  <a:lnTo>
                    <a:pt x="127" y="153"/>
                  </a:lnTo>
                  <a:lnTo>
                    <a:pt x="127" y="136"/>
                  </a:lnTo>
                  <a:lnTo>
                    <a:pt x="118" y="119"/>
                  </a:lnTo>
                  <a:lnTo>
                    <a:pt x="110" y="110"/>
                  </a:lnTo>
                  <a:lnTo>
                    <a:pt x="135" y="102"/>
                  </a:lnTo>
                  <a:lnTo>
                    <a:pt x="161" y="85"/>
                  </a:lnTo>
                  <a:lnTo>
                    <a:pt x="169" y="59"/>
                  </a:lnTo>
                  <a:lnTo>
                    <a:pt x="169" y="51"/>
                  </a:lnTo>
                  <a:lnTo>
                    <a:pt x="161" y="34"/>
                  </a:lnTo>
                  <a:lnTo>
                    <a:pt x="135" y="17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76" y="9"/>
                  </a:lnTo>
                  <a:lnTo>
                    <a:pt x="59" y="26"/>
                  </a:lnTo>
                  <a:lnTo>
                    <a:pt x="76" y="42"/>
                  </a:lnTo>
                  <a:lnTo>
                    <a:pt x="93" y="26"/>
                  </a:lnTo>
                  <a:lnTo>
                    <a:pt x="101" y="26"/>
                  </a:lnTo>
                  <a:lnTo>
                    <a:pt x="118" y="26"/>
                  </a:lnTo>
                  <a:lnTo>
                    <a:pt x="127" y="34"/>
                  </a:lnTo>
                  <a:lnTo>
                    <a:pt x="135" y="42"/>
                  </a:lnTo>
                  <a:lnTo>
                    <a:pt x="144" y="51"/>
                  </a:lnTo>
                  <a:lnTo>
                    <a:pt x="144" y="59"/>
                  </a:lnTo>
                  <a:lnTo>
                    <a:pt x="135" y="76"/>
                  </a:lnTo>
                  <a:lnTo>
                    <a:pt x="127" y="85"/>
                  </a:lnTo>
                  <a:lnTo>
                    <a:pt x="110" y="85"/>
                  </a:lnTo>
                  <a:lnTo>
                    <a:pt x="101" y="85"/>
                  </a:lnTo>
                  <a:lnTo>
                    <a:pt x="84" y="76"/>
                  </a:lnTo>
                  <a:lnTo>
                    <a:pt x="67" y="93"/>
                  </a:lnTo>
                  <a:lnTo>
                    <a:pt x="84" y="102"/>
                  </a:lnTo>
                  <a:lnTo>
                    <a:pt x="93" y="110"/>
                  </a:lnTo>
                  <a:lnTo>
                    <a:pt x="101" y="127"/>
                  </a:lnTo>
                  <a:lnTo>
                    <a:pt x="101" y="136"/>
                  </a:lnTo>
                  <a:lnTo>
                    <a:pt x="93" y="153"/>
                  </a:lnTo>
                  <a:lnTo>
                    <a:pt x="84" y="161"/>
                  </a:lnTo>
                  <a:lnTo>
                    <a:pt x="67" y="169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3"/>
                  </a:lnTo>
                  <a:lnTo>
                    <a:pt x="25" y="144"/>
                  </a:lnTo>
                  <a:lnTo>
                    <a:pt x="25" y="127"/>
                  </a:lnTo>
                  <a:lnTo>
                    <a:pt x="25" y="110"/>
                  </a:lnTo>
                  <a:lnTo>
                    <a:pt x="8" y="102"/>
                  </a:lnTo>
                  <a:close/>
                  <a:moveTo>
                    <a:pt x="152" y="144"/>
                  </a:moveTo>
                  <a:lnTo>
                    <a:pt x="127" y="186"/>
                  </a:lnTo>
                  <a:lnTo>
                    <a:pt x="127" y="220"/>
                  </a:lnTo>
                  <a:lnTo>
                    <a:pt x="135" y="246"/>
                  </a:lnTo>
                  <a:lnTo>
                    <a:pt x="152" y="263"/>
                  </a:lnTo>
                  <a:lnTo>
                    <a:pt x="169" y="271"/>
                  </a:lnTo>
                  <a:lnTo>
                    <a:pt x="186" y="280"/>
                  </a:lnTo>
                  <a:lnTo>
                    <a:pt x="203" y="271"/>
                  </a:lnTo>
                  <a:lnTo>
                    <a:pt x="220" y="263"/>
                  </a:lnTo>
                  <a:lnTo>
                    <a:pt x="237" y="246"/>
                  </a:lnTo>
                  <a:lnTo>
                    <a:pt x="262" y="220"/>
                  </a:lnTo>
                  <a:lnTo>
                    <a:pt x="271" y="195"/>
                  </a:lnTo>
                  <a:lnTo>
                    <a:pt x="279" y="178"/>
                  </a:lnTo>
                  <a:lnTo>
                    <a:pt x="288" y="144"/>
                  </a:lnTo>
                  <a:lnTo>
                    <a:pt x="279" y="119"/>
                  </a:lnTo>
                  <a:lnTo>
                    <a:pt x="262" y="102"/>
                  </a:lnTo>
                  <a:lnTo>
                    <a:pt x="245" y="93"/>
                  </a:lnTo>
                  <a:lnTo>
                    <a:pt x="228" y="85"/>
                  </a:lnTo>
                  <a:lnTo>
                    <a:pt x="211" y="93"/>
                  </a:lnTo>
                  <a:lnTo>
                    <a:pt x="194" y="102"/>
                  </a:lnTo>
                  <a:lnTo>
                    <a:pt x="169" y="119"/>
                  </a:lnTo>
                  <a:lnTo>
                    <a:pt x="152" y="144"/>
                  </a:lnTo>
                  <a:close/>
                  <a:moveTo>
                    <a:pt x="178" y="161"/>
                  </a:moveTo>
                  <a:lnTo>
                    <a:pt x="203" y="127"/>
                  </a:lnTo>
                  <a:lnTo>
                    <a:pt x="220" y="110"/>
                  </a:lnTo>
                  <a:lnTo>
                    <a:pt x="237" y="110"/>
                  </a:lnTo>
                  <a:lnTo>
                    <a:pt x="254" y="119"/>
                  </a:lnTo>
                  <a:lnTo>
                    <a:pt x="262" y="127"/>
                  </a:lnTo>
                  <a:lnTo>
                    <a:pt x="271" y="144"/>
                  </a:lnTo>
                  <a:lnTo>
                    <a:pt x="262" y="169"/>
                  </a:lnTo>
                  <a:lnTo>
                    <a:pt x="237" y="203"/>
                  </a:lnTo>
                  <a:lnTo>
                    <a:pt x="228" y="220"/>
                  </a:lnTo>
                  <a:lnTo>
                    <a:pt x="211" y="237"/>
                  </a:lnTo>
                  <a:lnTo>
                    <a:pt x="194" y="254"/>
                  </a:lnTo>
                  <a:lnTo>
                    <a:pt x="178" y="254"/>
                  </a:lnTo>
                  <a:lnTo>
                    <a:pt x="161" y="246"/>
                  </a:lnTo>
                  <a:lnTo>
                    <a:pt x="152" y="237"/>
                  </a:lnTo>
                  <a:lnTo>
                    <a:pt x="144" y="220"/>
                  </a:lnTo>
                  <a:lnTo>
                    <a:pt x="152" y="195"/>
                  </a:lnTo>
                  <a:lnTo>
                    <a:pt x="178" y="161"/>
                  </a:lnTo>
                  <a:close/>
                  <a:moveTo>
                    <a:pt x="288" y="237"/>
                  </a:moveTo>
                  <a:lnTo>
                    <a:pt x="262" y="280"/>
                  </a:lnTo>
                  <a:lnTo>
                    <a:pt x="262" y="313"/>
                  </a:lnTo>
                  <a:lnTo>
                    <a:pt x="271" y="339"/>
                  </a:lnTo>
                  <a:lnTo>
                    <a:pt x="288" y="356"/>
                  </a:lnTo>
                  <a:lnTo>
                    <a:pt x="305" y="364"/>
                  </a:lnTo>
                  <a:lnTo>
                    <a:pt x="321" y="373"/>
                  </a:lnTo>
                  <a:lnTo>
                    <a:pt x="338" y="364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98" y="313"/>
                  </a:lnTo>
                  <a:lnTo>
                    <a:pt x="406" y="288"/>
                  </a:lnTo>
                  <a:lnTo>
                    <a:pt x="415" y="271"/>
                  </a:lnTo>
                  <a:lnTo>
                    <a:pt x="423" y="237"/>
                  </a:lnTo>
                  <a:lnTo>
                    <a:pt x="415" y="212"/>
                  </a:lnTo>
                  <a:lnTo>
                    <a:pt x="398" y="195"/>
                  </a:lnTo>
                  <a:lnTo>
                    <a:pt x="381" y="186"/>
                  </a:lnTo>
                  <a:lnTo>
                    <a:pt x="364" y="178"/>
                  </a:lnTo>
                  <a:lnTo>
                    <a:pt x="347" y="186"/>
                  </a:lnTo>
                  <a:lnTo>
                    <a:pt x="330" y="195"/>
                  </a:lnTo>
                  <a:lnTo>
                    <a:pt x="305" y="212"/>
                  </a:lnTo>
                  <a:lnTo>
                    <a:pt x="288" y="237"/>
                  </a:lnTo>
                  <a:close/>
                  <a:moveTo>
                    <a:pt x="313" y="254"/>
                  </a:moveTo>
                  <a:lnTo>
                    <a:pt x="338" y="220"/>
                  </a:lnTo>
                  <a:lnTo>
                    <a:pt x="355" y="203"/>
                  </a:lnTo>
                  <a:lnTo>
                    <a:pt x="372" y="203"/>
                  </a:lnTo>
                  <a:lnTo>
                    <a:pt x="389" y="212"/>
                  </a:lnTo>
                  <a:lnTo>
                    <a:pt x="398" y="220"/>
                  </a:lnTo>
                  <a:lnTo>
                    <a:pt x="406" y="237"/>
                  </a:lnTo>
                  <a:lnTo>
                    <a:pt x="398" y="263"/>
                  </a:lnTo>
                  <a:lnTo>
                    <a:pt x="372" y="296"/>
                  </a:lnTo>
                  <a:lnTo>
                    <a:pt x="364" y="313"/>
                  </a:lnTo>
                  <a:lnTo>
                    <a:pt x="347" y="330"/>
                  </a:lnTo>
                  <a:lnTo>
                    <a:pt x="330" y="347"/>
                  </a:lnTo>
                  <a:lnTo>
                    <a:pt x="313" y="347"/>
                  </a:lnTo>
                  <a:lnTo>
                    <a:pt x="296" y="339"/>
                  </a:lnTo>
                  <a:lnTo>
                    <a:pt x="288" y="330"/>
                  </a:lnTo>
                  <a:lnTo>
                    <a:pt x="279" y="313"/>
                  </a:lnTo>
                  <a:lnTo>
                    <a:pt x="288" y="288"/>
                  </a:lnTo>
                  <a:lnTo>
                    <a:pt x="313" y="254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EDD5495-0F17-4A92-83A6-3DD3F45CB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">
              <a:off x="907" y="422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C855A7E-445C-4904-8253-5F63BB8B0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">
              <a:off x="937" y="424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0581E0B-0BDF-4C8A-9594-0DED6AF7FA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">
              <a:off x="966" y="426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F6AA061-4563-4F32-A5B8-847476CFA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9" y="2621"/>
              <a:ext cx="102" cy="56"/>
            </a:xfrm>
            <a:custGeom>
              <a:avLst/>
              <a:gdLst>
                <a:gd name="T0" fmla="*/ 9 w 449"/>
                <a:gd name="T1" fmla="*/ 161 h 246"/>
                <a:gd name="T2" fmla="*/ 34 w 449"/>
                <a:gd name="T3" fmla="*/ 195 h 246"/>
                <a:gd name="T4" fmla="*/ 85 w 449"/>
                <a:gd name="T5" fmla="*/ 195 h 246"/>
                <a:gd name="T6" fmla="*/ 127 w 449"/>
                <a:gd name="T7" fmla="*/ 169 h 246"/>
                <a:gd name="T8" fmla="*/ 127 w 449"/>
                <a:gd name="T9" fmla="*/ 127 h 246"/>
                <a:gd name="T10" fmla="*/ 119 w 449"/>
                <a:gd name="T11" fmla="*/ 102 h 246"/>
                <a:gd name="T12" fmla="*/ 127 w 449"/>
                <a:gd name="T13" fmla="*/ 76 h 246"/>
                <a:gd name="T14" fmla="*/ 127 w 449"/>
                <a:gd name="T15" fmla="*/ 34 h 246"/>
                <a:gd name="T16" fmla="*/ 85 w 449"/>
                <a:gd name="T17" fmla="*/ 0 h 246"/>
                <a:gd name="T18" fmla="*/ 43 w 449"/>
                <a:gd name="T19" fmla="*/ 9 h 246"/>
                <a:gd name="T20" fmla="*/ 17 w 449"/>
                <a:gd name="T21" fmla="*/ 42 h 246"/>
                <a:gd name="T22" fmla="*/ 43 w 449"/>
                <a:gd name="T23" fmla="*/ 34 h 246"/>
                <a:gd name="T24" fmla="*/ 68 w 449"/>
                <a:gd name="T25" fmla="*/ 17 h 246"/>
                <a:gd name="T26" fmla="*/ 102 w 449"/>
                <a:gd name="T27" fmla="*/ 34 h 246"/>
                <a:gd name="T28" fmla="*/ 110 w 449"/>
                <a:gd name="T29" fmla="*/ 51 h 246"/>
                <a:gd name="T30" fmla="*/ 93 w 449"/>
                <a:gd name="T31" fmla="*/ 76 h 246"/>
                <a:gd name="T32" fmla="*/ 68 w 449"/>
                <a:gd name="T33" fmla="*/ 85 h 246"/>
                <a:gd name="T34" fmla="*/ 51 w 449"/>
                <a:gd name="T35" fmla="*/ 102 h 246"/>
                <a:gd name="T36" fmla="*/ 85 w 449"/>
                <a:gd name="T37" fmla="*/ 102 h 246"/>
                <a:gd name="T38" fmla="*/ 102 w 449"/>
                <a:gd name="T39" fmla="*/ 127 h 246"/>
                <a:gd name="T40" fmla="*/ 102 w 449"/>
                <a:gd name="T41" fmla="*/ 161 h 246"/>
                <a:gd name="T42" fmla="*/ 76 w 449"/>
                <a:gd name="T43" fmla="*/ 178 h 246"/>
                <a:gd name="T44" fmla="*/ 43 w 449"/>
                <a:gd name="T45" fmla="*/ 178 h 246"/>
                <a:gd name="T46" fmla="*/ 26 w 449"/>
                <a:gd name="T47" fmla="*/ 152 h 246"/>
                <a:gd name="T48" fmla="*/ 0 w 449"/>
                <a:gd name="T49" fmla="*/ 136 h 246"/>
                <a:gd name="T50" fmla="*/ 161 w 449"/>
                <a:gd name="T51" fmla="*/ 178 h 246"/>
                <a:gd name="T52" fmla="*/ 186 w 449"/>
                <a:gd name="T53" fmla="*/ 212 h 246"/>
                <a:gd name="T54" fmla="*/ 237 w 449"/>
                <a:gd name="T55" fmla="*/ 220 h 246"/>
                <a:gd name="T56" fmla="*/ 280 w 449"/>
                <a:gd name="T57" fmla="*/ 186 h 246"/>
                <a:gd name="T58" fmla="*/ 288 w 449"/>
                <a:gd name="T59" fmla="*/ 136 h 246"/>
                <a:gd name="T60" fmla="*/ 254 w 449"/>
                <a:gd name="T61" fmla="*/ 93 h 246"/>
                <a:gd name="T62" fmla="*/ 212 w 449"/>
                <a:gd name="T63" fmla="*/ 85 h 246"/>
                <a:gd name="T64" fmla="*/ 212 w 449"/>
                <a:gd name="T65" fmla="*/ 42 h 246"/>
                <a:gd name="T66" fmla="*/ 297 w 449"/>
                <a:gd name="T67" fmla="*/ 34 h 246"/>
                <a:gd name="T68" fmla="*/ 161 w 449"/>
                <a:gd name="T69" fmla="*/ 119 h 246"/>
                <a:gd name="T70" fmla="*/ 203 w 449"/>
                <a:gd name="T71" fmla="*/ 110 h 246"/>
                <a:gd name="T72" fmla="*/ 237 w 449"/>
                <a:gd name="T73" fmla="*/ 110 h 246"/>
                <a:gd name="T74" fmla="*/ 263 w 449"/>
                <a:gd name="T75" fmla="*/ 136 h 246"/>
                <a:gd name="T76" fmla="*/ 254 w 449"/>
                <a:gd name="T77" fmla="*/ 178 h 246"/>
                <a:gd name="T78" fmla="*/ 229 w 449"/>
                <a:gd name="T79" fmla="*/ 203 h 246"/>
                <a:gd name="T80" fmla="*/ 203 w 449"/>
                <a:gd name="T81" fmla="*/ 195 h 246"/>
                <a:gd name="T82" fmla="*/ 178 w 449"/>
                <a:gd name="T83" fmla="*/ 178 h 246"/>
                <a:gd name="T84" fmla="*/ 153 w 449"/>
                <a:gd name="T85" fmla="*/ 161 h 246"/>
                <a:gd name="T86" fmla="*/ 322 w 449"/>
                <a:gd name="T87" fmla="*/ 178 h 246"/>
                <a:gd name="T88" fmla="*/ 347 w 449"/>
                <a:gd name="T89" fmla="*/ 237 h 246"/>
                <a:gd name="T90" fmla="*/ 390 w 449"/>
                <a:gd name="T91" fmla="*/ 246 h 246"/>
                <a:gd name="T92" fmla="*/ 424 w 449"/>
                <a:gd name="T93" fmla="*/ 220 h 246"/>
                <a:gd name="T94" fmla="*/ 440 w 449"/>
                <a:gd name="T95" fmla="*/ 178 h 246"/>
                <a:gd name="T96" fmla="*/ 449 w 449"/>
                <a:gd name="T97" fmla="*/ 127 h 246"/>
                <a:gd name="T98" fmla="*/ 440 w 449"/>
                <a:gd name="T99" fmla="*/ 68 h 246"/>
                <a:gd name="T100" fmla="*/ 398 w 449"/>
                <a:gd name="T101" fmla="*/ 42 h 246"/>
                <a:gd name="T102" fmla="*/ 364 w 449"/>
                <a:gd name="T103" fmla="*/ 51 h 246"/>
                <a:gd name="T104" fmla="*/ 339 w 449"/>
                <a:gd name="T105" fmla="*/ 76 h 246"/>
                <a:gd name="T106" fmla="*/ 322 w 449"/>
                <a:gd name="T107" fmla="*/ 136 h 246"/>
                <a:gd name="T108" fmla="*/ 356 w 449"/>
                <a:gd name="T109" fmla="*/ 93 h 246"/>
                <a:gd name="T110" fmla="*/ 381 w 449"/>
                <a:gd name="T111" fmla="*/ 59 h 246"/>
                <a:gd name="T112" fmla="*/ 407 w 449"/>
                <a:gd name="T113" fmla="*/ 68 h 246"/>
                <a:gd name="T114" fmla="*/ 424 w 449"/>
                <a:gd name="T115" fmla="*/ 102 h 246"/>
                <a:gd name="T116" fmla="*/ 424 w 449"/>
                <a:gd name="T117" fmla="*/ 169 h 246"/>
                <a:gd name="T118" fmla="*/ 407 w 449"/>
                <a:gd name="T119" fmla="*/ 203 h 246"/>
                <a:gd name="T120" fmla="*/ 390 w 449"/>
                <a:gd name="T121" fmla="*/ 220 h 246"/>
                <a:gd name="T122" fmla="*/ 356 w 449"/>
                <a:gd name="T123" fmla="*/ 220 h 246"/>
                <a:gd name="T124" fmla="*/ 339 w 449"/>
                <a:gd name="T125" fmla="*/ 17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9" h="246">
                  <a:moveTo>
                    <a:pt x="0" y="136"/>
                  </a:moveTo>
                  <a:lnTo>
                    <a:pt x="9" y="161"/>
                  </a:lnTo>
                  <a:lnTo>
                    <a:pt x="17" y="178"/>
                  </a:lnTo>
                  <a:lnTo>
                    <a:pt x="34" y="195"/>
                  </a:lnTo>
                  <a:lnTo>
                    <a:pt x="60" y="203"/>
                  </a:lnTo>
                  <a:lnTo>
                    <a:pt x="85" y="195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27" y="110"/>
                  </a:lnTo>
                  <a:lnTo>
                    <a:pt x="119" y="102"/>
                  </a:lnTo>
                  <a:lnTo>
                    <a:pt x="102" y="93"/>
                  </a:lnTo>
                  <a:lnTo>
                    <a:pt x="127" y="76"/>
                  </a:lnTo>
                  <a:lnTo>
                    <a:pt x="136" y="59"/>
                  </a:lnTo>
                  <a:lnTo>
                    <a:pt x="127" y="34"/>
                  </a:lnTo>
                  <a:lnTo>
                    <a:pt x="110" y="9"/>
                  </a:lnTo>
                  <a:lnTo>
                    <a:pt x="85" y="0"/>
                  </a:lnTo>
                  <a:lnTo>
                    <a:pt x="60" y="0"/>
                  </a:lnTo>
                  <a:lnTo>
                    <a:pt x="43" y="9"/>
                  </a:lnTo>
                  <a:lnTo>
                    <a:pt x="26" y="25"/>
                  </a:lnTo>
                  <a:lnTo>
                    <a:pt x="17" y="42"/>
                  </a:lnTo>
                  <a:lnTo>
                    <a:pt x="43" y="51"/>
                  </a:lnTo>
                  <a:lnTo>
                    <a:pt x="43" y="34"/>
                  </a:lnTo>
                  <a:lnTo>
                    <a:pt x="60" y="25"/>
                  </a:lnTo>
                  <a:lnTo>
                    <a:pt x="68" y="17"/>
                  </a:lnTo>
                  <a:lnTo>
                    <a:pt x="76" y="17"/>
                  </a:lnTo>
                  <a:lnTo>
                    <a:pt x="102" y="34"/>
                  </a:lnTo>
                  <a:lnTo>
                    <a:pt x="110" y="42"/>
                  </a:lnTo>
                  <a:lnTo>
                    <a:pt x="110" y="51"/>
                  </a:lnTo>
                  <a:lnTo>
                    <a:pt x="102" y="68"/>
                  </a:lnTo>
                  <a:lnTo>
                    <a:pt x="93" y="76"/>
                  </a:lnTo>
                  <a:lnTo>
                    <a:pt x="76" y="85"/>
                  </a:lnTo>
                  <a:lnTo>
                    <a:pt x="68" y="85"/>
                  </a:lnTo>
                  <a:lnTo>
                    <a:pt x="60" y="76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02"/>
                  </a:lnTo>
                  <a:lnTo>
                    <a:pt x="102" y="119"/>
                  </a:lnTo>
                  <a:lnTo>
                    <a:pt x="102" y="127"/>
                  </a:lnTo>
                  <a:lnTo>
                    <a:pt x="102" y="144"/>
                  </a:lnTo>
                  <a:lnTo>
                    <a:pt x="102" y="161"/>
                  </a:lnTo>
                  <a:lnTo>
                    <a:pt x="93" y="169"/>
                  </a:lnTo>
                  <a:lnTo>
                    <a:pt x="76" y="178"/>
                  </a:lnTo>
                  <a:lnTo>
                    <a:pt x="60" y="178"/>
                  </a:lnTo>
                  <a:lnTo>
                    <a:pt x="43" y="178"/>
                  </a:lnTo>
                  <a:lnTo>
                    <a:pt x="34" y="169"/>
                  </a:lnTo>
                  <a:lnTo>
                    <a:pt x="26" y="152"/>
                  </a:lnTo>
                  <a:lnTo>
                    <a:pt x="26" y="136"/>
                  </a:lnTo>
                  <a:lnTo>
                    <a:pt x="0" y="136"/>
                  </a:lnTo>
                  <a:close/>
                  <a:moveTo>
                    <a:pt x="153" y="161"/>
                  </a:moveTo>
                  <a:lnTo>
                    <a:pt x="161" y="178"/>
                  </a:lnTo>
                  <a:lnTo>
                    <a:pt x="170" y="203"/>
                  </a:lnTo>
                  <a:lnTo>
                    <a:pt x="186" y="212"/>
                  </a:lnTo>
                  <a:lnTo>
                    <a:pt x="212" y="220"/>
                  </a:lnTo>
                  <a:lnTo>
                    <a:pt x="237" y="220"/>
                  </a:lnTo>
                  <a:lnTo>
                    <a:pt x="263" y="203"/>
                  </a:lnTo>
                  <a:lnTo>
                    <a:pt x="280" y="186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71" y="110"/>
                  </a:lnTo>
                  <a:lnTo>
                    <a:pt x="254" y="93"/>
                  </a:lnTo>
                  <a:lnTo>
                    <a:pt x="237" y="85"/>
                  </a:lnTo>
                  <a:lnTo>
                    <a:pt x="212" y="85"/>
                  </a:lnTo>
                  <a:lnTo>
                    <a:pt x="195" y="93"/>
                  </a:lnTo>
                  <a:lnTo>
                    <a:pt x="212" y="42"/>
                  </a:lnTo>
                  <a:lnTo>
                    <a:pt x="288" y="51"/>
                  </a:lnTo>
                  <a:lnTo>
                    <a:pt x="297" y="34"/>
                  </a:lnTo>
                  <a:lnTo>
                    <a:pt x="195" y="17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37" y="110"/>
                  </a:lnTo>
                  <a:lnTo>
                    <a:pt x="254" y="127"/>
                  </a:lnTo>
                  <a:lnTo>
                    <a:pt x="263" y="136"/>
                  </a:lnTo>
                  <a:lnTo>
                    <a:pt x="263" y="161"/>
                  </a:lnTo>
                  <a:lnTo>
                    <a:pt x="254" y="178"/>
                  </a:lnTo>
                  <a:lnTo>
                    <a:pt x="246" y="195"/>
                  </a:lnTo>
                  <a:lnTo>
                    <a:pt x="229" y="203"/>
                  </a:lnTo>
                  <a:lnTo>
                    <a:pt x="212" y="203"/>
                  </a:lnTo>
                  <a:lnTo>
                    <a:pt x="203" y="195"/>
                  </a:lnTo>
                  <a:lnTo>
                    <a:pt x="186" y="186"/>
                  </a:lnTo>
                  <a:lnTo>
                    <a:pt x="178" y="178"/>
                  </a:lnTo>
                  <a:lnTo>
                    <a:pt x="178" y="161"/>
                  </a:lnTo>
                  <a:lnTo>
                    <a:pt x="153" y="161"/>
                  </a:lnTo>
                  <a:close/>
                  <a:moveTo>
                    <a:pt x="322" y="136"/>
                  </a:moveTo>
                  <a:lnTo>
                    <a:pt x="322" y="178"/>
                  </a:lnTo>
                  <a:lnTo>
                    <a:pt x="330" y="212"/>
                  </a:lnTo>
                  <a:lnTo>
                    <a:pt x="347" y="237"/>
                  </a:lnTo>
                  <a:lnTo>
                    <a:pt x="373" y="246"/>
                  </a:lnTo>
                  <a:lnTo>
                    <a:pt x="390" y="246"/>
                  </a:lnTo>
                  <a:lnTo>
                    <a:pt x="407" y="237"/>
                  </a:lnTo>
                  <a:lnTo>
                    <a:pt x="424" y="220"/>
                  </a:lnTo>
                  <a:lnTo>
                    <a:pt x="432" y="203"/>
                  </a:lnTo>
                  <a:lnTo>
                    <a:pt x="440" y="178"/>
                  </a:lnTo>
                  <a:lnTo>
                    <a:pt x="449" y="152"/>
                  </a:lnTo>
                  <a:lnTo>
                    <a:pt x="449" y="127"/>
                  </a:lnTo>
                  <a:lnTo>
                    <a:pt x="449" y="102"/>
                  </a:lnTo>
                  <a:lnTo>
                    <a:pt x="440" y="68"/>
                  </a:lnTo>
                  <a:lnTo>
                    <a:pt x="424" y="51"/>
                  </a:lnTo>
                  <a:lnTo>
                    <a:pt x="398" y="42"/>
                  </a:lnTo>
                  <a:lnTo>
                    <a:pt x="381" y="42"/>
                  </a:lnTo>
                  <a:lnTo>
                    <a:pt x="364" y="51"/>
                  </a:lnTo>
                  <a:lnTo>
                    <a:pt x="347" y="59"/>
                  </a:lnTo>
                  <a:lnTo>
                    <a:pt x="339" y="76"/>
                  </a:lnTo>
                  <a:lnTo>
                    <a:pt x="330" y="102"/>
                  </a:lnTo>
                  <a:lnTo>
                    <a:pt x="322" y="136"/>
                  </a:lnTo>
                  <a:close/>
                  <a:moveTo>
                    <a:pt x="347" y="136"/>
                  </a:moveTo>
                  <a:lnTo>
                    <a:pt x="356" y="93"/>
                  </a:lnTo>
                  <a:lnTo>
                    <a:pt x="364" y="68"/>
                  </a:lnTo>
                  <a:lnTo>
                    <a:pt x="381" y="59"/>
                  </a:lnTo>
                  <a:lnTo>
                    <a:pt x="398" y="59"/>
                  </a:lnTo>
                  <a:lnTo>
                    <a:pt x="407" y="68"/>
                  </a:lnTo>
                  <a:lnTo>
                    <a:pt x="424" y="85"/>
                  </a:lnTo>
                  <a:lnTo>
                    <a:pt x="424" y="102"/>
                  </a:lnTo>
                  <a:lnTo>
                    <a:pt x="424" y="144"/>
                  </a:lnTo>
                  <a:lnTo>
                    <a:pt x="424" y="169"/>
                  </a:lnTo>
                  <a:lnTo>
                    <a:pt x="415" y="186"/>
                  </a:lnTo>
                  <a:lnTo>
                    <a:pt x="407" y="203"/>
                  </a:lnTo>
                  <a:lnTo>
                    <a:pt x="407" y="212"/>
                  </a:lnTo>
                  <a:lnTo>
                    <a:pt x="390" y="220"/>
                  </a:lnTo>
                  <a:lnTo>
                    <a:pt x="373" y="220"/>
                  </a:lnTo>
                  <a:lnTo>
                    <a:pt x="356" y="220"/>
                  </a:lnTo>
                  <a:lnTo>
                    <a:pt x="347" y="203"/>
                  </a:lnTo>
                  <a:lnTo>
                    <a:pt x="339" y="178"/>
                  </a:lnTo>
                  <a:lnTo>
                    <a:pt x="347" y="136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5587DDC-B458-40D2-B4F8-937180854F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3709" y="2599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4D7880E-5676-48D4-BAC3-FBC6287C7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3743" y="260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947CD7E-0023-4773-90AB-1E34B62D44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3777" y="260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42A0AE5-1244-4571-B69E-A0BB88894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5" y="3359"/>
              <a:ext cx="106" cy="69"/>
            </a:xfrm>
            <a:custGeom>
              <a:avLst/>
              <a:gdLst>
                <a:gd name="T0" fmla="*/ 43 w 466"/>
                <a:gd name="T1" fmla="*/ 161 h 305"/>
                <a:gd name="T2" fmla="*/ 68 w 466"/>
                <a:gd name="T3" fmla="*/ 144 h 305"/>
                <a:gd name="T4" fmla="*/ 119 w 466"/>
                <a:gd name="T5" fmla="*/ 127 h 305"/>
                <a:gd name="T6" fmla="*/ 161 w 466"/>
                <a:gd name="T7" fmla="*/ 102 h 305"/>
                <a:gd name="T8" fmla="*/ 178 w 466"/>
                <a:gd name="T9" fmla="*/ 59 h 305"/>
                <a:gd name="T10" fmla="*/ 153 w 466"/>
                <a:gd name="T11" fmla="*/ 17 h 305"/>
                <a:gd name="T12" fmla="*/ 102 w 466"/>
                <a:gd name="T13" fmla="*/ 0 h 305"/>
                <a:gd name="T14" fmla="*/ 68 w 466"/>
                <a:gd name="T15" fmla="*/ 17 h 305"/>
                <a:gd name="T16" fmla="*/ 77 w 466"/>
                <a:gd name="T17" fmla="*/ 51 h 305"/>
                <a:gd name="T18" fmla="*/ 93 w 466"/>
                <a:gd name="T19" fmla="*/ 26 h 305"/>
                <a:gd name="T20" fmla="*/ 127 w 466"/>
                <a:gd name="T21" fmla="*/ 26 h 305"/>
                <a:gd name="T22" fmla="*/ 144 w 466"/>
                <a:gd name="T23" fmla="*/ 42 h 305"/>
                <a:gd name="T24" fmla="*/ 144 w 466"/>
                <a:gd name="T25" fmla="*/ 68 h 305"/>
                <a:gd name="T26" fmla="*/ 127 w 466"/>
                <a:gd name="T27" fmla="*/ 93 h 305"/>
                <a:gd name="T28" fmla="*/ 68 w 466"/>
                <a:gd name="T29" fmla="*/ 119 h 305"/>
                <a:gd name="T30" fmla="*/ 34 w 466"/>
                <a:gd name="T31" fmla="*/ 136 h 305"/>
                <a:gd name="T32" fmla="*/ 0 w 466"/>
                <a:gd name="T33" fmla="*/ 169 h 305"/>
                <a:gd name="T34" fmla="*/ 136 w 466"/>
                <a:gd name="T35" fmla="*/ 195 h 305"/>
                <a:gd name="T36" fmla="*/ 161 w 466"/>
                <a:gd name="T37" fmla="*/ 195 h 305"/>
                <a:gd name="T38" fmla="*/ 187 w 466"/>
                <a:gd name="T39" fmla="*/ 237 h 305"/>
                <a:gd name="T40" fmla="*/ 237 w 466"/>
                <a:gd name="T41" fmla="*/ 254 h 305"/>
                <a:gd name="T42" fmla="*/ 280 w 466"/>
                <a:gd name="T43" fmla="*/ 229 h 305"/>
                <a:gd name="T44" fmla="*/ 297 w 466"/>
                <a:gd name="T45" fmla="*/ 178 h 305"/>
                <a:gd name="T46" fmla="*/ 280 w 466"/>
                <a:gd name="T47" fmla="*/ 136 h 305"/>
                <a:gd name="T48" fmla="*/ 237 w 466"/>
                <a:gd name="T49" fmla="*/ 119 h 305"/>
                <a:gd name="T50" fmla="*/ 246 w 466"/>
                <a:gd name="T51" fmla="*/ 76 h 305"/>
                <a:gd name="T52" fmla="*/ 331 w 466"/>
                <a:gd name="T53" fmla="*/ 76 h 305"/>
                <a:gd name="T54" fmla="*/ 178 w 466"/>
                <a:gd name="T55" fmla="*/ 136 h 305"/>
                <a:gd name="T56" fmla="*/ 220 w 466"/>
                <a:gd name="T57" fmla="*/ 136 h 305"/>
                <a:gd name="T58" fmla="*/ 254 w 466"/>
                <a:gd name="T59" fmla="*/ 153 h 305"/>
                <a:gd name="T60" fmla="*/ 271 w 466"/>
                <a:gd name="T61" fmla="*/ 178 h 305"/>
                <a:gd name="T62" fmla="*/ 263 w 466"/>
                <a:gd name="T63" fmla="*/ 212 h 305"/>
                <a:gd name="T64" fmla="*/ 229 w 466"/>
                <a:gd name="T65" fmla="*/ 229 h 305"/>
                <a:gd name="T66" fmla="*/ 195 w 466"/>
                <a:gd name="T67" fmla="*/ 212 h 305"/>
                <a:gd name="T68" fmla="*/ 187 w 466"/>
                <a:gd name="T69" fmla="*/ 178 h 305"/>
                <a:gd name="T70" fmla="*/ 331 w 466"/>
                <a:gd name="T71" fmla="*/ 186 h 305"/>
                <a:gd name="T72" fmla="*/ 322 w 466"/>
                <a:gd name="T73" fmla="*/ 271 h 305"/>
                <a:gd name="T74" fmla="*/ 356 w 466"/>
                <a:gd name="T75" fmla="*/ 305 h 305"/>
                <a:gd name="T76" fmla="*/ 398 w 466"/>
                <a:gd name="T77" fmla="*/ 305 h 305"/>
                <a:gd name="T78" fmla="*/ 432 w 466"/>
                <a:gd name="T79" fmla="*/ 280 h 305"/>
                <a:gd name="T80" fmla="*/ 458 w 466"/>
                <a:gd name="T81" fmla="*/ 229 h 305"/>
                <a:gd name="T82" fmla="*/ 466 w 466"/>
                <a:gd name="T83" fmla="*/ 186 h 305"/>
                <a:gd name="T84" fmla="*/ 449 w 466"/>
                <a:gd name="T85" fmla="*/ 127 h 305"/>
                <a:gd name="T86" fmla="*/ 407 w 466"/>
                <a:gd name="T87" fmla="*/ 110 h 305"/>
                <a:gd name="T88" fmla="*/ 373 w 466"/>
                <a:gd name="T89" fmla="*/ 119 h 305"/>
                <a:gd name="T90" fmla="*/ 347 w 466"/>
                <a:gd name="T91" fmla="*/ 161 h 305"/>
                <a:gd name="T92" fmla="*/ 356 w 466"/>
                <a:gd name="T93" fmla="*/ 195 h 305"/>
                <a:gd name="T94" fmla="*/ 390 w 466"/>
                <a:gd name="T95" fmla="*/ 136 h 305"/>
                <a:gd name="T96" fmla="*/ 415 w 466"/>
                <a:gd name="T97" fmla="*/ 127 h 305"/>
                <a:gd name="T98" fmla="*/ 441 w 466"/>
                <a:gd name="T99" fmla="*/ 153 h 305"/>
                <a:gd name="T100" fmla="*/ 432 w 466"/>
                <a:gd name="T101" fmla="*/ 220 h 305"/>
                <a:gd name="T102" fmla="*/ 415 w 466"/>
                <a:gd name="T103" fmla="*/ 263 h 305"/>
                <a:gd name="T104" fmla="*/ 398 w 466"/>
                <a:gd name="T105" fmla="*/ 280 h 305"/>
                <a:gd name="T106" fmla="*/ 364 w 466"/>
                <a:gd name="T107" fmla="*/ 288 h 305"/>
                <a:gd name="T108" fmla="*/ 347 w 466"/>
                <a:gd name="T109" fmla="*/ 263 h 305"/>
                <a:gd name="T110" fmla="*/ 356 w 466"/>
                <a:gd name="T111" fmla="*/ 19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6" h="305">
                  <a:moveTo>
                    <a:pt x="136" y="195"/>
                  </a:moveTo>
                  <a:lnTo>
                    <a:pt x="43" y="161"/>
                  </a:lnTo>
                  <a:lnTo>
                    <a:pt x="51" y="153"/>
                  </a:lnTo>
                  <a:lnTo>
                    <a:pt x="68" y="144"/>
                  </a:lnTo>
                  <a:lnTo>
                    <a:pt x="85" y="136"/>
                  </a:lnTo>
                  <a:lnTo>
                    <a:pt x="119" y="127"/>
                  </a:lnTo>
                  <a:lnTo>
                    <a:pt x="136" y="119"/>
                  </a:lnTo>
                  <a:lnTo>
                    <a:pt x="161" y="102"/>
                  </a:lnTo>
                  <a:lnTo>
                    <a:pt x="170" y="76"/>
                  </a:lnTo>
                  <a:lnTo>
                    <a:pt x="178" y="59"/>
                  </a:lnTo>
                  <a:lnTo>
                    <a:pt x="170" y="34"/>
                  </a:lnTo>
                  <a:lnTo>
                    <a:pt x="153" y="17"/>
                  </a:lnTo>
                  <a:lnTo>
                    <a:pt x="127" y="9"/>
                  </a:lnTo>
                  <a:lnTo>
                    <a:pt x="102" y="0"/>
                  </a:lnTo>
                  <a:lnTo>
                    <a:pt x="85" y="9"/>
                  </a:lnTo>
                  <a:lnTo>
                    <a:pt x="68" y="17"/>
                  </a:lnTo>
                  <a:lnTo>
                    <a:pt x="51" y="42"/>
                  </a:lnTo>
                  <a:lnTo>
                    <a:pt x="77" y="51"/>
                  </a:lnTo>
                  <a:lnTo>
                    <a:pt x="85" y="34"/>
                  </a:lnTo>
                  <a:lnTo>
                    <a:pt x="93" y="26"/>
                  </a:lnTo>
                  <a:lnTo>
                    <a:pt x="110" y="26"/>
                  </a:lnTo>
                  <a:lnTo>
                    <a:pt x="127" y="26"/>
                  </a:lnTo>
                  <a:lnTo>
                    <a:pt x="136" y="34"/>
                  </a:lnTo>
                  <a:lnTo>
                    <a:pt x="144" y="42"/>
                  </a:lnTo>
                  <a:lnTo>
                    <a:pt x="153" y="59"/>
                  </a:lnTo>
                  <a:lnTo>
                    <a:pt x="144" y="68"/>
                  </a:lnTo>
                  <a:lnTo>
                    <a:pt x="144" y="85"/>
                  </a:lnTo>
                  <a:lnTo>
                    <a:pt x="127" y="93"/>
                  </a:lnTo>
                  <a:lnTo>
                    <a:pt x="102" y="110"/>
                  </a:lnTo>
                  <a:lnTo>
                    <a:pt x="68" y="119"/>
                  </a:lnTo>
                  <a:lnTo>
                    <a:pt x="51" y="127"/>
                  </a:lnTo>
                  <a:lnTo>
                    <a:pt x="34" y="136"/>
                  </a:lnTo>
                  <a:lnTo>
                    <a:pt x="9" y="161"/>
                  </a:lnTo>
                  <a:lnTo>
                    <a:pt x="0" y="169"/>
                  </a:lnTo>
                  <a:lnTo>
                    <a:pt x="127" y="212"/>
                  </a:lnTo>
                  <a:lnTo>
                    <a:pt x="136" y="195"/>
                  </a:lnTo>
                  <a:close/>
                  <a:moveTo>
                    <a:pt x="161" y="178"/>
                  </a:moveTo>
                  <a:lnTo>
                    <a:pt x="161" y="195"/>
                  </a:lnTo>
                  <a:lnTo>
                    <a:pt x="170" y="220"/>
                  </a:lnTo>
                  <a:lnTo>
                    <a:pt x="187" y="237"/>
                  </a:lnTo>
                  <a:lnTo>
                    <a:pt x="204" y="246"/>
                  </a:lnTo>
                  <a:lnTo>
                    <a:pt x="237" y="254"/>
                  </a:lnTo>
                  <a:lnTo>
                    <a:pt x="263" y="246"/>
                  </a:lnTo>
                  <a:lnTo>
                    <a:pt x="280" y="229"/>
                  </a:lnTo>
                  <a:lnTo>
                    <a:pt x="297" y="203"/>
                  </a:lnTo>
                  <a:lnTo>
                    <a:pt x="297" y="178"/>
                  </a:lnTo>
                  <a:lnTo>
                    <a:pt x="288" y="153"/>
                  </a:lnTo>
                  <a:lnTo>
                    <a:pt x="280" y="136"/>
                  </a:lnTo>
                  <a:lnTo>
                    <a:pt x="254" y="119"/>
                  </a:lnTo>
                  <a:lnTo>
                    <a:pt x="237" y="119"/>
                  </a:lnTo>
                  <a:lnTo>
                    <a:pt x="220" y="119"/>
                  </a:lnTo>
                  <a:lnTo>
                    <a:pt x="246" y="76"/>
                  </a:lnTo>
                  <a:lnTo>
                    <a:pt x="322" y="102"/>
                  </a:lnTo>
                  <a:lnTo>
                    <a:pt x="331" y="76"/>
                  </a:lnTo>
                  <a:lnTo>
                    <a:pt x="237" y="51"/>
                  </a:lnTo>
                  <a:lnTo>
                    <a:pt x="178" y="136"/>
                  </a:lnTo>
                  <a:lnTo>
                    <a:pt x="204" y="144"/>
                  </a:lnTo>
                  <a:lnTo>
                    <a:pt x="220" y="136"/>
                  </a:lnTo>
                  <a:lnTo>
                    <a:pt x="246" y="144"/>
                  </a:lnTo>
                  <a:lnTo>
                    <a:pt x="254" y="153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71" y="195"/>
                  </a:lnTo>
                  <a:lnTo>
                    <a:pt x="263" y="212"/>
                  </a:lnTo>
                  <a:lnTo>
                    <a:pt x="246" y="229"/>
                  </a:lnTo>
                  <a:lnTo>
                    <a:pt x="229" y="229"/>
                  </a:lnTo>
                  <a:lnTo>
                    <a:pt x="212" y="229"/>
                  </a:lnTo>
                  <a:lnTo>
                    <a:pt x="195" y="212"/>
                  </a:lnTo>
                  <a:lnTo>
                    <a:pt x="187" y="195"/>
                  </a:lnTo>
                  <a:lnTo>
                    <a:pt x="187" y="178"/>
                  </a:lnTo>
                  <a:lnTo>
                    <a:pt x="161" y="178"/>
                  </a:lnTo>
                  <a:close/>
                  <a:moveTo>
                    <a:pt x="331" y="186"/>
                  </a:moveTo>
                  <a:lnTo>
                    <a:pt x="322" y="237"/>
                  </a:lnTo>
                  <a:lnTo>
                    <a:pt x="322" y="271"/>
                  </a:lnTo>
                  <a:lnTo>
                    <a:pt x="339" y="288"/>
                  </a:lnTo>
                  <a:lnTo>
                    <a:pt x="356" y="305"/>
                  </a:lnTo>
                  <a:lnTo>
                    <a:pt x="381" y="305"/>
                  </a:lnTo>
                  <a:lnTo>
                    <a:pt x="398" y="305"/>
                  </a:lnTo>
                  <a:lnTo>
                    <a:pt x="415" y="296"/>
                  </a:lnTo>
                  <a:lnTo>
                    <a:pt x="432" y="280"/>
                  </a:lnTo>
                  <a:lnTo>
                    <a:pt x="441" y="263"/>
                  </a:lnTo>
                  <a:lnTo>
                    <a:pt x="458" y="229"/>
                  </a:lnTo>
                  <a:lnTo>
                    <a:pt x="458" y="203"/>
                  </a:lnTo>
                  <a:lnTo>
                    <a:pt x="466" y="186"/>
                  </a:lnTo>
                  <a:lnTo>
                    <a:pt x="466" y="153"/>
                  </a:lnTo>
                  <a:lnTo>
                    <a:pt x="449" y="127"/>
                  </a:lnTo>
                  <a:lnTo>
                    <a:pt x="424" y="110"/>
                  </a:lnTo>
                  <a:lnTo>
                    <a:pt x="407" y="110"/>
                  </a:lnTo>
                  <a:lnTo>
                    <a:pt x="390" y="110"/>
                  </a:lnTo>
                  <a:lnTo>
                    <a:pt x="373" y="119"/>
                  </a:lnTo>
                  <a:lnTo>
                    <a:pt x="356" y="136"/>
                  </a:lnTo>
                  <a:lnTo>
                    <a:pt x="347" y="161"/>
                  </a:lnTo>
                  <a:lnTo>
                    <a:pt x="331" y="186"/>
                  </a:lnTo>
                  <a:close/>
                  <a:moveTo>
                    <a:pt x="356" y="195"/>
                  </a:moveTo>
                  <a:lnTo>
                    <a:pt x="373" y="161"/>
                  </a:lnTo>
                  <a:lnTo>
                    <a:pt x="390" y="136"/>
                  </a:lnTo>
                  <a:lnTo>
                    <a:pt x="407" y="127"/>
                  </a:lnTo>
                  <a:lnTo>
                    <a:pt x="415" y="127"/>
                  </a:lnTo>
                  <a:lnTo>
                    <a:pt x="432" y="144"/>
                  </a:lnTo>
                  <a:lnTo>
                    <a:pt x="441" y="153"/>
                  </a:lnTo>
                  <a:lnTo>
                    <a:pt x="441" y="178"/>
                  </a:lnTo>
                  <a:lnTo>
                    <a:pt x="432" y="220"/>
                  </a:lnTo>
                  <a:lnTo>
                    <a:pt x="424" y="246"/>
                  </a:lnTo>
                  <a:lnTo>
                    <a:pt x="415" y="263"/>
                  </a:lnTo>
                  <a:lnTo>
                    <a:pt x="407" y="271"/>
                  </a:lnTo>
                  <a:lnTo>
                    <a:pt x="398" y="280"/>
                  </a:lnTo>
                  <a:lnTo>
                    <a:pt x="381" y="288"/>
                  </a:lnTo>
                  <a:lnTo>
                    <a:pt x="364" y="288"/>
                  </a:lnTo>
                  <a:lnTo>
                    <a:pt x="356" y="280"/>
                  </a:lnTo>
                  <a:lnTo>
                    <a:pt x="347" y="263"/>
                  </a:lnTo>
                  <a:lnTo>
                    <a:pt x="347" y="237"/>
                  </a:lnTo>
                  <a:lnTo>
                    <a:pt x="356" y="195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5830259-8CB7-4AC5-BE70-09EE87479E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2351" y="333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0BCF16A-35B9-486A-8BB7-1C0F9C1DC2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2381" y="3350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1B28225-7089-40DC-BBD7-1664E4639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2415" y="336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0AD52CAA-4144-4C6B-81E0-262ECD5B8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" y="1176"/>
              <a:ext cx="102" cy="48"/>
            </a:xfrm>
            <a:custGeom>
              <a:avLst/>
              <a:gdLst>
                <a:gd name="T0" fmla="*/ 17 w 449"/>
                <a:gd name="T1" fmla="*/ 195 h 212"/>
                <a:gd name="T2" fmla="*/ 94 w 449"/>
                <a:gd name="T3" fmla="*/ 204 h 212"/>
                <a:gd name="T4" fmla="*/ 136 w 449"/>
                <a:gd name="T5" fmla="*/ 144 h 212"/>
                <a:gd name="T6" fmla="*/ 111 w 449"/>
                <a:gd name="T7" fmla="*/ 93 h 212"/>
                <a:gd name="T8" fmla="*/ 127 w 449"/>
                <a:gd name="T9" fmla="*/ 51 h 212"/>
                <a:gd name="T10" fmla="*/ 60 w 449"/>
                <a:gd name="T11" fmla="*/ 0 h 212"/>
                <a:gd name="T12" fmla="*/ 9 w 449"/>
                <a:gd name="T13" fmla="*/ 34 h 212"/>
                <a:gd name="T14" fmla="*/ 43 w 449"/>
                <a:gd name="T15" fmla="*/ 34 h 212"/>
                <a:gd name="T16" fmla="*/ 94 w 449"/>
                <a:gd name="T17" fmla="*/ 43 h 212"/>
                <a:gd name="T18" fmla="*/ 85 w 449"/>
                <a:gd name="T19" fmla="*/ 77 h 212"/>
                <a:gd name="T20" fmla="*/ 51 w 449"/>
                <a:gd name="T21" fmla="*/ 110 h 212"/>
                <a:gd name="T22" fmla="*/ 94 w 449"/>
                <a:gd name="T23" fmla="*/ 110 h 212"/>
                <a:gd name="T24" fmla="*/ 102 w 449"/>
                <a:gd name="T25" fmla="*/ 161 h 212"/>
                <a:gd name="T26" fmla="*/ 68 w 449"/>
                <a:gd name="T27" fmla="*/ 187 h 212"/>
                <a:gd name="T28" fmla="*/ 34 w 449"/>
                <a:gd name="T29" fmla="*/ 161 h 212"/>
                <a:gd name="T30" fmla="*/ 153 w 449"/>
                <a:gd name="T31" fmla="*/ 102 h 212"/>
                <a:gd name="T32" fmla="*/ 195 w 449"/>
                <a:gd name="T33" fmla="*/ 204 h 212"/>
                <a:gd name="T34" fmla="*/ 254 w 449"/>
                <a:gd name="T35" fmla="*/ 195 h 212"/>
                <a:gd name="T36" fmla="*/ 280 w 449"/>
                <a:gd name="T37" fmla="*/ 136 h 212"/>
                <a:gd name="T38" fmla="*/ 280 w 449"/>
                <a:gd name="T39" fmla="*/ 60 h 212"/>
                <a:gd name="T40" fmla="*/ 221 w 449"/>
                <a:gd name="T41" fmla="*/ 0 h 212"/>
                <a:gd name="T42" fmla="*/ 170 w 449"/>
                <a:gd name="T43" fmla="*/ 26 h 212"/>
                <a:gd name="T44" fmla="*/ 153 w 449"/>
                <a:gd name="T45" fmla="*/ 102 h 212"/>
                <a:gd name="T46" fmla="*/ 187 w 449"/>
                <a:gd name="T47" fmla="*/ 43 h 212"/>
                <a:gd name="T48" fmla="*/ 238 w 449"/>
                <a:gd name="T49" fmla="*/ 34 h 212"/>
                <a:gd name="T50" fmla="*/ 263 w 449"/>
                <a:gd name="T51" fmla="*/ 102 h 212"/>
                <a:gd name="T52" fmla="*/ 254 w 449"/>
                <a:gd name="T53" fmla="*/ 161 h 212"/>
                <a:gd name="T54" fmla="*/ 221 w 449"/>
                <a:gd name="T55" fmla="*/ 187 h 212"/>
                <a:gd name="T56" fmla="*/ 187 w 449"/>
                <a:gd name="T57" fmla="*/ 161 h 212"/>
                <a:gd name="T58" fmla="*/ 178 w 449"/>
                <a:gd name="T59" fmla="*/ 102 h 212"/>
                <a:gd name="T60" fmla="*/ 331 w 449"/>
                <a:gd name="T61" fmla="*/ 187 h 212"/>
                <a:gd name="T62" fmla="*/ 398 w 449"/>
                <a:gd name="T63" fmla="*/ 204 h 212"/>
                <a:gd name="T64" fmla="*/ 441 w 449"/>
                <a:gd name="T65" fmla="*/ 161 h 212"/>
                <a:gd name="T66" fmla="*/ 441 w 449"/>
                <a:gd name="T67" fmla="*/ 77 h 212"/>
                <a:gd name="T68" fmla="*/ 407 w 449"/>
                <a:gd name="T69" fmla="*/ 9 h 212"/>
                <a:gd name="T70" fmla="*/ 339 w 449"/>
                <a:gd name="T71" fmla="*/ 9 h 212"/>
                <a:gd name="T72" fmla="*/ 314 w 449"/>
                <a:gd name="T73" fmla="*/ 68 h 212"/>
                <a:gd name="T74" fmla="*/ 339 w 449"/>
                <a:gd name="T75" fmla="*/ 68 h 212"/>
                <a:gd name="T76" fmla="*/ 381 w 449"/>
                <a:gd name="T77" fmla="*/ 26 h 212"/>
                <a:gd name="T78" fmla="*/ 415 w 449"/>
                <a:gd name="T79" fmla="*/ 68 h 212"/>
                <a:gd name="T80" fmla="*/ 415 w 449"/>
                <a:gd name="T81" fmla="*/ 144 h 212"/>
                <a:gd name="T82" fmla="*/ 398 w 449"/>
                <a:gd name="T83" fmla="*/ 178 h 212"/>
                <a:gd name="T84" fmla="*/ 348 w 449"/>
                <a:gd name="T85" fmla="*/ 170 h 212"/>
                <a:gd name="T86" fmla="*/ 339 w 449"/>
                <a:gd name="T87" fmla="*/ 12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9" y="178"/>
                  </a:lnTo>
                  <a:lnTo>
                    <a:pt x="17" y="195"/>
                  </a:lnTo>
                  <a:lnTo>
                    <a:pt x="43" y="204"/>
                  </a:lnTo>
                  <a:lnTo>
                    <a:pt x="68" y="212"/>
                  </a:lnTo>
                  <a:lnTo>
                    <a:pt x="94" y="204"/>
                  </a:lnTo>
                  <a:lnTo>
                    <a:pt x="111" y="187"/>
                  </a:lnTo>
                  <a:lnTo>
                    <a:pt x="127" y="170"/>
                  </a:lnTo>
                  <a:lnTo>
                    <a:pt x="136" y="144"/>
                  </a:lnTo>
                  <a:lnTo>
                    <a:pt x="127" y="127"/>
                  </a:lnTo>
                  <a:lnTo>
                    <a:pt x="119" y="110"/>
                  </a:lnTo>
                  <a:lnTo>
                    <a:pt x="111" y="93"/>
                  </a:lnTo>
                  <a:lnTo>
                    <a:pt x="94" y="93"/>
                  </a:lnTo>
                  <a:lnTo>
                    <a:pt x="119" y="77"/>
                  </a:lnTo>
                  <a:lnTo>
                    <a:pt x="127" y="51"/>
                  </a:lnTo>
                  <a:lnTo>
                    <a:pt x="119" y="26"/>
                  </a:lnTo>
                  <a:lnTo>
                    <a:pt x="94" y="9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6" y="17"/>
                  </a:lnTo>
                  <a:lnTo>
                    <a:pt x="9" y="34"/>
                  </a:lnTo>
                  <a:lnTo>
                    <a:pt x="0" y="51"/>
                  </a:lnTo>
                  <a:lnTo>
                    <a:pt x="26" y="60"/>
                  </a:lnTo>
                  <a:lnTo>
                    <a:pt x="43" y="34"/>
                  </a:lnTo>
                  <a:lnTo>
                    <a:pt x="60" y="26"/>
                  </a:lnTo>
                  <a:lnTo>
                    <a:pt x="85" y="34"/>
                  </a:lnTo>
                  <a:lnTo>
                    <a:pt x="94" y="43"/>
                  </a:lnTo>
                  <a:lnTo>
                    <a:pt x="102" y="51"/>
                  </a:lnTo>
                  <a:lnTo>
                    <a:pt x="94" y="68"/>
                  </a:lnTo>
                  <a:lnTo>
                    <a:pt x="85" y="77"/>
                  </a:lnTo>
                  <a:lnTo>
                    <a:pt x="60" y="85"/>
                  </a:lnTo>
                  <a:lnTo>
                    <a:pt x="51" y="85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85" y="110"/>
                  </a:lnTo>
                  <a:lnTo>
                    <a:pt x="94" y="110"/>
                  </a:lnTo>
                  <a:lnTo>
                    <a:pt x="102" y="127"/>
                  </a:lnTo>
                  <a:lnTo>
                    <a:pt x="111" y="144"/>
                  </a:lnTo>
                  <a:lnTo>
                    <a:pt x="102" y="161"/>
                  </a:lnTo>
                  <a:lnTo>
                    <a:pt x="94" y="170"/>
                  </a:lnTo>
                  <a:lnTo>
                    <a:pt x="85" y="178"/>
                  </a:lnTo>
                  <a:lnTo>
                    <a:pt x="68" y="187"/>
                  </a:lnTo>
                  <a:lnTo>
                    <a:pt x="51" y="178"/>
                  </a:lnTo>
                  <a:lnTo>
                    <a:pt x="43" y="178"/>
                  </a:lnTo>
                  <a:lnTo>
                    <a:pt x="34" y="161"/>
                  </a:lnTo>
                  <a:lnTo>
                    <a:pt x="26" y="153"/>
                  </a:lnTo>
                  <a:lnTo>
                    <a:pt x="0" y="153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0" y="187"/>
                  </a:lnTo>
                  <a:lnTo>
                    <a:pt x="195" y="204"/>
                  </a:lnTo>
                  <a:lnTo>
                    <a:pt x="221" y="212"/>
                  </a:lnTo>
                  <a:lnTo>
                    <a:pt x="238" y="204"/>
                  </a:lnTo>
                  <a:lnTo>
                    <a:pt x="254" y="195"/>
                  </a:lnTo>
                  <a:lnTo>
                    <a:pt x="271" y="187"/>
                  </a:lnTo>
                  <a:lnTo>
                    <a:pt x="280" y="161"/>
                  </a:lnTo>
                  <a:lnTo>
                    <a:pt x="280" y="136"/>
                  </a:lnTo>
                  <a:lnTo>
                    <a:pt x="288" y="102"/>
                  </a:lnTo>
                  <a:lnTo>
                    <a:pt x="280" y="77"/>
                  </a:lnTo>
                  <a:lnTo>
                    <a:pt x="280" y="60"/>
                  </a:lnTo>
                  <a:lnTo>
                    <a:pt x="271" y="26"/>
                  </a:lnTo>
                  <a:lnTo>
                    <a:pt x="246" y="9"/>
                  </a:lnTo>
                  <a:lnTo>
                    <a:pt x="221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7" y="43"/>
                  </a:lnTo>
                  <a:lnTo>
                    <a:pt x="204" y="26"/>
                  </a:lnTo>
                  <a:lnTo>
                    <a:pt x="221" y="26"/>
                  </a:lnTo>
                  <a:lnTo>
                    <a:pt x="238" y="34"/>
                  </a:lnTo>
                  <a:lnTo>
                    <a:pt x="246" y="43"/>
                  </a:lnTo>
                  <a:lnTo>
                    <a:pt x="254" y="68"/>
                  </a:lnTo>
                  <a:lnTo>
                    <a:pt x="263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54" y="161"/>
                  </a:lnTo>
                  <a:lnTo>
                    <a:pt x="246" y="170"/>
                  </a:lnTo>
                  <a:lnTo>
                    <a:pt x="238" y="178"/>
                  </a:lnTo>
                  <a:lnTo>
                    <a:pt x="221" y="187"/>
                  </a:lnTo>
                  <a:lnTo>
                    <a:pt x="204" y="178"/>
                  </a:lnTo>
                  <a:lnTo>
                    <a:pt x="187" y="170"/>
                  </a:lnTo>
                  <a:lnTo>
                    <a:pt x="187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  <a:moveTo>
                    <a:pt x="314" y="102"/>
                  </a:moveTo>
                  <a:lnTo>
                    <a:pt x="322" y="153"/>
                  </a:lnTo>
                  <a:lnTo>
                    <a:pt x="331" y="187"/>
                  </a:lnTo>
                  <a:lnTo>
                    <a:pt x="356" y="204"/>
                  </a:lnTo>
                  <a:lnTo>
                    <a:pt x="381" y="212"/>
                  </a:lnTo>
                  <a:lnTo>
                    <a:pt x="398" y="204"/>
                  </a:lnTo>
                  <a:lnTo>
                    <a:pt x="415" y="195"/>
                  </a:lnTo>
                  <a:lnTo>
                    <a:pt x="432" y="187"/>
                  </a:lnTo>
                  <a:lnTo>
                    <a:pt x="441" y="161"/>
                  </a:lnTo>
                  <a:lnTo>
                    <a:pt x="441" y="136"/>
                  </a:lnTo>
                  <a:lnTo>
                    <a:pt x="449" y="102"/>
                  </a:lnTo>
                  <a:lnTo>
                    <a:pt x="441" y="77"/>
                  </a:lnTo>
                  <a:lnTo>
                    <a:pt x="441" y="60"/>
                  </a:lnTo>
                  <a:lnTo>
                    <a:pt x="432" y="26"/>
                  </a:lnTo>
                  <a:lnTo>
                    <a:pt x="407" y="9"/>
                  </a:lnTo>
                  <a:lnTo>
                    <a:pt x="381" y="0"/>
                  </a:lnTo>
                  <a:lnTo>
                    <a:pt x="356" y="0"/>
                  </a:lnTo>
                  <a:lnTo>
                    <a:pt x="339" y="9"/>
                  </a:lnTo>
                  <a:lnTo>
                    <a:pt x="331" y="26"/>
                  </a:lnTo>
                  <a:lnTo>
                    <a:pt x="322" y="43"/>
                  </a:lnTo>
                  <a:lnTo>
                    <a:pt x="314" y="68"/>
                  </a:lnTo>
                  <a:lnTo>
                    <a:pt x="314" y="102"/>
                  </a:lnTo>
                  <a:close/>
                  <a:moveTo>
                    <a:pt x="339" y="102"/>
                  </a:moveTo>
                  <a:lnTo>
                    <a:pt x="339" y="68"/>
                  </a:lnTo>
                  <a:lnTo>
                    <a:pt x="348" y="43"/>
                  </a:lnTo>
                  <a:lnTo>
                    <a:pt x="365" y="26"/>
                  </a:lnTo>
                  <a:lnTo>
                    <a:pt x="381" y="26"/>
                  </a:lnTo>
                  <a:lnTo>
                    <a:pt x="398" y="34"/>
                  </a:lnTo>
                  <a:lnTo>
                    <a:pt x="407" y="43"/>
                  </a:lnTo>
                  <a:lnTo>
                    <a:pt x="415" y="68"/>
                  </a:lnTo>
                  <a:lnTo>
                    <a:pt x="424" y="102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70"/>
                  </a:lnTo>
                  <a:lnTo>
                    <a:pt x="398" y="178"/>
                  </a:lnTo>
                  <a:lnTo>
                    <a:pt x="381" y="187"/>
                  </a:lnTo>
                  <a:lnTo>
                    <a:pt x="365" y="178"/>
                  </a:lnTo>
                  <a:lnTo>
                    <a:pt x="348" y="170"/>
                  </a:lnTo>
                  <a:lnTo>
                    <a:pt x="348" y="161"/>
                  </a:lnTo>
                  <a:lnTo>
                    <a:pt x="339" y="144"/>
                  </a:lnTo>
                  <a:lnTo>
                    <a:pt x="339" y="127"/>
                  </a:lnTo>
                  <a:lnTo>
                    <a:pt x="339" y="102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414B8C3-6F64-44A1-9FB7-98C78774A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162"/>
              <a:ext cx="13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4C5FBA24-DA75-4B32-8432-D6E8B34427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8" y="3593"/>
              <a:ext cx="100" cy="62"/>
            </a:xfrm>
            <a:custGeom>
              <a:avLst/>
              <a:gdLst>
                <a:gd name="T0" fmla="*/ 127 w 440"/>
                <a:gd name="T1" fmla="*/ 262 h 271"/>
                <a:gd name="T2" fmla="*/ 135 w 440"/>
                <a:gd name="T3" fmla="*/ 212 h 271"/>
                <a:gd name="T4" fmla="*/ 110 w 440"/>
                <a:gd name="T5" fmla="*/ 195 h 271"/>
                <a:gd name="T6" fmla="*/ 59 w 440"/>
                <a:gd name="T7" fmla="*/ 76 h 271"/>
                <a:gd name="T8" fmla="*/ 8 w 440"/>
                <a:gd name="T9" fmla="*/ 237 h 271"/>
                <a:gd name="T10" fmla="*/ 101 w 440"/>
                <a:gd name="T11" fmla="*/ 271 h 271"/>
                <a:gd name="T12" fmla="*/ 25 w 440"/>
                <a:gd name="T13" fmla="*/ 212 h 271"/>
                <a:gd name="T14" fmla="*/ 85 w 440"/>
                <a:gd name="T15" fmla="*/ 203 h 271"/>
                <a:gd name="T16" fmla="*/ 161 w 440"/>
                <a:gd name="T17" fmla="*/ 178 h 271"/>
                <a:gd name="T18" fmla="*/ 178 w 440"/>
                <a:gd name="T19" fmla="*/ 220 h 271"/>
                <a:gd name="T20" fmla="*/ 212 w 440"/>
                <a:gd name="T21" fmla="*/ 237 h 271"/>
                <a:gd name="T22" fmla="*/ 254 w 440"/>
                <a:gd name="T23" fmla="*/ 237 h 271"/>
                <a:gd name="T24" fmla="*/ 279 w 440"/>
                <a:gd name="T25" fmla="*/ 203 h 271"/>
                <a:gd name="T26" fmla="*/ 279 w 440"/>
                <a:gd name="T27" fmla="*/ 161 h 271"/>
                <a:gd name="T28" fmla="*/ 271 w 440"/>
                <a:gd name="T29" fmla="*/ 102 h 271"/>
                <a:gd name="T30" fmla="*/ 245 w 440"/>
                <a:gd name="T31" fmla="*/ 59 h 271"/>
                <a:gd name="T32" fmla="*/ 186 w 440"/>
                <a:gd name="T33" fmla="*/ 42 h 271"/>
                <a:gd name="T34" fmla="*/ 161 w 440"/>
                <a:gd name="T35" fmla="*/ 59 h 271"/>
                <a:gd name="T36" fmla="*/ 144 w 440"/>
                <a:gd name="T37" fmla="*/ 102 h 271"/>
                <a:gd name="T38" fmla="*/ 152 w 440"/>
                <a:gd name="T39" fmla="*/ 152 h 271"/>
                <a:gd name="T40" fmla="*/ 169 w 440"/>
                <a:gd name="T41" fmla="*/ 110 h 271"/>
                <a:gd name="T42" fmla="*/ 178 w 440"/>
                <a:gd name="T43" fmla="*/ 68 h 271"/>
                <a:gd name="T44" fmla="*/ 212 w 440"/>
                <a:gd name="T45" fmla="*/ 59 h 271"/>
                <a:gd name="T46" fmla="*/ 237 w 440"/>
                <a:gd name="T47" fmla="*/ 76 h 271"/>
                <a:gd name="T48" fmla="*/ 245 w 440"/>
                <a:gd name="T49" fmla="*/ 110 h 271"/>
                <a:gd name="T50" fmla="*/ 262 w 440"/>
                <a:gd name="T51" fmla="*/ 169 h 271"/>
                <a:gd name="T52" fmla="*/ 245 w 440"/>
                <a:gd name="T53" fmla="*/ 212 h 271"/>
                <a:gd name="T54" fmla="*/ 212 w 440"/>
                <a:gd name="T55" fmla="*/ 220 h 271"/>
                <a:gd name="T56" fmla="*/ 195 w 440"/>
                <a:gd name="T57" fmla="*/ 203 h 271"/>
                <a:gd name="T58" fmla="*/ 178 w 440"/>
                <a:gd name="T59" fmla="*/ 169 h 271"/>
                <a:gd name="T60" fmla="*/ 305 w 440"/>
                <a:gd name="T61" fmla="*/ 119 h 271"/>
                <a:gd name="T62" fmla="*/ 322 w 440"/>
                <a:gd name="T63" fmla="*/ 161 h 271"/>
                <a:gd name="T64" fmla="*/ 347 w 440"/>
                <a:gd name="T65" fmla="*/ 195 h 271"/>
                <a:gd name="T66" fmla="*/ 389 w 440"/>
                <a:gd name="T67" fmla="*/ 203 h 271"/>
                <a:gd name="T68" fmla="*/ 423 w 440"/>
                <a:gd name="T69" fmla="*/ 186 h 271"/>
                <a:gd name="T70" fmla="*/ 440 w 440"/>
                <a:gd name="T71" fmla="*/ 144 h 271"/>
                <a:gd name="T72" fmla="*/ 432 w 440"/>
                <a:gd name="T73" fmla="*/ 85 h 271"/>
                <a:gd name="T74" fmla="*/ 415 w 440"/>
                <a:gd name="T75" fmla="*/ 42 h 271"/>
                <a:gd name="T76" fmla="*/ 372 w 440"/>
                <a:gd name="T77" fmla="*/ 0 h 271"/>
                <a:gd name="T78" fmla="*/ 330 w 440"/>
                <a:gd name="T79" fmla="*/ 9 h 271"/>
                <a:gd name="T80" fmla="*/ 305 w 440"/>
                <a:gd name="T81" fmla="*/ 42 h 271"/>
                <a:gd name="T82" fmla="*/ 305 w 440"/>
                <a:gd name="T83" fmla="*/ 85 h 271"/>
                <a:gd name="T84" fmla="*/ 330 w 440"/>
                <a:gd name="T85" fmla="*/ 110 h 271"/>
                <a:gd name="T86" fmla="*/ 330 w 440"/>
                <a:gd name="T87" fmla="*/ 42 h 271"/>
                <a:gd name="T88" fmla="*/ 347 w 440"/>
                <a:gd name="T89" fmla="*/ 25 h 271"/>
                <a:gd name="T90" fmla="*/ 381 w 440"/>
                <a:gd name="T91" fmla="*/ 34 h 271"/>
                <a:gd name="T92" fmla="*/ 398 w 440"/>
                <a:gd name="T93" fmla="*/ 59 h 271"/>
                <a:gd name="T94" fmla="*/ 406 w 440"/>
                <a:gd name="T95" fmla="*/ 93 h 271"/>
                <a:gd name="T96" fmla="*/ 415 w 440"/>
                <a:gd name="T97" fmla="*/ 161 h 271"/>
                <a:gd name="T98" fmla="*/ 389 w 440"/>
                <a:gd name="T99" fmla="*/ 186 h 271"/>
                <a:gd name="T100" fmla="*/ 355 w 440"/>
                <a:gd name="T101" fmla="*/ 169 h 271"/>
                <a:gd name="T102" fmla="*/ 347 w 440"/>
                <a:gd name="T103" fmla="*/ 152 h 271"/>
                <a:gd name="T104" fmla="*/ 330 w 440"/>
                <a:gd name="T105" fmla="*/ 1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0" h="271">
                  <a:moveTo>
                    <a:pt x="101" y="271"/>
                  </a:moveTo>
                  <a:lnTo>
                    <a:pt x="127" y="262"/>
                  </a:lnTo>
                  <a:lnTo>
                    <a:pt x="110" y="212"/>
                  </a:lnTo>
                  <a:lnTo>
                    <a:pt x="135" y="212"/>
                  </a:lnTo>
                  <a:lnTo>
                    <a:pt x="135" y="186"/>
                  </a:lnTo>
                  <a:lnTo>
                    <a:pt x="110" y="195"/>
                  </a:lnTo>
                  <a:lnTo>
                    <a:pt x="76" y="68"/>
                  </a:lnTo>
                  <a:lnTo>
                    <a:pt x="59" y="76"/>
                  </a:lnTo>
                  <a:lnTo>
                    <a:pt x="0" y="220"/>
                  </a:lnTo>
                  <a:lnTo>
                    <a:pt x="8" y="237"/>
                  </a:lnTo>
                  <a:lnTo>
                    <a:pt x="93" y="220"/>
                  </a:lnTo>
                  <a:lnTo>
                    <a:pt x="101" y="271"/>
                  </a:lnTo>
                  <a:close/>
                  <a:moveTo>
                    <a:pt x="85" y="203"/>
                  </a:moveTo>
                  <a:lnTo>
                    <a:pt x="25" y="212"/>
                  </a:lnTo>
                  <a:lnTo>
                    <a:pt x="68" y="110"/>
                  </a:lnTo>
                  <a:lnTo>
                    <a:pt x="85" y="203"/>
                  </a:lnTo>
                  <a:close/>
                  <a:moveTo>
                    <a:pt x="152" y="152"/>
                  </a:moveTo>
                  <a:lnTo>
                    <a:pt x="161" y="178"/>
                  </a:lnTo>
                  <a:lnTo>
                    <a:pt x="169" y="203"/>
                  </a:lnTo>
                  <a:lnTo>
                    <a:pt x="178" y="220"/>
                  </a:lnTo>
                  <a:lnTo>
                    <a:pt x="186" y="229"/>
                  </a:lnTo>
                  <a:lnTo>
                    <a:pt x="212" y="237"/>
                  </a:lnTo>
                  <a:lnTo>
                    <a:pt x="237" y="237"/>
                  </a:lnTo>
                  <a:lnTo>
                    <a:pt x="254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86"/>
                  </a:lnTo>
                  <a:lnTo>
                    <a:pt x="279" y="161"/>
                  </a:lnTo>
                  <a:lnTo>
                    <a:pt x="279" y="127"/>
                  </a:lnTo>
                  <a:lnTo>
                    <a:pt x="271" y="102"/>
                  </a:lnTo>
                  <a:lnTo>
                    <a:pt x="262" y="85"/>
                  </a:lnTo>
                  <a:lnTo>
                    <a:pt x="245" y="59"/>
                  </a:lnTo>
                  <a:lnTo>
                    <a:pt x="220" y="42"/>
                  </a:lnTo>
                  <a:lnTo>
                    <a:pt x="186" y="42"/>
                  </a:lnTo>
                  <a:lnTo>
                    <a:pt x="169" y="51"/>
                  </a:lnTo>
                  <a:lnTo>
                    <a:pt x="161" y="59"/>
                  </a:lnTo>
                  <a:lnTo>
                    <a:pt x="152" y="76"/>
                  </a:lnTo>
                  <a:lnTo>
                    <a:pt x="144" y="102"/>
                  </a:lnTo>
                  <a:lnTo>
                    <a:pt x="144" y="127"/>
                  </a:lnTo>
                  <a:lnTo>
                    <a:pt x="152" y="152"/>
                  </a:lnTo>
                  <a:close/>
                  <a:moveTo>
                    <a:pt x="178" y="152"/>
                  </a:moveTo>
                  <a:lnTo>
                    <a:pt x="169" y="110"/>
                  </a:lnTo>
                  <a:lnTo>
                    <a:pt x="169" y="85"/>
                  </a:lnTo>
                  <a:lnTo>
                    <a:pt x="178" y="68"/>
                  </a:lnTo>
                  <a:lnTo>
                    <a:pt x="195" y="59"/>
                  </a:lnTo>
                  <a:lnTo>
                    <a:pt x="212" y="59"/>
                  </a:lnTo>
                  <a:lnTo>
                    <a:pt x="228" y="68"/>
                  </a:lnTo>
                  <a:lnTo>
                    <a:pt x="237" y="76"/>
                  </a:lnTo>
                  <a:lnTo>
                    <a:pt x="237" y="93"/>
                  </a:lnTo>
                  <a:lnTo>
                    <a:pt x="245" y="110"/>
                  </a:lnTo>
                  <a:lnTo>
                    <a:pt x="254" y="135"/>
                  </a:lnTo>
                  <a:lnTo>
                    <a:pt x="262" y="169"/>
                  </a:lnTo>
                  <a:lnTo>
                    <a:pt x="254" y="195"/>
                  </a:lnTo>
                  <a:lnTo>
                    <a:pt x="245" y="212"/>
                  </a:lnTo>
                  <a:lnTo>
                    <a:pt x="228" y="220"/>
                  </a:lnTo>
                  <a:lnTo>
                    <a:pt x="212" y="220"/>
                  </a:lnTo>
                  <a:lnTo>
                    <a:pt x="203" y="212"/>
                  </a:lnTo>
                  <a:lnTo>
                    <a:pt x="195" y="203"/>
                  </a:lnTo>
                  <a:lnTo>
                    <a:pt x="186" y="186"/>
                  </a:lnTo>
                  <a:lnTo>
                    <a:pt x="178" y="169"/>
                  </a:lnTo>
                  <a:lnTo>
                    <a:pt x="178" y="152"/>
                  </a:lnTo>
                  <a:close/>
                  <a:moveTo>
                    <a:pt x="305" y="119"/>
                  </a:moveTo>
                  <a:lnTo>
                    <a:pt x="313" y="144"/>
                  </a:lnTo>
                  <a:lnTo>
                    <a:pt x="322" y="161"/>
                  </a:lnTo>
                  <a:lnTo>
                    <a:pt x="330" y="178"/>
                  </a:lnTo>
                  <a:lnTo>
                    <a:pt x="347" y="195"/>
                  </a:lnTo>
                  <a:lnTo>
                    <a:pt x="364" y="203"/>
                  </a:lnTo>
                  <a:lnTo>
                    <a:pt x="389" y="203"/>
                  </a:lnTo>
                  <a:lnTo>
                    <a:pt x="415" y="195"/>
                  </a:lnTo>
                  <a:lnTo>
                    <a:pt x="423" y="186"/>
                  </a:lnTo>
                  <a:lnTo>
                    <a:pt x="432" y="169"/>
                  </a:lnTo>
                  <a:lnTo>
                    <a:pt x="440" y="144"/>
                  </a:lnTo>
                  <a:lnTo>
                    <a:pt x="440" y="119"/>
                  </a:lnTo>
                  <a:lnTo>
                    <a:pt x="432" y="85"/>
                  </a:lnTo>
                  <a:lnTo>
                    <a:pt x="423" y="59"/>
                  </a:lnTo>
                  <a:lnTo>
                    <a:pt x="415" y="42"/>
                  </a:lnTo>
                  <a:lnTo>
                    <a:pt x="398" y="17"/>
                  </a:lnTo>
                  <a:lnTo>
                    <a:pt x="372" y="0"/>
                  </a:lnTo>
                  <a:lnTo>
                    <a:pt x="347" y="0"/>
                  </a:lnTo>
                  <a:lnTo>
                    <a:pt x="330" y="9"/>
                  </a:lnTo>
                  <a:lnTo>
                    <a:pt x="313" y="25"/>
                  </a:lnTo>
                  <a:lnTo>
                    <a:pt x="305" y="42"/>
                  </a:lnTo>
                  <a:lnTo>
                    <a:pt x="305" y="59"/>
                  </a:lnTo>
                  <a:lnTo>
                    <a:pt x="305" y="85"/>
                  </a:lnTo>
                  <a:lnTo>
                    <a:pt x="305" y="119"/>
                  </a:lnTo>
                  <a:close/>
                  <a:moveTo>
                    <a:pt x="330" y="110"/>
                  </a:moveTo>
                  <a:lnTo>
                    <a:pt x="322" y="68"/>
                  </a:lnTo>
                  <a:lnTo>
                    <a:pt x="330" y="42"/>
                  </a:lnTo>
                  <a:lnTo>
                    <a:pt x="339" y="34"/>
                  </a:lnTo>
                  <a:lnTo>
                    <a:pt x="347" y="25"/>
                  </a:lnTo>
                  <a:lnTo>
                    <a:pt x="364" y="25"/>
                  </a:lnTo>
                  <a:lnTo>
                    <a:pt x="381" y="34"/>
                  </a:lnTo>
                  <a:lnTo>
                    <a:pt x="389" y="42"/>
                  </a:lnTo>
                  <a:lnTo>
                    <a:pt x="398" y="59"/>
                  </a:lnTo>
                  <a:lnTo>
                    <a:pt x="406" y="76"/>
                  </a:lnTo>
                  <a:lnTo>
                    <a:pt x="406" y="93"/>
                  </a:lnTo>
                  <a:lnTo>
                    <a:pt x="415" y="135"/>
                  </a:lnTo>
                  <a:lnTo>
                    <a:pt x="415" y="161"/>
                  </a:lnTo>
                  <a:lnTo>
                    <a:pt x="406" y="178"/>
                  </a:lnTo>
                  <a:lnTo>
                    <a:pt x="389" y="186"/>
                  </a:lnTo>
                  <a:lnTo>
                    <a:pt x="372" y="186"/>
                  </a:lnTo>
                  <a:lnTo>
                    <a:pt x="355" y="169"/>
                  </a:lnTo>
                  <a:lnTo>
                    <a:pt x="347" y="161"/>
                  </a:lnTo>
                  <a:lnTo>
                    <a:pt x="347" y="152"/>
                  </a:lnTo>
                  <a:lnTo>
                    <a:pt x="339" y="135"/>
                  </a:lnTo>
                  <a:lnTo>
                    <a:pt x="330" y="110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336BC7-EDB5-4745-8F84-D2D1574C4E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5393" y="3584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54D4B8-0BAF-488B-B58E-78D316D24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5431" y="357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B6E92D6-FEC2-45B8-B544-59B6DF48FE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5465" y="3567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10910449-54FA-40A4-9C24-FCD435B8D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4" y="456"/>
              <a:ext cx="102" cy="65"/>
            </a:xfrm>
            <a:custGeom>
              <a:avLst/>
              <a:gdLst>
                <a:gd name="T0" fmla="*/ 85 w 449"/>
                <a:gd name="T1" fmla="*/ 195 h 288"/>
                <a:gd name="T2" fmla="*/ 127 w 449"/>
                <a:gd name="T3" fmla="*/ 161 h 288"/>
                <a:gd name="T4" fmla="*/ 110 w 449"/>
                <a:gd name="T5" fmla="*/ 127 h 288"/>
                <a:gd name="T6" fmla="*/ 136 w 449"/>
                <a:gd name="T7" fmla="*/ 0 h 288"/>
                <a:gd name="T8" fmla="*/ 0 w 449"/>
                <a:gd name="T9" fmla="*/ 111 h 288"/>
                <a:gd name="T10" fmla="*/ 68 w 449"/>
                <a:gd name="T11" fmla="*/ 187 h 288"/>
                <a:gd name="T12" fmla="*/ 26 w 449"/>
                <a:gd name="T13" fmla="*/ 102 h 288"/>
                <a:gd name="T14" fmla="*/ 85 w 449"/>
                <a:gd name="T15" fmla="*/ 119 h 288"/>
                <a:gd name="T16" fmla="*/ 153 w 449"/>
                <a:gd name="T17" fmla="*/ 161 h 288"/>
                <a:gd name="T18" fmla="*/ 170 w 449"/>
                <a:gd name="T19" fmla="*/ 221 h 288"/>
                <a:gd name="T20" fmla="*/ 212 w 449"/>
                <a:gd name="T21" fmla="*/ 238 h 288"/>
                <a:gd name="T22" fmla="*/ 246 w 449"/>
                <a:gd name="T23" fmla="*/ 221 h 288"/>
                <a:gd name="T24" fmla="*/ 280 w 449"/>
                <a:gd name="T25" fmla="*/ 187 h 288"/>
                <a:gd name="T26" fmla="*/ 297 w 449"/>
                <a:gd name="T27" fmla="*/ 127 h 288"/>
                <a:gd name="T28" fmla="*/ 297 w 449"/>
                <a:gd name="T29" fmla="*/ 77 h 288"/>
                <a:gd name="T30" fmla="*/ 263 w 449"/>
                <a:gd name="T31" fmla="*/ 43 h 288"/>
                <a:gd name="T32" fmla="*/ 220 w 449"/>
                <a:gd name="T33" fmla="*/ 43 h 288"/>
                <a:gd name="T34" fmla="*/ 186 w 449"/>
                <a:gd name="T35" fmla="*/ 60 h 288"/>
                <a:gd name="T36" fmla="*/ 170 w 449"/>
                <a:gd name="T37" fmla="*/ 119 h 288"/>
                <a:gd name="T38" fmla="*/ 203 w 449"/>
                <a:gd name="T39" fmla="*/ 85 h 288"/>
                <a:gd name="T40" fmla="*/ 237 w 449"/>
                <a:gd name="T41" fmla="*/ 60 h 288"/>
                <a:gd name="T42" fmla="*/ 263 w 449"/>
                <a:gd name="T43" fmla="*/ 68 h 288"/>
                <a:gd name="T44" fmla="*/ 271 w 449"/>
                <a:gd name="T45" fmla="*/ 111 h 288"/>
                <a:gd name="T46" fmla="*/ 254 w 449"/>
                <a:gd name="T47" fmla="*/ 170 h 288"/>
                <a:gd name="T48" fmla="*/ 237 w 449"/>
                <a:gd name="T49" fmla="*/ 195 h 288"/>
                <a:gd name="T50" fmla="*/ 220 w 449"/>
                <a:gd name="T51" fmla="*/ 212 h 288"/>
                <a:gd name="T52" fmla="*/ 186 w 449"/>
                <a:gd name="T53" fmla="*/ 204 h 288"/>
                <a:gd name="T54" fmla="*/ 178 w 449"/>
                <a:gd name="T55" fmla="*/ 161 h 288"/>
                <a:gd name="T56" fmla="*/ 322 w 449"/>
                <a:gd name="T57" fmla="*/ 170 h 288"/>
                <a:gd name="T58" fmla="*/ 313 w 449"/>
                <a:gd name="T59" fmla="*/ 246 h 288"/>
                <a:gd name="T60" fmla="*/ 347 w 449"/>
                <a:gd name="T61" fmla="*/ 280 h 288"/>
                <a:gd name="T62" fmla="*/ 381 w 449"/>
                <a:gd name="T63" fmla="*/ 280 h 288"/>
                <a:gd name="T64" fmla="*/ 415 w 449"/>
                <a:gd name="T65" fmla="*/ 254 h 288"/>
                <a:gd name="T66" fmla="*/ 440 w 449"/>
                <a:gd name="T67" fmla="*/ 204 h 288"/>
                <a:gd name="T68" fmla="*/ 449 w 449"/>
                <a:gd name="T69" fmla="*/ 161 h 288"/>
                <a:gd name="T70" fmla="*/ 440 w 449"/>
                <a:gd name="T71" fmla="*/ 102 h 288"/>
                <a:gd name="T72" fmla="*/ 390 w 449"/>
                <a:gd name="T73" fmla="*/ 85 h 288"/>
                <a:gd name="T74" fmla="*/ 356 w 449"/>
                <a:gd name="T75" fmla="*/ 102 h 288"/>
                <a:gd name="T76" fmla="*/ 330 w 449"/>
                <a:gd name="T77" fmla="*/ 136 h 288"/>
                <a:gd name="T78" fmla="*/ 339 w 449"/>
                <a:gd name="T79" fmla="*/ 170 h 288"/>
                <a:gd name="T80" fmla="*/ 373 w 449"/>
                <a:gd name="T81" fmla="*/ 111 h 288"/>
                <a:gd name="T82" fmla="*/ 407 w 449"/>
                <a:gd name="T83" fmla="*/ 111 h 288"/>
                <a:gd name="T84" fmla="*/ 424 w 449"/>
                <a:gd name="T85" fmla="*/ 136 h 288"/>
                <a:gd name="T86" fmla="*/ 415 w 449"/>
                <a:gd name="T87" fmla="*/ 195 h 288"/>
                <a:gd name="T88" fmla="*/ 398 w 449"/>
                <a:gd name="T89" fmla="*/ 238 h 288"/>
                <a:gd name="T90" fmla="*/ 381 w 449"/>
                <a:gd name="T91" fmla="*/ 254 h 288"/>
                <a:gd name="T92" fmla="*/ 356 w 449"/>
                <a:gd name="T93" fmla="*/ 263 h 288"/>
                <a:gd name="T94" fmla="*/ 330 w 449"/>
                <a:gd name="T95" fmla="*/ 238 h 288"/>
                <a:gd name="T96" fmla="*/ 339 w 449"/>
                <a:gd name="T97" fmla="*/ 1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288">
                  <a:moveTo>
                    <a:pt x="68" y="187"/>
                  </a:moveTo>
                  <a:lnTo>
                    <a:pt x="85" y="195"/>
                  </a:lnTo>
                  <a:lnTo>
                    <a:pt x="102" y="153"/>
                  </a:lnTo>
                  <a:lnTo>
                    <a:pt x="127" y="161"/>
                  </a:lnTo>
                  <a:lnTo>
                    <a:pt x="136" y="136"/>
                  </a:lnTo>
                  <a:lnTo>
                    <a:pt x="110" y="127"/>
                  </a:lnTo>
                  <a:lnTo>
                    <a:pt x="153" y="9"/>
                  </a:lnTo>
                  <a:lnTo>
                    <a:pt x="136" y="0"/>
                  </a:lnTo>
                  <a:lnTo>
                    <a:pt x="9" y="94"/>
                  </a:lnTo>
                  <a:lnTo>
                    <a:pt x="0" y="111"/>
                  </a:lnTo>
                  <a:lnTo>
                    <a:pt x="76" y="144"/>
                  </a:lnTo>
                  <a:lnTo>
                    <a:pt x="68" y="187"/>
                  </a:lnTo>
                  <a:close/>
                  <a:moveTo>
                    <a:pt x="85" y="119"/>
                  </a:moveTo>
                  <a:lnTo>
                    <a:pt x="26" y="102"/>
                  </a:lnTo>
                  <a:lnTo>
                    <a:pt x="119" y="34"/>
                  </a:lnTo>
                  <a:lnTo>
                    <a:pt x="85" y="119"/>
                  </a:lnTo>
                  <a:close/>
                  <a:moveTo>
                    <a:pt x="170" y="119"/>
                  </a:moveTo>
                  <a:lnTo>
                    <a:pt x="153" y="161"/>
                  </a:lnTo>
                  <a:lnTo>
                    <a:pt x="161" y="195"/>
                  </a:lnTo>
                  <a:lnTo>
                    <a:pt x="170" y="221"/>
                  </a:lnTo>
                  <a:lnTo>
                    <a:pt x="195" y="229"/>
                  </a:lnTo>
                  <a:lnTo>
                    <a:pt x="212" y="238"/>
                  </a:lnTo>
                  <a:lnTo>
                    <a:pt x="229" y="229"/>
                  </a:lnTo>
                  <a:lnTo>
                    <a:pt x="246" y="221"/>
                  </a:lnTo>
                  <a:lnTo>
                    <a:pt x="263" y="204"/>
                  </a:lnTo>
                  <a:lnTo>
                    <a:pt x="280" y="187"/>
                  </a:lnTo>
                  <a:lnTo>
                    <a:pt x="288" y="153"/>
                  </a:lnTo>
                  <a:lnTo>
                    <a:pt x="297" y="127"/>
                  </a:lnTo>
                  <a:lnTo>
                    <a:pt x="297" y="111"/>
                  </a:lnTo>
                  <a:lnTo>
                    <a:pt x="297" y="77"/>
                  </a:lnTo>
                  <a:lnTo>
                    <a:pt x="288" y="51"/>
                  </a:lnTo>
                  <a:lnTo>
                    <a:pt x="263" y="43"/>
                  </a:lnTo>
                  <a:lnTo>
                    <a:pt x="237" y="34"/>
                  </a:lnTo>
                  <a:lnTo>
                    <a:pt x="220" y="43"/>
                  </a:lnTo>
                  <a:lnTo>
                    <a:pt x="203" y="51"/>
                  </a:lnTo>
                  <a:lnTo>
                    <a:pt x="186" y="60"/>
                  </a:lnTo>
                  <a:lnTo>
                    <a:pt x="178" y="85"/>
                  </a:lnTo>
                  <a:lnTo>
                    <a:pt x="170" y="119"/>
                  </a:lnTo>
                  <a:close/>
                  <a:moveTo>
                    <a:pt x="186" y="119"/>
                  </a:moveTo>
                  <a:lnTo>
                    <a:pt x="203" y="85"/>
                  </a:lnTo>
                  <a:lnTo>
                    <a:pt x="220" y="60"/>
                  </a:lnTo>
                  <a:lnTo>
                    <a:pt x="237" y="60"/>
                  </a:lnTo>
                  <a:lnTo>
                    <a:pt x="254" y="60"/>
                  </a:lnTo>
                  <a:lnTo>
                    <a:pt x="263" y="68"/>
                  </a:lnTo>
                  <a:lnTo>
                    <a:pt x="271" y="85"/>
                  </a:lnTo>
                  <a:lnTo>
                    <a:pt x="271" y="111"/>
                  </a:lnTo>
                  <a:lnTo>
                    <a:pt x="263" y="144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9" y="204"/>
                  </a:lnTo>
                  <a:lnTo>
                    <a:pt x="220" y="212"/>
                  </a:lnTo>
                  <a:lnTo>
                    <a:pt x="203" y="212"/>
                  </a:lnTo>
                  <a:lnTo>
                    <a:pt x="186" y="204"/>
                  </a:lnTo>
                  <a:lnTo>
                    <a:pt x="178" y="187"/>
                  </a:lnTo>
                  <a:lnTo>
                    <a:pt x="178" y="161"/>
                  </a:lnTo>
                  <a:lnTo>
                    <a:pt x="186" y="119"/>
                  </a:lnTo>
                  <a:close/>
                  <a:moveTo>
                    <a:pt x="322" y="170"/>
                  </a:moveTo>
                  <a:lnTo>
                    <a:pt x="305" y="212"/>
                  </a:lnTo>
                  <a:lnTo>
                    <a:pt x="313" y="246"/>
                  </a:lnTo>
                  <a:lnTo>
                    <a:pt x="322" y="271"/>
                  </a:lnTo>
                  <a:lnTo>
                    <a:pt x="347" y="280"/>
                  </a:lnTo>
                  <a:lnTo>
                    <a:pt x="364" y="288"/>
                  </a:lnTo>
                  <a:lnTo>
                    <a:pt x="381" y="280"/>
                  </a:lnTo>
                  <a:lnTo>
                    <a:pt x="398" y="271"/>
                  </a:lnTo>
                  <a:lnTo>
                    <a:pt x="415" y="254"/>
                  </a:lnTo>
                  <a:lnTo>
                    <a:pt x="432" y="238"/>
                  </a:lnTo>
                  <a:lnTo>
                    <a:pt x="440" y="204"/>
                  </a:lnTo>
                  <a:lnTo>
                    <a:pt x="449" y="178"/>
                  </a:lnTo>
                  <a:lnTo>
                    <a:pt x="449" y="161"/>
                  </a:lnTo>
                  <a:lnTo>
                    <a:pt x="449" y="127"/>
                  </a:lnTo>
                  <a:lnTo>
                    <a:pt x="440" y="102"/>
                  </a:lnTo>
                  <a:lnTo>
                    <a:pt x="415" y="94"/>
                  </a:lnTo>
                  <a:lnTo>
                    <a:pt x="390" y="85"/>
                  </a:lnTo>
                  <a:lnTo>
                    <a:pt x="373" y="94"/>
                  </a:lnTo>
                  <a:lnTo>
                    <a:pt x="356" y="102"/>
                  </a:lnTo>
                  <a:lnTo>
                    <a:pt x="339" y="111"/>
                  </a:lnTo>
                  <a:lnTo>
                    <a:pt x="330" y="136"/>
                  </a:lnTo>
                  <a:lnTo>
                    <a:pt x="322" y="170"/>
                  </a:lnTo>
                  <a:close/>
                  <a:moveTo>
                    <a:pt x="339" y="170"/>
                  </a:moveTo>
                  <a:lnTo>
                    <a:pt x="356" y="136"/>
                  </a:lnTo>
                  <a:lnTo>
                    <a:pt x="373" y="111"/>
                  </a:lnTo>
                  <a:lnTo>
                    <a:pt x="390" y="111"/>
                  </a:lnTo>
                  <a:lnTo>
                    <a:pt x="407" y="111"/>
                  </a:lnTo>
                  <a:lnTo>
                    <a:pt x="415" y="119"/>
                  </a:lnTo>
                  <a:lnTo>
                    <a:pt x="424" y="136"/>
                  </a:lnTo>
                  <a:lnTo>
                    <a:pt x="424" y="161"/>
                  </a:lnTo>
                  <a:lnTo>
                    <a:pt x="415" y="195"/>
                  </a:lnTo>
                  <a:lnTo>
                    <a:pt x="407" y="221"/>
                  </a:lnTo>
                  <a:lnTo>
                    <a:pt x="398" y="238"/>
                  </a:lnTo>
                  <a:lnTo>
                    <a:pt x="390" y="246"/>
                  </a:lnTo>
                  <a:lnTo>
                    <a:pt x="381" y="254"/>
                  </a:lnTo>
                  <a:lnTo>
                    <a:pt x="373" y="263"/>
                  </a:lnTo>
                  <a:lnTo>
                    <a:pt x="356" y="263"/>
                  </a:lnTo>
                  <a:lnTo>
                    <a:pt x="339" y="254"/>
                  </a:lnTo>
                  <a:lnTo>
                    <a:pt x="330" y="238"/>
                  </a:lnTo>
                  <a:lnTo>
                    <a:pt x="330" y="212"/>
                  </a:lnTo>
                  <a:lnTo>
                    <a:pt x="339" y="170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E210260-CFB9-4B0B-AA51-E677A304F6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14" y="433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D1DDFFD-09D1-4B5D-ADA4-A28FC9270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48" y="446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B24800C-5F24-48C5-8027-F52EA658BD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0000">
              <a:off x="4882" y="458"/>
              <a:ext cx="6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1D47348-D695-4D43-92AB-709CDF3C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69"/>
              <a:ext cx="6201" cy="4197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28" name="Freeform 6">
            <a:extLst>
              <a:ext uri="{FF2B5EF4-FFF2-40B4-BE49-F238E27FC236}">
                <a16:creationId xmlns:a16="http://schemas.microsoft.com/office/drawing/2014/main" id="{97163F47-659B-4A62-8EA5-783C9CBA862A}"/>
              </a:ext>
            </a:extLst>
          </p:cNvPr>
          <p:cNvSpPr>
            <a:spLocks/>
          </p:cNvSpPr>
          <p:nvPr/>
        </p:nvSpPr>
        <p:spPr bwMode="auto">
          <a:xfrm>
            <a:off x="2744787" y="265113"/>
            <a:ext cx="2043113" cy="6667500"/>
          </a:xfrm>
          <a:custGeom>
            <a:avLst/>
            <a:gdLst>
              <a:gd name="T0" fmla="*/ 787 w 5671"/>
              <a:gd name="T1" fmla="*/ 18330 h 18499"/>
              <a:gd name="T2" fmla="*/ 702 w 5671"/>
              <a:gd name="T3" fmla="*/ 18059 h 18499"/>
              <a:gd name="T4" fmla="*/ 601 w 5671"/>
              <a:gd name="T5" fmla="*/ 17813 h 18499"/>
              <a:gd name="T6" fmla="*/ 516 w 5671"/>
              <a:gd name="T7" fmla="*/ 17526 h 18499"/>
              <a:gd name="T8" fmla="*/ 415 w 5671"/>
              <a:gd name="T9" fmla="*/ 17153 h 18499"/>
              <a:gd name="T10" fmla="*/ 296 w 5671"/>
              <a:gd name="T11" fmla="*/ 16916 h 18499"/>
              <a:gd name="T12" fmla="*/ 254 w 5671"/>
              <a:gd name="T13" fmla="*/ 16738 h 18499"/>
              <a:gd name="T14" fmla="*/ 211 w 5671"/>
              <a:gd name="T15" fmla="*/ 16586 h 18499"/>
              <a:gd name="T16" fmla="*/ 161 w 5671"/>
              <a:gd name="T17" fmla="*/ 16408 h 18499"/>
              <a:gd name="T18" fmla="*/ 110 w 5671"/>
              <a:gd name="T19" fmla="*/ 16205 h 18499"/>
              <a:gd name="T20" fmla="*/ 93 w 5671"/>
              <a:gd name="T21" fmla="*/ 16086 h 18499"/>
              <a:gd name="T22" fmla="*/ 25 w 5671"/>
              <a:gd name="T23" fmla="*/ 15815 h 18499"/>
              <a:gd name="T24" fmla="*/ 0 w 5671"/>
              <a:gd name="T25" fmla="*/ 15553 h 18499"/>
              <a:gd name="T26" fmla="*/ 93 w 5671"/>
              <a:gd name="T27" fmla="*/ 15316 h 18499"/>
              <a:gd name="T28" fmla="*/ 254 w 5671"/>
              <a:gd name="T29" fmla="*/ 15113 h 18499"/>
              <a:gd name="T30" fmla="*/ 457 w 5671"/>
              <a:gd name="T31" fmla="*/ 14867 h 18499"/>
              <a:gd name="T32" fmla="*/ 584 w 5671"/>
              <a:gd name="T33" fmla="*/ 14681 h 18499"/>
              <a:gd name="T34" fmla="*/ 635 w 5671"/>
              <a:gd name="T35" fmla="*/ 14444 h 18499"/>
              <a:gd name="T36" fmla="*/ 677 w 5671"/>
              <a:gd name="T37" fmla="*/ 14139 h 18499"/>
              <a:gd name="T38" fmla="*/ 719 w 5671"/>
              <a:gd name="T39" fmla="*/ 13987 h 18499"/>
              <a:gd name="T40" fmla="*/ 753 w 5671"/>
              <a:gd name="T41" fmla="*/ 13843 h 18499"/>
              <a:gd name="T42" fmla="*/ 897 w 5671"/>
              <a:gd name="T43" fmla="*/ 13377 h 18499"/>
              <a:gd name="T44" fmla="*/ 1134 w 5671"/>
              <a:gd name="T45" fmla="*/ 12988 h 18499"/>
              <a:gd name="T46" fmla="*/ 1727 w 5671"/>
              <a:gd name="T47" fmla="*/ 12607 h 18499"/>
              <a:gd name="T48" fmla="*/ 2176 w 5671"/>
              <a:gd name="T49" fmla="*/ 12243 h 18499"/>
              <a:gd name="T50" fmla="*/ 2413 w 5671"/>
              <a:gd name="T51" fmla="*/ 11768 h 18499"/>
              <a:gd name="T52" fmla="*/ 2480 w 5671"/>
              <a:gd name="T53" fmla="*/ 11260 h 18499"/>
              <a:gd name="T54" fmla="*/ 2108 w 5671"/>
              <a:gd name="T55" fmla="*/ 10490 h 18499"/>
              <a:gd name="T56" fmla="*/ 1668 w 5671"/>
              <a:gd name="T57" fmla="*/ 10058 h 18499"/>
              <a:gd name="T58" fmla="*/ 1397 w 5671"/>
              <a:gd name="T59" fmla="*/ 9745 h 18499"/>
              <a:gd name="T60" fmla="*/ 1227 w 5671"/>
              <a:gd name="T61" fmla="*/ 9245 h 18499"/>
              <a:gd name="T62" fmla="*/ 1168 w 5671"/>
              <a:gd name="T63" fmla="*/ 9034 h 18499"/>
              <a:gd name="T64" fmla="*/ 1143 w 5671"/>
              <a:gd name="T65" fmla="*/ 8831 h 18499"/>
              <a:gd name="T66" fmla="*/ 1134 w 5671"/>
              <a:gd name="T67" fmla="*/ 8619 h 18499"/>
              <a:gd name="T68" fmla="*/ 1151 w 5671"/>
              <a:gd name="T69" fmla="*/ 8416 h 18499"/>
              <a:gd name="T70" fmla="*/ 1168 w 5671"/>
              <a:gd name="T71" fmla="*/ 8297 h 18499"/>
              <a:gd name="T72" fmla="*/ 1287 w 5671"/>
              <a:gd name="T73" fmla="*/ 8026 h 18499"/>
              <a:gd name="T74" fmla="*/ 1414 w 5671"/>
              <a:gd name="T75" fmla="*/ 7527 h 18499"/>
              <a:gd name="T76" fmla="*/ 1337 w 5671"/>
              <a:gd name="T77" fmla="*/ 7002 h 18499"/>
              <a:gd name="T78" fmla="*/ 1278 w 5671"/>
              <a:gd name="T79" fmla="*/ 6731 h 18499"/>
              <a:gd name="T80" fmla="*/ 1219 w 5671"/>
              <a:gd name="T81" fmla="*/ 6468 h 18499"/>
              <a:gd name="T82" fmla="*/ 1202 w 5671"/>
              <a:gd name="T83" fmla="*/ 6231 h 18499"/>
              <a:gd name="T84" fmla="*/ 1287 w 5671"/>
              <a:gd name="T85" fmla="*/ 5935 h 18499"/>
              <a:gd name="T86" fmla="*/ 1447 w 5671"/>
              <a:gd name="T87" fmla="*/ 5605 h 18499"/>
              <a:gd name="T88" fmla="*/ 1972 w 5671"/>
              <a:gd name="T89" fmla="*/ 5063 h 18499"/>
              <a:gd name="T90" fmla="*/ 2785 w 5671"/>
              <a:gd name="T91" fmla="*/ 4496 h 18499"/>
              <a:gd name="T92" fmla="*/ 3268 w 5671"/>
              <a:gd name="T93" fmla="*/ 4166 h 18499"/>
              <a:gd name="T94" fmla="*/ 3454 w 5671"/>
              <a:gd name="T95" fmla="*/ 3912 h 18499"/>
              <a:gd name="T96" fmla="*/ 3522 w 5671"/>
              <a:gd name="T97" fmla="*/ 3793 h 18499"/>
              <a:gd name="T98" fmla="*/ 3623 w 5671"/>
              <a:gd name="T99" fmla="*/ 3319 h 18499"/>
              <a:gd name="T100" fmla="*/ 3742 w 5671"/>
              <a:gd name="T101" fmla="*/ 2786 h 18499"/>
              <a:gd name="T102" fmla="*/ 3920 w 5671"/>
              <a:gd name="T103" fmla="*/ 2430 h 18499"/>
              <a:gd name="T104" fmla="*/ 4233 w 5671"/>
              <a:gd name="T105" fmla="*/ 1939 h 18499"/>
              <a:gd name="T106" fmla="*/ 4690 w 5671"/>
              <a:gd name="T107" fmla="*/ 1524 h 18499"/>
              <a:gd name="T108" fmla="*/ 5037 w 5671"/>
              <a:gd name="T109" fmla="*/ 1202 h 18499"/>
              <a:gd name="T110" fmla="*/ 5198 w 5671"/>
              <a:gd name="T111" fmla="*/ 872 h 18499"/>
              <a:gd name="T112" fmla="*/ 5367 w 5671"/>
              <a:gd name="T113" fmla="*/ 550 h 18499"/>
              <a:gd name="T114" fmla="*/ 5613 w 5671"/>
              <a:gd name="T115" fmla="*/ 195 h 18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671" h="18499">
                <a:moveTo>
                  <a:pt x="885" y="18499"/>
                </a:moveTo>
                <a:lnTo>
                  <a:pt x="787" y="18330"/>
                </a:lnTo>
                <a:lnTo>
                  <a:pt x="677" y="18152"/>
                </a:lnTo>
                <a:lnTo>
                  <a:pt x="702" y="18059"/>
                </a:lnTo>
                <a:lnTo>
                  <a:pt x="584" y="17839"/>
                </a:lnTo>
                <a:lnTo>
                  <a:pt x="601" y="17813"/>
                </a:lnTo>
                <a:lnTo>
                  <a:pt x="567" y="17636"/>
                </a:lnTo>
                <a:lnTo>
                  <a:pt x="516" y="17526"/>
                </a:lnTo>
                <a:lnTo>
                  <a:pt x="448" y="17272"/>
                </a:lnTo>
                <a:lnTo>
                  <a:pt x="415" y="17153"/>
                </a:lnTo>
                <a:lnTo>
                  <a:pt x="372" y="17094"/>
                </a:lnTo>
                <a:lnTo>
                  <a:pt x="296" y="16916"/>
                </a:lnTo>
                <a:lnTo>
                  <a:pt x="288" y="16823"/>
                </a:lnTo>
                <a:lnTo>
                  <a:pt x="254" y="16738"/>
                </a:lnTo>
                <a:lnTo>
                  <a:pt x="262" y="16704"/>
                </a:lnTo>
                <a:lnTo>
                  <a:pt x="211" y="16586"/>
                </a:lnTo>
                <a:lnTo>
                  <a:pt x="211" y="16501"/>
                </a:lnTo>
                <a:lnTo>
                  <a:pt x="161" y="16408"/>
                </a:lnTo>
                <a:lnTo>
                  <a:pt x="161" y="16349"/>
                </a:lnTo>
                <a:lnTo>
                  <a:pt x="110" y="16205"/>
                </a:lnTo>
                <a:lnTo>
                  <a:pt x="110" y="16112"/>
                </a:lnTo>
                <a:lnTo>
                  <a:pt x="93" y="16086"/>
                </a:lnTo>
                <a:lnTo>
                  <a:pt x="76" y="15968"/>
                </a:lnTo>
                <a:lnTo>
                  <a:pt x="25" y="15815"/>
                </a:lnTo>
                <a:lnTo>
                  <a:pt x="25" y="15638"/>
                </a:lnTo>
                <a:lnTo>
                  <a:pt x="0" y="15553"/>
                </a:lnTo>
                <a:lnTo>
                  <a:pt x="17" y="15434"/>
                </a:lnTo>
                <a:lnTo>
                  <a:pt x="93" y="15316"/>
                </a:lnTo>
                <a:lnTo>
                  <a:pt x="93" y="15282"/>
                </a:lnTo>
                <a:lnTo>
                  <a:pt x="254" y="15113"/>
                </a:lnTo>
                <a:lnTo>
                  <a:pt x="355" y="14969"/>
                </a:lnTo>
                <a:lnTo>
                  <a:pt x="457" y="14867"/>
                </a:lnTo>
                <a:lnTo>
                  <a:pt x="499" y="14850"/>
                </a:lnTo>
                <a:lnTo>
                  <a:pt x="584" y="14681"/>
                </a:lnTo>
                <a:lnTo>
                  <a:pt x="618" y="14588"/>
                </a:lnTo>
                <a:lnTo>
                  <a:pt x="635" y="14444"/>
                </a:lnTo>
                <a:lnTo>
                  <a:pt x="677" y="14368"/>
                </a:lnTo>
                <a:lnTo>
                  <a:pt x="677" y="14139"/>
                </a:lnTo>
                <a:lnTo>
                  <a:pt x="728" y="14020"/>
                </a:lnTo>
                <a:lnTo>
                  <a:pt x="719" y="13987"/>
                </a:lnTo>
                <a:lnTo>
                  <a:pt x="753" y="13902"/>
                </a:lnTo>
                <a:lnTo>
                  <a:pt x="753" y="13843"/>
                </a:lnTo>
                <a:lnTo>
                  <a:pt x="796" y="13690"/>
                </a:lnTo>
                <a:lnTo>
                  <a:pt x="897" y="13377"/>
                </a:lnTo>
                <a:lnTo>
                  <a:pt x="956" y="13199"/>
                </a:lnTo>
                <a:lnTo>
                  <a:pt x="1134" y="12988"/>
                </a:lnTo>
                <a:lnTo>
                  <a:pt x="1414" y="12784"/>
                </a:lnTo>
                <a:lnTo>
                  <a:pt x="1727" y="12607"/>
                </a:lnTo>
                <a:lnTo>
                  <a:pt x="1947" y="12446"/>
                </a:lnTo>
                <a:lnTo>
                  <a:pt x="2176" y="12243"/>
                </a:lnTo>
                <a:lnTo>
                  <a:pt x="2345" y="11912"/>
                </a:lnTo>
                <a:lnTo>
                  <a:pt x="2413" y="11768"/>
                </a:lnTo>
                <a:lnTo>
                  <a:pt x="2480" y="11354"/>
                </a:lnTo>
                <a:lnTo>
                  <a:pt x="2480" y="11260"/>
                </a:lnTo>
                <a:lnTo>
                  <a:pt x="2353" y="10905"/>
                </a:lnTo>
                <a:lnTo>
                  <a:pt x="2108" y="10490"/>
                </a:lnTo>
                <a:lnTo>
                  <a:pt x="1676" y="10084"/>
                </a:lnTo>
                <a:lnTo>
                  <a:pt x="1668" y="10058"/>
                </a:lnTo>
                <a:lnTo>
                  <a:pt x="1490" y="9880"/>
                </a:lnTo>
                <a:lnTo>
                  <a:pt x="1397" y="9745"/>
                </a:lnTo>
                <a:lnTo>
                  <a:pt x="1312" y="9567"/>
                </a:lnTo>
                <a:lnTo>
                  <a:pt x="1227" y="9245"/>
                </a:lnTo>
                <a:lnTo>
                  <a:pt x="1168" y="9093"/>
                </a:lnTo>
                <a:lnTo>
                  <a:pt x="1168" y="9034"/>
                </a:lnTo>
                <a:lnTo>
                  <a:pt x="1143" y="8949"/>
                </a:lnTo>
                <a:lnTo>
                  <a:pt x="1143" y="8831"/>
                </a:lnTo>
                <a:lnTo>
                  <a:pt x="1117" y="8797"/>
                </a:lnTo>
                <a:lnTo>
                  <a:pt x="1134" y="8619"/>
                </a:lnTo>
                <a:lnTo>
                  <a:pt x="1160" y="8500"/>
                </a:lnTo>
                <a:lnTo>
                  <a:pt x="1151" y="8416"/>
                </a:lnTo>
                <a:lnTo>
                  <a:pt x="1168" y="8382"/>
                </a:lnTo>
                <a:lnTo>
                  <a:pt x="1168" y="8297"/>
                </a:lnTo>
                <a:lnTo>
                  <a:pt x="1202" y="8204"/>
                </a:lnTo>
                <a:lnTo>
                  <a:pt x="1287" y="8026"/>
                </a:lnTo>
                <a:lnTo>
                  <a:pt x="1346" y="7848"/>
                </a:lnTo>
                <a:lnTo>
                  <a:pt x="1414" y="7527"/>
                </a:lnTo>
                <a:lnTo>
                  <a:pt x="1363" y="7120"/>
                </a:lnTo>
                <a:lnTo>
                  <a:pt x="1337" y="7002"/>
                </a:lnTo>
                <a:lnTo>
                  <a:pt x="1329" y="6883"/>
                </a:lnTo>
                <a:lnTo>
                  <a:pt x="1278" y="6731"/>
                </a:lnTo>
                <a:lnTo>
                  <a:pt x="1261" y="6553"/>
                </a:lnTo>
                <a:lnTo>
                  <a:pt x="1219" y="6468"/>
                </a:lnTo>
                <a:lnTo>
                  <a:pt x="1202" y="6350"/>
                </a:lnTo>
                <a:lnTo>
                  <a:pt x="1202" y="6231"/>
                </a:lnTo>
                <a:lnTo>
                  <a:pt x="1227" y="6054"/>
                </a:lnTo>
                <a:lnTo>
                  <a:pt x="1287" y="5935"/>
                </a:lnTo>
                <a:lnTo>
                  <a:pt x="1320" y="5817"/>
                </a:lnTo>
                <a:lnTo>
                  <a:pt x="1447" y="5605"/>
                </a:lnTo>
                <a:lnTo>
                  <a:pt x="1566" y="5469"/>
                </a:lnTo>
                <a:lnTo>
                  <a:pt x="1972" y="5063"/>
                </a:lnTo>
                <a:lnTo>
                  <a:pt x="2455" y="4691"/>
                </a:lnTo>
                <a:lnTo>
                  <a:pt x="2785" y="4496"/>
                </a:lnTo>
                <a:lnTo>
                  <a:pt x="3090" y="4293"/>
                </a:lnTo>
                <a:lnTo>
                  <a:pt x="3268" y="4166"/>
                </a:lnTo>
                <a:lnTo>
                  <a:pt x="3293" y="4123"/>
                </a:lnTo>
                <a:lnTo>
                  <a:pt x="3454" y="3912"/>
                </a:lnTo>
                <a:lnTo>
                  <a:pt x="3479" y="3878"/>
                </a:lnTo>
                <a:lnTo>
                  <a:pt x="3522" y="3793"/>
                </a:lnTo>
                <a:lnTo>
                  <a:pt x="3513" y="3759"/>
                </a:lnTo>
                <a:lnTo>
                  <a:pt x="3623" y="3319"/>
                </a:lnTo>
                <a:lnTo>
                  <a:pt x="3682" y="2930"/>
                </a:lnTo>
                <a:lnTo>
                  <a:pt x="3742" y="2786"/>
                </a:lnTo>
                <a:lnTo>
                  <a:pt x="3809" y="2616"/>
                </a:lnTo>
                <a:lnTo>
                  <a:pt x="3920" y="2430"/>
                </a:lnTo>
                <a:lnTo>
                  <a:pt x="4030" y="2295"/>
                </a:lnTo>
                <a:lnTo>
                  <a:pt x="4233" y="1939"/>
                </a:lnTo>
                <a:lnTo>
                  <a:pt x="4394" y="1761"/>
                </a:lnTo>
                <a:lnTo>
                  <a:pt x="4690" y="1524"/>
                </a:lnTo>
                <a:lnTo>
                  <a:pt x="4758" y="1490"/>
                </a:lnTo>
                <a:lnTo>
                  <a:pt x="5037" y="1202"/>
                </a:lnTo>
                <a:lnTo>
                  <a:pt x="5105" y="1101"/>
                </a:lnTo>
                <a:lnTo>
                  <a:pt x="5198" y="872"/>
                </a:lnTo>
                <a:lnTo>
                  <a:pt x="5283" y="754"/>
                </a:lnTo>
                <a:lnTo>
                  <a:pt x="5367" y="550"/>
                </a:lnTo>
                <a:lnTo>
                  <a:pt x="5570" y="280"/>
                </a:lnTo>
                <a:lnTo>
                  <a:pt x="5613" y="195"/>
                </a:lnTo>
                <a:lnTo>
                  <a:pt x="5671" y="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9" name="Freeform 7">
            <a:extLst>
              <a:ext uri="{FF2B5EF4-FFF2-40B4-BE49-F238E27FC236}">
                <a16:creationId xmlns:a16="http://schemas.microsoft.com/office/drawing/2014/main" id="{B15AA73C-B86C-4975-A808-AAD61BDF5240}"/>
              </a:ext>
            </a:extLst>
          </p:cNvPr>
          <p:cNvSpPr>
            <a:spLocks/>
          </p:cNvSpPr>
          <p:nvPr/>
        </p:nvSpPr>
        <p:spPr bwMode="auto">
          <a:xfrm>
            <a:off x="4156075" y="1139825"/>
            <a:ext cx="2278063" cy="119063"/>
          </a:xfrm>
          <a:custGeom>
            <a:avLst/>
            <a:gdLst>
              <a:gd name="T0" fmla="*/ 0 w 6324"/>
              <a:gd name="T1" fmla="*/ 0 h 330"/>
              <a:gd name="T2" fmla="*/ 211 w 6324"/>
              <a:gd name="T3" fmla="*/ 17 h 330"/>
              <a:gd name="T4" fmla="*/ 414 w 6324"/>
              <a:gd name="T5" fmla="*/ 17 h 330"/>
              <a:gd name="T6" fmla="*/ 567 w 6324"/>
              <a:gd name="T7" fmla="*/ 34 h 330"/>
              <a:gd name="T8" fmla="*/ 804 w 6324"/>
              <a:gd name="T9" fmla="*/ 8 h 330"/>
              <a:gd name="T10" fmla="*/ 1083 w 6324"/>
              <a:gd name="T11" fmla="*/ 25 h 330"/>
              <a:gd name="T12" fmla="*/ 1159 w 6324"/>
              <a:gd name="T13" fmla="*/ 17 h 330"/>
              <a:gd name="T14" fmla="*/ 1185 w 6324"/>
              <a:gd name="T15" fmla="*/ 0 h 330"/>
              <a:gd name="T16" fmla="*/ 1540 w 6324"/>
              <a:gd name="T17" fmla="*/ 59 h 330"/>
              <a:gd name="T18" fmla="*/ 1557 w 6324"/>
              <a:gd name="T19" fmla="*/ 59 h 330"/>
              <a:gd name="T20" fmla="*/ 2141 w 6324"/>
              <a:gd name="T21" fmla="*/ 34 h 330"/>
              <a:gd name="T22" fmla="*/ 2260 w 6324"/>
              <a:gd name="T23" fmla="*/ 34 h 330"/>
              <a:gd name="T24" fmla="*/ 2455 w 6324"/>
              <a:gd name="T25" fmla="*/ 8 h 330"/>
              <a:gd name="T26" fmla="*/ 2658 w 6324"/>
              <a:gd name="T27" fmla="*/ 8 h 330"/>
              <a:gd name="T28" fmla="*/ 2853 w 6324"/>
              <a:gd name="T29" fmla="*/ 25 h 330"/>
              <a:gd name="T30" fmla="*/ 3047 w 6324"/>
              <a:gd name="T31" fmla="*/ 85 h 330"/>
              <a:gd name="T32" fmla="*/ 3953 w 6324"/>
              <a:gd name="T33" fmla="*/ 161 h 330"/>
              <a:gd name="T34" fmla="*/ 4393 w 6324"/>
              <a:gd name="T35" fmla="*/ 262 h 330"/>
              <a:gd name="T36" fmla="*/ 4495 w 6324"/>
              <a:gd name="T37" fmla="*/ 279 h 330"/>
              <a:gd name="T38" fmla="*/ 4571 w 6324"/>
              <a:gd name="T39" fmla="*/ 271 h 330"/>
              <a:gd name="T40" fmla="*/ 4961 w 6324"/>
              <a:gd name="T41" fmla="*/ 203 h 330"/>
              <a:gd name="T42" fmla="*/ 5121 w 6324"/>
              <a:gd name="T43" fmla="*/ 220 h 330"/>
              <a:gd name="T44" fmla="*/ 5164 w 6324"/>
              <a:gd name="T45" fmla="*/ 246 h 330"/>
              <a:gd name="T46" fmla="*/ 5164 w 6324"/>
              <a:gd name="T47" fmla="*/ 262 h 330"/>
              <a:gd name="T48" fmla="*/ 5528 w 6324"/>
              <a:gd name="T49" fmla="*/ 305 h 330"/>
              <a:gd name="T50" fmla="*/ 6002 w 6324"/>
              <a:gd name="T51" fmla="*/ 305 h 330"/>
              <a:gd name="T52" fmla="*/ 6324 w 6324"/>
              <a:gd name="T5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24" h="330">
                <a:moveTo>
                  <a:pt x="0" y="0"/>
                </a:moveTo>
                <a:lnTo>
                  <a:pt x="211" y="17"/>
                </a:lnTo>
                <a:lnTo>
                  <a:pt x="414" y="17"/>
                </a:lnTo>
                <a:lnTo>
                  <a:pt x="567" y="34"/>
                </a:lnTo>
                <a:lnTo>
                  <a:pt x="804" y="8"/>
                </a:lnTo>
                <a:lnTo>
                  <a:pt x="1083" y="25"/>
                </a:lnTo>
                <a:lnTo>
                  <a:pt x="1159" y="17"/>
                </a:lnTo>
                <a:lnTo>
                  <a:pt x="1185" y="0"/>
                </a:lnTo>
                <a:lnTo>
                  <a:pt x="1540" y="59"/>
                </a:lnTo>
                <a:lnTo>
                  <a:pt x="1557" y="59"/>
                </a:lnTo>
                <a:lnTo>
                  <a:pt x="2141" y="34"/>
                </a:lnTo>
                <a:lnTo>
                  <a:pt x="2260" y="34"/>
                </a:lnTo>
                <a:lnTo>
                  <a:pt x="2455" y="8"/>
                </a:lnTo>
                <a:lnTo>
                  <a:pt x="2658" y="8"/>
                </a:lnTo>
                <a:lnTo>
                  <a:pt x="2853" y="25"/>
                </a:lnTo>
                <a:lnTo>
                  <a:pt x="3047" y="85"/>
                </a:lnTo>
                <a:lnTo>
                  <a:pt x="3953" y="161"/>
                </a:lnTo>
                <a:lnTo>
                  <a:pt x="4393" y="262"/>
                </a:lnTo>
                <a:lnTo>
                  <a:pt x="4495" y="279"/>
                </a:lnTo>
                <a:lnTo>
                  <a:pt x="4571" y="271"/>
                </a:lnTo>
                <a:lnTo>
                  <a:pt x="4961" y="203"/>
                </a:lnTo>
                <a:lnTo>
                  <a:pt x="5121" y="220"/>
                </a:lnTo>
                <a:lnTo>
                  <a:pt x="5164" y="246"/>
                </a:lnTo>
                <a:lnTo>
                  <a:pt x="5164" y="262"/>
                </a:lnTo>
                <a:lnTo>
                  <a:pt x="5528" y="305"/>
                </a:lnTo>
                <a:lnTo>
                  <a:pt x="6002" y="305"/>
                </a:lnTo>
                <a:lnTo>
                  <a:pt x="6324" y="33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0" name="Freeform 8">
            <a:extLst>
              <a:ext uri="{FF2B5EF4-FFF2-40B4-BE49-F238E27FC236}">
                <a16:creationId xmlns:a16="http://schemas.microsoft.com/office/drawing/2014/main" id="{496BBB2A-B3B6-4C73-9CBC-ECF785A5B421}"/>
              </a:ext>
            </a:extLst>
          </p:cNvPr>
          <p:cNvSpPr>
            <a:spLocks/>
          </p:cNvSpPr>
          <p:nvPr/>
        </p:nvSpPr>
        <p:spPr bwMode="auto">
          <a:xfrm>
            <a:off x="3082925" y="1082675"/>
            <a:ext cx="1033463" cy="125413"/>
          </a:xfrm>
          <a:custGeom>
            <a:avLst/>
            <a:gdLst>
              <a:gd name="T0" fmla="*/ 0 w 2870"/>
              <a:gd name="T1" fmla="*/ 9 h 347"/>
              <a:gd name="T2" fmla="*/ 348 w 2870"/>
              <a:gd name="T3" fmla="*/ 9 h 347"/>
              <a:gd name="T4" fmla="*/ 669 w 2870"/>
              <a:gd name="T5" fmla="*/ 17 h 347"/>
              <a:gd name="T6" fmla="*/ 745 w 2870"/>
              <a:gd name="T7" fmla="*/ 42 h 347"/>
              <a:gd name="T8" fmla="*/ 983 w 2870"/>
              <a:gd name="T9" fmla="*/ 42 h 347"/>
              <a:gd name="T10" fmla="*/ 1296 w 2870"/>
              <a:gd name="T11" fmla="*/ 0 h 347"/>
              <a:gd name="T12" fmla="*/ 1634 w 2870"/>
              <a:gd name="T13" fmla="*/ 17 h 347"/>
              <a:gd name="T14" fmla="*/ 2032 w 2870"/>
              <a:gd name="T15" fmla="*/ 85 h 347"/>
              <a:gd name="T16" fmla="*/ 2109 w 2870"/>
              <a:gd name="T17" fmla="*/ 110 h 347"/>
              <a:gd name="T18" fmla="*/ 2388 w 2870"/>
              <a:gd name="T19" fmla="*/ 127 h 347"/>
              <a:gd name="T20" fmla="*/ 2676 w 2870"/>
              <a:gd name="T21" fmla="*/ 280 h 347"/>
              <a:gd name="T22" fmla="*/ 2854 w 2870"/>
              <a:gd name="T23" fmla="*/ 322 h 347"/>
              <a:gd name="T24" fmla="*/ 2870 w 2870"/>
              <a:gd name="T25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0" h="347">
                <a:moveTo>
                  <a:pt x="0" y="9"/>
                </a:moveTo>
                <a:lnTo>
                  <a:pt x="348" y="9"/>
                </a:lnTo>
                <a:lnTo>
                  <a:pt x="669" y="17"/>
                </a:lnTo>
                <a:lnTo>
                  <a:pt x="745" y="42"/>
                </a:lnTo>
                <a:lnTo>
                  <a:pt x="983" y="42"/>
                </a:lnTo>
                <a:lnTo>
                  <a:pt x="1296" y="0"/>
                </a:lnTo>
                <a:lnTo>
                  <a:pt x="1634" y="17"/>
                </a:lnTo>
                <a:lnTo>
                  <a:pt x="2032" y="85"/>
                </a:lnTo>
                <a:lnTo>
                  <a:pt x="2109" y="110"/>
                </a:lnTo>
                <a:lnTo>
                  <a:pt x="2388" y="127"/>
                </a:lnTo>
                <a:lnTo>
                  <a:pt x="2676" y="280"/>
                </a:lnTo>
                <a:lnTo>
                  <a:pt x="2854" y="322"/>
                </a:lnTo>
                <a:lnTo>
                  <a:pt x="2870" y="347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1" name="Freeform 9">
            <a:extLst>
              <a:ext uri="{FF2B5EF4-FFF2-40B4-BE49-F238E27FC236}">
                <a16:creationId xmlns:a16="http://schemas.microsoft.com/office/drawing/2014/main" id="{FD5C08E9-6003-40A2-A9B1-A8D5DF34C511}"/>
              </a:ext>
            </a:extLst>
          </p:cNvPr>
          <p:cNvSpPr>
            <a:spLocks/>
          </p:cNvSpPr>
          <p:nvPr/>
        </p:nvSpPr>
        <p:spPr bwMode="auto">
          <a:xfrm>
            <a:off x="2027237" y="1616075"/>
            <a:ext cx="1720850" cy="269875"/>
          </a:xfrm>
          <a:custGeom>
            <a:avLst/>
            <a:gdLst>
              <a:gd name="T0" fmla="*/ 0 w 4775"/>
              <a:gd name="T1" fmla="*/ 34 h 745"/>
              <a:gd name="T2" fmla="*/ 144 w 4775"/>
              <a:gd name="T3" fmla="*/ 0 h 745"/>
              <a:gd name="T4" fmla="*/ 305 w 4775"/>
              <a:gd name="T5" fmla="*/ 0 h 745"/>
              <a:gd name="T6" fmla="*/ 466 w 4775"/>
              <a:gd name="T7" fmla="*/ 34 h 745"/>
              <a:gd name="T8" fmla="*/ 661 w 4775"/>
              <a:gd name="T9" fmla="*/ 34 h 745"/>
              <a:gd name="T10" fmla="*/ 1016 w 4775"/>
              <a:gd name="T11" fmla="*/ 76 h 745"/>
              <a:gd name="T12" fmla="*/ 1211 w 4775"/>
              <a:gd name="T13" fmla="*/ 67 h 745"/>
              <a:gd name="T14" fmla="*/ 1389 w 4775"/>
              <a:gd name="T15" fmla="*/ 118 h 745"/>
              <a:gd name="T16" fmla="*/ 1778 w 4775"/>
              <a:gd name="T17" fmla="*/ 161 h 745"/>
              <a:gd name="T18" fmla="*/ 1804 w 4775"/>
              <a:gd name="T19" fmla="*/ 186 h 745"/>
              <a:gd name="T20" fmla="*/ 1888 w 4775"/>
              <a:gd name="T21" fmla="*/ 220 h 745"/>
              <a:gd name="T22" fmla="*/ 2201 w 4775"/>
              <a:gd name="T23" fmla="*/ 271 h 745"/>
              <a:gd name="T24" fmla="*/ 2718 w 4775"/>
              <a:gd name="T25" fmla="*/ 279 h 745"/>
              <a:gd name="T26" fmla="*/ 2870 w 4775"/>
              <a:gd name="T27" fmla="*/ 245 h 745"/>
              <a:gd name="T28" fmla="*/ 3107 w 4775"/>
              <a:gd name="T29" fmla="*/ 237 h 745"/>
              <a:gd name="T30" fmla="*/ 3429 w 4775"/>
              <a:gd name="T31" fmla="*/ 313 h 745"/>
              <a:gd name="T32" fmla="*/ 3700 w 4775"/>
              <a:gd name="T33" fmla="*/ 364 h 745"/>
              <a:gd name="T34" fmla="*/ 3937 w 4775"/>
              <a:gd name="T35" fmla="*/ 457 h 745"/>
              <a:gd name="T36" fmla="*/ 4174 w 4775"/>
              <a:gd name="T37" fmla="*/ 508 h 745"/>
              <a:gd name="T38" fmla="*/ 4293 w 4775"/>
              <a:gd name="T39" fmla="*/ 567 h 745"/>
              <a:gd name="T40" fmla="*/ 4496 w 4775"/>
              <a:gd name="T41" fmla="*/ 601 h 745"/>
              <a:gd name="T42" fmla="*/ 4690 w 4775"/>
              <a:gd name="T43" fmla="*/ 686 h 745"/>
              <a:gd name="T44" fmla="*/ 4775 w 4775"/>
              <a:gd name="T45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5" h="745">
                <a:moveTo>
                  <a:pt x="0" y="34"/>
                </a:moveTo>
                <a:lnTo>
                  <a:pt x="144" y="0"/>
                </a:lnTo>
                <a:lnTo>
                  <a:pt x="305" y="0"/>
                </a:lnTo>
                <a:lnTo>
                  <a:pt x="466" y="34"/>
                </a:lnTo>
                <a:lnTo>
                  <a:pt x="661" y="34"/>
                </a:lnTo>
                <a:lnTo>
                  <a:pt x="1016" y="76"/>
                </a:lnTo>
                <a:lnTo>
                  <a:pt x="1211" y="67"/>
                </a:lnTo>
                <a:lnTo>
                  <a:pt x="1389" y="118"/>
                </a:lnTo>
                <a:lnTo>
                  <a:pt x="1778" y="161"/>
                </a:lnTo>
                <a:lnTo>
                  <a:pt x="1804" y="186"/>
                </a:lnTo>
                <a:lnTo>
                  <a:pt x="1888" y="220"/>
                </a:lnTo>
                <a:lnTo>
                  <a:pt x="2201" y="271"/>
                </a:lnTo>
                <a:lnTo>
                  <a:pt x="2718" y="279"/>
                </a:lnTo>
                <a:lnTo>
                  <a:pt x="2870" y="245"/>
                </a:lnTo>
                <a:lnTo>
                  <a:pt x="3107" y="237"/>
                </a:lnTo>
                <a:lnTo>
                  <a:pt x="3429" y="313"/>
                </a:lnTo>
                <a:lnTo>
                  <a:pt x="3700" y="364"/>
                </a:lnTo>
                <a:lnTo>
                  <a:pt x="3937" y="457"/>
                </a:lnTo>
                <a:lnTo>
                  <a:pt x="4174" y="508"/>
                </a:lnTo>
                <a:lnTo>
                  <a:pt x="4293" y="567"/>
                </a:lnTo>
                <a:lnTo>
                  <a:pt x="4496" y="601"/>
                </a:lnTo>
                <a:lnTo>
                  <a:pt x="4690" y="686"/>
                </a:lnTo>
                <a:lnTo>
                  <a:pt x="4775" y="745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2" name="Freeform 10">
            <a:extLst>
              <a:ext uri="{FF2B5EF4-FFF2-40B4-BE49-F238E27FC236}">
                <a16:creationId xmlns:a16="http://schemas.microsoft.com/office/drawing/2014/main" id="{CDBD0F46-8CD9-472E-AB1A-D9EE4F00446E}"/>
              </a:ext>
            </a:extLst>
          </p:cNvPr>
          <p:cNvSpPr>
            <a:spLocks/>
          </p:cNvSpPr>
          <p:nvPr/>
        </p:nvSpPr>
        <p:spPr bwMode="auto">
          <a:xfrm>
            <a:off x="8374062" y="1771650"/>
            <a:ext cx="890588" cy="188913"/>
          </a:xfrm>
          <a:custGeom>
            <a:avLst/>
            <a:gdLst>
              <a:gd name="T0" fmla="*/ 2472 w 2472"/>
              <a:gd name="T1" fmla="*/ 76 h 524"/>
              <a:gd name="T2" fmla="*/ 2083 w 2472"/>
              <a:gd name="T3" fmla="*/ 42 h 524"/>
              <a:gd name="T4" fmla="*/ 1786 w 2472"/>
              <a:gd name="T5" fmla="*/ 33 h 524"/>
              <a:gd name="T6" fmla="*/ 1769 w 2472"/>
              <a:gd name="T7" fmla="*/ 50 h 524"/>
              <a:gd name="T8" fmla="*/ 1372 w 2472"/>
              <a:gd name="T9" fmla="*/ 0 h 524"/>
              <a:gd name="T10" fmla="*/ 991 w 2472"/>
              <a:gd name="T11" fmla="*/ 0 h 524"/>
              <a:gd name="T12" fmla="*/ 779 w 2472"/>
              <a:gd name="T13" fmla="*/ 42 h 524"/>
              <a:gd name="T14" fmla="*/ 660 w 2472"/>
              <a:gd name="T15" fmla="*/ 101 h 524"/>
              <a:gd name="T16" fmla="*/ 576 w 2472"/>
              <a:gd name="T17" fmla="*/ 169 h 524"/>
              <a:gd name="T18" fmla="*/ 364 w 2472"/>
              <a:gd name="T19" fmla="*/ 237 h 524"/>
              <a:gd name="T20" fmla="*/ 152 w 2472"/>
              <a:gd name="T21" fmla="*/ 389 h 524"/>
              <a:gd name="T22" fmla="*/ 93 w 2472"/>
              <a:gd name="T23" fmla="*/ 440 h 524"/>
              <a:gd name="T24" fmla="*/ 0 w 2472"/>
              <a:gd name="T25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72" h="524">
                <a:moveTo>
                  <a:pt x="2472" y="76"/>
                </a:moveTo>
                <a:lnTo>
                  <a:pt x="2083" y="42"/>
                </a:lnTo>
                <a:lnTo>
                  <a:pt x="1786" y="33"/>
                </a:lnTo>
                <a:lnTo>
                  <a:pt x="1769" y="50"/>
                </a:lnTo>
                <a:lnTo>
                  <a:pt x="1372" y="0"/>
                </a:lnTo>
                <a:lnTo>
                  <a:pt x="991" y="0"/>
                </a:lnTo>
                <a:lnTo>
                  <a:pt x="779" y="42"/>
                </a:lnTo>
                <a:lnTo>
                  <a:pt x="660" y="101"/>
                </a:lnTo>
                <a:lnTo>
                  <a:pt x="576" y="169"/>
                </a:lnTo>
                <a:lnTo>
                  <a:pt x="364" y="237"/>
                </a:lnTo>
                <a:lnTo>
                  <a:pt x="152" y="389"/>
                </a:lnTo>
                <a:lnTo>
                  <a:pt x="93" y="440"/>
                </a:lnTo>
                <a:lnTo>
                  <a:pt x="0" y="524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" name="Freeform 11">
            <a:extLst>
              <a:ext uri="{FF2B5EF4-FFF2-40B4-BE49-F238E27FC236}">
                <a16:creationId xmlns:a16="http://schemas.microsoft.com/office/drawing/2014/main" id="{5E820CFD-A24E-4EAC-8451-553C9B1AC767}"/>
              </a:ext>
            </a:extLst>
          </p:cNvPr>
          <p:cNvSpPr>
            <a:spLocks/>
          </p:cNvSpPr>
          <p:nvPr/>
        </p:nvSpPr>
        <p:spPr bwMode="auto">
          <a:xfrm>
            <a:off x="7964487" y="1958975"/>
            <a:ext cx="92075" cy="747713"/>
          </a:xfrm>
          <a:custGeom>
            <a:avLst/>
            <a:gdLst>
              <a:gd name="T0" fmla="*/ 0 w 254"/>
              <a:gd name="T1" fmla="*/ 2074 h 2074"/>
              <a:gd name="T2" fmla="*/ 0 w 254"/>
              <a:gd name="T3" fmla="*/ 1939 h 2074"/>
              <a:gd name="T4" fmla="*/ 59 w 254"/>
              <a:gd name="T5" fmla="*/ 1710 h 2074"/>
              <a:gd name="T6" fmla="*/ 59 w 254"/>
              <a:gd name="T7" fmla="*/ 1651 h 2074"/>
              <a:gd name="T8" fmla="*/ 76 w 254"/>
              <a:gd name="T9" fmla="*/ 1617 h 2074"/>
              <a:gd name="T10" fmla="*/ 93 w 254"/>
              <a:gd name="T11" fmla="*/ 1499 h 2074"/>
              <a:gd name="T12" fmla="*/ 84 w 254"/>
              <a:gd name="T13" fmla="*/ 1473 h 2074"/>
              <a:gd name="T14" fmla="*/ 118 w 254"/>
              <a:gd name="T15" fmla="*/ 1380 h 2074"/>
              <a:gd name="T16" fmla="*/ 101 w 254"/>
              <a:gd name="T17" fmla="*/ 1355 h 2074"/>
              <a:gd name="T18" fmla="*/ 127 w 254"/>
              <a:gd name="T19" fmla="*/ 1261 h 2074"/>
              <a:gd name="T20" fmla="*/ 194 w 254"/>
              <a:gd name="T21" fmla="*/ 1084 h 2074"/>
              <a:gd name="T22" fmla="*/ 177 w 254"/>
              <a:gd name="T23" fmla="*/ 821 h 2074"/>
              <a:gd name="T24" fmla="*/ 194 w 254"/>
              <a:gd name="T25" fmla="*/ 610 h 2074"/>
              <a:gd name="T26" fmla="*/ 211 w 254"/>
              <a:gd name="T27" fmla="*/ 584 h 2074"/>
              <a:gd name="T28" fmla="*/ 211 w 254"/>
              <a:gd name="T29" fmla="*/ 195 h 2074"/>
              <a:gd name="T30" fmla="*/ 254 w 254"/>
              <a:gd name="T31" fmla="*/ 76 h 2074"/>
              <a:gd name="T32" fmla="*/ 203 w 254"/>
              <a:gd name="T33" fmla="*/ 0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" h="2074">
                <a:moveTo>
                  <a:pt x="0" y="2074"/>
                </a:moveTo>
                <a:lnTo>
                  <a:pt x="0" y="1939"/>
                </a:lnTo>
                <a:lnTo>
                  <a:pt x="59" y="1710"/>
                </a:lnTo>
                <a:lnTo>
                  <a:pt x="59" y="1651"/>
                </a:lnTo>
                <a:lnTo>
                  <a:pt x="76" y="1617"/>
                </a:lnTo>
                <a:lnTo>
                  <a:pt x="93" y="1499"/>
                </a:lnTo>
                <a:lnTo>
                  <a:pt x="84" y="1473"/>
                </a:lnTo>
                <a:lnTo>
                  <a:pt x="118" y="1380"/>
                </a:lnTo>
                <a:lnTo>
                  <a:pt x="101" y="1355"/>
                </a:lnTo>
                <a:lnTo>
                  <a:pt x="127" y="1261"/>
                </a:lnTo>
                <a:lnTo>
                  <a:pt x="194" y="1084"/>
                </a:lnTo>
                <a:lnTo>
                  <a:pt x="177" y="821"/>
                </a:lnTo>
                <a:lnTo>
                  <a:pt x="194" y="610"/>
                </a:lnTo>
                <a:lnTo>
                  <a:pt x="211" y="584"/>
                </a:lnTo>
                <a:lnTo>
                  <a:pt x="211" y="195"/>
                </a:lnTo>
                <a:lnTo>
                  <a:pt x="254" y="76"/>
                </a:lnTo>
                <a:lnTo>
                  <a:pt x="203" y="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4" name="Freeform 12">
            <a:extLst>
              <a:ext uri="{FF2B5EF4-FFF2-40B4-BE49-F238E27FC236}">
                <a16:creationId xmlns:a16="http://schemas.microsoft.com/office/drawing/2014/main" id="{D1049FA2-0473-417F-94FD-64FA542EA69F}"/>
              </a:ext>
            </a:extLst>
          </p:cNvPr>
          <p:cNvSpPr>
            <a:spLocks/>
          </p:cNvSpPr>
          <p:nvPr/>
        </p:nvSpPr>
        <p:spPr bwMode="auto">
          <a:xfrm>
            <a:off x="7269162" y="2706688"/>
            <a:ext cx="1724025" cy="203200"/>
          </a:xfrm>
          <a:custGeom>
            <a:avLst/>
            <a:gdLst>
              <a:gd name="T0" fmla="*/ 0 w 4784"/>
              <a:gd name="T1" fmla="*/ 127 h 567"/>
              <a:gd name="T2" fmla="*/ 237 w 4784"/>
              <a:gd name="T3" fmla="*/ 170 h 567"/>
              <a:gd name="T4" fmla="*/ 314 w 4784"/>
              <a:gd name="T5" fmla="*/ 187 h 567"/>
              <a:gd name="T6" fmla="*/ 635 w 4784"/>
              <a:gd name="T7" fmla="*/ 212 h 567"/>
              <a:gd name="T8" fmla="*/ 872 w 4784"/>
              <a:gd name="T9" fmla="*/ 212 h 567"/>
              <a:gd name="T10" fmla="*/ 1228 w 4784"/>
              <a:gd name="T11" fmla="*/ 161 h 567"/>
              <a:gd name="T12" fmla="*/ 1541 w 4784"/>
              <a:gd name="T13" fmla="*/ 68 h 567"/>
              <a:gd name="T14" fmla="*/ 1778 w 4784"/>
              <a:gd name="T15" fmla="*/ 51 h 567"/>
              <a:gd name="T16" fmla="*/ 1931 w 4784"/>
              <a:gd name="T17" fmla="*/ 0 h 567"/>
              <a:gd name="T18" fmla="*/ 2083 w 4784"/>
              <a:gd name="T19" fmla="*/ 110 h 567"/>
              <a:gd name="T20" fmla="*/ 2354 w 4784"/>
              <a:gd name="T21" fmla="*/ 229 h 567"/>
              <a:gd name="T22" fmla="*/ 2549 w 4784"/>
              <a:gd name="T23" fmla="*/ 280 h 567"/>
              <a:gd name="T24" fmla="*/ 2667 w 4784"/>
              <a:gd name="T25" fmla="*/ 330 h 567"/>
              <a:gd name="T26" fmla="*/ 2980 w 4784"/>
              <a:gd name="T27" fmla="*/ 398 h 567"/>
              <a:gd name="T28" fmla="*/ 3217 w 4784"/>
              <a:gd name="T29" fmla="*/ 407 h 567"/>
              <a:gd name="T30" fmla="*/ 3404 w 4784"/>
              <a:gd name="T31" fmla="*/ 381 h 567"/>
              <a:gd name="T32" fmla="*/ 3793 w 4784"/>
              <a:gd name="T33" fmla="*/ 381 h 567"/>
              <a:gd name="T34" fmla="*/ 3954 w 4784"/>
              <a:gd name="T35" fmla="*/ 398 h 567"/>
              <a:gd name="T36" fmla="*/ 4386 w 4784"/>
              <a:gd name="T37" fmla="*/ 517 h 567"/>
              <a:gd name="T38" fmla="*/ 4547 w 4784"/>
              <a:gd name="T39" fmla="*/ 517 h 567"/>
              <a:gd name="T40" fmla="*/ 4784 w 4784"/>
              <a:gd name="T41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4" h="567">
                <a:moveTo>
                  <a:pt x="0" y="127"/>
                </a:moveTo>
                <a:lnTo>
                  <a:pt x="237" y="170"/>
                </a:lnTo>
                <a:lnTo>
                  <a:pt x="314" y="187"/>
                </a:lnTo>
                <a:lnTo>
                  <a:pt x="635" y="212"/>
                </a:lnTo>
                <a:lnTo>
                  <a:pt x="872" y="212"/>
                </a:lnTo>
                <a:lnTo>
                  <a:pt x="1228" y="161"/>
                </a:lnTo>
                <a:lnTo>
                  <a:pt x="1541" y="68"/>
                </a:lnTo>
                <a:lnTo>
                  <a:pt x="1778" y="51"/>
                </a:lnTo>
                <a:lnTo>
                  <a:pt x="1931" y="0"/>
                </a:lnTo>
                <a:lnTo>
                  <a:pt x="2083" y="110"/>
                </a:lnTo>
                <a:lnTo>
                  <a:pt x="2354" y="229"/>
                </a:lnTo>
                <a:lnTo>
                  <a:pt x="2549" y="280"/>
                </a:lnTo>
                <a:lnTo>
                  <a:pt x="2667" y="330"/>
                </a:lnTo>
                <a:lnTo>
                  <a:pt x="2980" y="398"/>
                </a:lnTo>
                <a:lnTo>
                  <a:pt x="3217" y="407"/>
                </a:lnTo>
                <a:lnTo>
                  <a:pt x="3404" y="381"/>
                </a:lnTo>
                <a:lnTo>
                  <a:pt x="3793" y="381"/>
                </a:lnTo>
                <a:lnTo>
                  <a:pt x="3954" y="398"/>
                </a:lnTo>
                <a:lnTo>
                  <a:pt x="4386" y="517"/>
                </a:lnTo>
                <a:lnTo>
                  <a:pt x="4547" y="517"/>
                </a:lnTo>
                <a:lnTo>
                  <a:pt x="4784" y="567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5" name="Freeform 13">
            <a:extLst>
              <a:ext uri="{FF2B5EF4-FFF2-40B4-BE49-F238E27FC236}">
                <a16:creationId xmlns:a16="http://schemas.microsoft.com/office/drawing/2014/main" id="{F1C50BFC-82C3-494B-A002-9D071A09155E}"/>
              </a:ext>
            </a:extLst>
          </p:cNvPr>
          <p:cNvSpPr>
            <a:spLocks/>
          </p:cNvSpPr>
          <p:nvPr/>
        </p:nvSpPr>
        <p:spPr bwMode="auto">
          <a:xfrm>
            <a:off x="2244725" y="2789238"/>
            <a:ext cx="1009650" cy="188913"/>
          </a:xfrm>
          <a:custGeom>
            <a:avLst/>
            <a:gdLst>
              <a:gd name="T0" fmla="*/ 0 w 2803"/>
              <a:gd name="T1" fmla="*/ 330 h 525"/>
              <a:gd name="T2" fmla="*/ 43 w 2803"/>
              <a:gd name="T3" fmla="*/ 279 h 525"/>
              <a:gd name="T4" fmla="*/ 280 w 2803"/>
              <a:gd name="T5" fmla="*/ 220 h 525"/>
              <a:gd name="T6" fmla="*/ 322 w 2803"/>
              <a:gd name="T7" fmla="*/ 186 h 525"/>
              <a:gd name="T8" fmla="*/ 542 w 2803"/>
              <a:gd name="T9" fmla="*/ 118 h 525"/>
              <a:gd name="T10" fmla="*/ 737 w 2803"/>
              <a:gd name="T11" fmla="*/ 51 h 525"/>
              <a:gd name="T12" fmla="*/ 974 w 2803"/>
              <a:gd name="T13" fmla="*/ 17 h 525"/>
              <a:gd name="T14" fmla="*/ 1253 w 2803"/>
              <a:gd name="T15" fmla="*/ 17 h 525"/>
              <a:gd name="T16" fmla="*/ 1372 w 2803"/>
              <a:gd name="T17" fmla="*/ 0 h 525"/>
              <a:gd name="T18" fmla="*/ 1685 w 2803"/>
              <a:gd name="T19" fmla="*/ 34 h 525"/>
              <a:gd name="T20" fmla="*/ 1727 w 2803"/>
              <a:gd name="T21" fmla="*/ 17 h 525"/>
              <a:gd name="T22" fmla="*/ 2007 w 2803"/>
              <a:gd name="T23" fmla="*/ 59 h 525"/>
              <a:gd name="T24" fmla="*/ 2286 w 2803"/>
              <a:gd name="T25" fmla="*/ 178 h 525"/>
              <a:gd name="T26" fmla="*/ 2566 w 2803"/>
              <a:gd name="T27" fmla="*/ 338 h 525"/>
              <a:gd name="T28" fmla="*/ 2709 w 2803"/>
              <a:gd name="T29" fmla="*/ 449 h 525"/>
              <a:gd name="T30" fmla="*/ 2803 w 2803"/>
              <a:gd name="T31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03" h="525">
                <a:moveTo>
                  <a:pt x="0" y="330"/>
                </a:moveTo>
                <a:lnTo>
                  <a:pt x="43" y="279"/>
                </a:lnTo>
                <a:lnTo>
                  <a:pt x="280" y="220"/>
                </a:lnTo>
                <a:lnTo>
                  <a:pt x="322" y="186"/>
                </a:lnTo>
                <a:lnTo>
                  <a:pt x="542" y="118"/>
                </a:lnTo>
                <a:lnTo>
                  <a:pt x="737" y="51"/>
                </a:lnTo>
                <a:lnTo>
                  <a:pt x="974" y="17"/>
                </a:lnTo>
                <a:lnTo>
                  <a:pt x="1253" y="17"/>
                </a:lnTo>
                <a:lnTo>
                  <a:pt x="1372" y="0"/>
                </a:lnTo>
                <a:lnTo>
                  <a:pt x="1685" y="34"/>
                </a:lnTo>
                <a:lnTo>
                  <a:pt x="1727" y="17"/>
                </a:lnTo>
                <a:lnTo>
                  <a:pt x="2007" y="59"/>
                </a:lnTo>
                <a:lnTo>
                  <a:pt x="2286" y="178"/>
                </a:lnTo>
                <a:lnTo>
                  <a:pt x="2566" y="338"/>
                </a:lnTo>
                <a:lnTo>
                  <a:pt x="2709" y="449"/>
                </a:lnTo>
                <a:lnTo>
                  <a:pt x="2803" y="525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6" name="Freeform 14">
            <a:extLst>
              <a:ext uri="{FF2B5EF4-FFF2-40B4-BE49-F238E27FC236}">
                <a16:creationId xmlns:a16="http://schemas.microsoft.com/office/drawing/2014/main" id="{FBF2DA31-3C39-4798-BDE5-1C67E61355CB}"/>
              </a:ext>
            </a:extLst>
          </p:cNvPr>
          <p:cNvSpPr>
            <a:spLocks/>
          </p:cNvSpPr>
          <p:nvPr/>
        </p:nvSpPr>
        <p:spPr bwMode="auto">
          <a:xfrm>
            <a:off x="1430337" y="3881438"/>
            <a:ext cx="1406525" cy="1830388"/>
          </a:xfrm>
          <a:custGeom>
            <a:avLst/>
            <a:gdLst>
              <a:gd name="T0" fmla="*/ 3903 w 3903"/>
              <a:gd name="T1" fmla="*/ 5080 h 5080"/>
              <a:gd name="T2" fmla="*/ 3691 w 3903"/>
              <a:gd name="T3" fmla="*/ 4766 h 5080"/>
              <a:gd name="T4" fmla="*/ 3623 w 3903"/>
              <a:gd name="T5" fmla="*/ 4665 h 5080"/>
              <a:gd name="T6" fmla="*/ 2980 w 3903"/>
              <a:gd name="T7" fmla="*/ 4004 h 5080"/>
              <a:gd name="T8" fmla="*/ 2870 w 3903"/>
              <a:gd name="T9" fmla="*/ 3928 h 5080"/>
              <a:gd name="T10" fmla="*/ 2616 w 3903"/>
              <a:gd name="T11" fmla="*/ 3649 h 5080"/>
              <a:gd name="T12" fmla="*/ 2447 w 3903"/>
              <a:gd name="T13" fmla="*/ 3530 h 5080"/>
              <a:gd name="T14" fmla="*/ 1837 w 3903"/>
              <a:gd name="T15" fmla="*/ 2819 h 5080"/>
              <a:gd name="T16" fmla="*/ 1608 w 3903"/>
              <a:gd name="T17" fmla="*/ 2582 h 5080"/>
              <a:gd name="T18" fmla="*/ 1592 w 3903"/>
              <a:gd name="T19" fmla="*/ 2523 h 5080"/>
              <a:gd name="T20" fmla="*/ 1532 w 3903"/>
              <a:gd name="T21" fmla="*/ 2455 h 5080"/>
              <a:gd name="T22" fmla="*/ 1338 w 3903"/>
              <a:gd name="T23" fmla="*/ 1981 h 5080"/>
              <a:gd name="T24" fmla="*/ 1312 w 3903"/>
              <a:gd name="T25" fmla="*/ 1947 h 5080"/>
              <a:gd name="T26" fmla="*/ 1295 w 3903"/>
              <a:gd name="T27" fmla="*/ 1862 h 5080"/>
              <a:gd name="T28" fmla="*/ 1117 w 3903"/>
              <a:gd name="T29" fmla="*/ 1591 h 5080"/>
              <a:gd name="T30" fmla="*/ 1100 w 3903"/>
              <a:gd name="T31" fmla="*/ 1532 h 5080"/>
              <a:gd name="T32" fmla="*/ 982 w 3903"/>
              <a:gd name="T33" fmla="*/ 1295 h 5080"/>
              <a:gd name="T34" fmla="*/ 965 w 3903"/>
              <a:gd name="T35" fmla="*/ 1236 h 5080"/>
              <a:gd name="T36" fmla="*/ 973 w 3903"/>
              <a:gd name="T37" fmla="*/ 1210 h 5080"/>
              <a:gd name="T38" fmla="*/ 897 w 3903"/>
              <a:gd name="T39" fmla="*/ 1092 h 5080"/>
              <a:gd name="T40" fmla="*/ 872 w 3903"/>
              <a:gd name="T41" fmla="*/ 1033 h 5080"/>
              <a:gd name="T42" fmla="*/ 736 w 3903"/>
              <a:gd name="T43" fmla="*/ 855 h 5080"/>
              <a:gd name="T44" fmla="*/ 677 w 3903"/>
              <a:gd name="T45" fmla="*/ 804 h 5080"/>
              <a:gd name="T46" fmla="*/ 474 w 3903"/>
              <a:gd name="T47" fmla="*/ 499 h 5080"/>
              <a:gd name="T48" fmla="*/ 212 w 3903"/>
              <a:gd name="T49" fmla="*/ 169 h 5080"/>
              <a:gd name="T50" fmla="*/ 76 w 3903"/>
              <a:gd name="T51" fmla="*/ 25 h 5080"/>
              <a:gd name="T52" fmla="*/ 0 w 3903"/>
              <a:gd name="T5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903" h="5080">
                <a:moveTo>
                  <a:pt x="3903" y="5080"/>
                </a:moveTo>
                <a:lnTo>
                  <a:pt x="3691" y="4766"/>
                </a:lnTo>
                <a:lnTo>
                  <a:pt x="3623" y="4665"/>
                </a:lnTo>
                <a:lnTo>
                  <a:pt x="2980" y="4004"/>
                </a:lnTo>
                <a:lnTo>
                  <a:pt x="2870" y="3928"/>
                </a:lnTo>
                <a:lnTo>
                  <a:pt x="2616" y="3649"/>
                </a:lnTo>
                <a:lnTo>
                  <a:pt x="2447" y="3530"/>
                </a:lnTo>
                <a:lnTo>
                  <a:pt x="1837" y="2819"/>
                </a:lnTo>
                <a:lnTo>
                  <a:pt x="1608" y="2582"/>
                </a:lnTo>
                <a:lnTo>
                  <a:pt x="1592" y="2523"/>
                </a:lnTo>
                <a:lnTo>
                  <a:pt x="1532" y="2455"/>
                </a:lnTo>
                <a:lnTo>
                  <a:pt x="1338" y="1981"/>
                </a:lnTo>
                <a:lnTo>
                  <a:pt x="1312" y="1947"/>
                </a:lnTo>
                <a:lnTo>
                  <a:pt x="1295" y="1862"/>
                </a:lnTo>
                <a:lnTo>
                  <a:pt x="1117" y="1591"/>
                </a:lnTo>
                <a:lnTo>
                  <a:pt x="1100" y="1532"/>
                </a:lnTo>
                <a:lnTo>
                  <a:pt x="982" y="1295"/>
                </a:lnTo>
                <a:lnTo>
                  <a:pt x="965" y="1236"/>
                </a:lnTo>
                <a:lnTo>
                  <a:pt x="973" y="1210"/>
                </a:lnTo>
                <a:lnTo>
                  <a:pt x="897" y="1092"/>
                </a:lnTo>
                <a:lnTo>
                  <a:pt x="872" y="1033"/>
                </a:lnTo>
                <a:lnTo>
                  <a:pt x="736" y="855"/>
                </a:lnTo>
                <a:lnTo>
                  <a:pt x="677" y="804"/>
                </a:lnTo>
                <a:lnTo>
                  <a:pt x="474" y="499"/>
                </a:lnTo>
                <a:lnTo>
                  <a:pt x="212" y="169"/>
                </a:lnTo>
                <a:lnTo>
                  <a:pt x="76" y="25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7" name="Freeform 15">
            <a:extLst>
              <a:ext uri="{FF2B5EF4-FFF2-40B4-BE49-F238E27FC236}">
                <a16:creationId xmlns:a16="http://schemas.microsoft.com/office/drawing/2014/main" id="{E7B800B3-2080-4ADF-BFF9-5A62A2060049}"/>
              </a:ext>
            </a:extLst>
          </p:cNvPr>
          <p:cNvSpPr>
            <a:spLocks/>
          </p:cNvSpPr>
          <p:nvPr/>
        </p:nvSpPr>
        <p:spPr bwMode="auto">
          <a:xfrm>
            <a:off x="1946275" y="6316663"/>
            <a:ext cx="984250" cy="265113"/>
          </a:xfrm>
          <a:custGeom>
            <a:avLst/>
            <a:gdLst>
              <a:gd name="T0" fmla="*/ 0 w 2734"/>
              <a:gd name="T1" fmla="*/ 0 h 737"/>
              <a:gd name="T2" fmla="*/ 110 w 2734"/>
              <a:gd name="T3" fmla="*/ 17 h 737"/>
              <a:gd name="T4" fmla="*/ 304 w 2734"/>
              <a:gd name="T5" fmla="*/ 68 h 737"/>
              <a:gd name="T6" fmla="*/ 364 w 2734"/>
              <a:gd name="T7" fmla="*/ 93 h 737"/>
              <a:gd name="T8" fmla="*/ 406 w 2734"/>
              <a:gd name="T9" fmla="*/ 93 h 737"/>
              <a:gd name="T10" fmla="*/ 973 w 2734"/>
              <a:gd name="T11" fmla="*/ 186 h 737"/>
              <a:gd name="T12" fmla="*/ 1176 w 2734"/>
              <a:gd name="T13" fmla="*/ 279 h 737"/>
              <a:gd name="T14" fmla="*/ 1413 w 2734"/>
              <a:gd name="T15" fmla="*/ 339 h 737"/>
              <a:gd name="T16" fmla="*/ 1888 w 2734"/>
              <a:gd name="T17" fmla="*/ 508 h 737"/>
              <a:gd name="T18" fmla="*/ 2125 w 2734"/>
              <a:gd name="T19" fmla="*/ 567 h 737"/>
              <a:gd name="T20" fmla="*/ 2319 w 2734"/>
              <a:gd name="T21" fmla="*/ 593 h 737"/>
              <a:gd name="T22" fmla="*/ 2675 w 2734"/>
              <a:gd name="T23" fmla="*/ 720 h 737"/>
              <a:gd name="T24" fmla="*/ 2734 w 2734"/>
              <a:gd name="T25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4" h="737">
                <a:moveTo>
                  <a:pt x="0" y="0"/>
                </a:moveTo>
                <a:lnTo>
                  <a:pt x="110" y="17"/>
                </a:lnTo>
                <a:lnTo>
                  <a:pt x="304" y="68"/>
                </a:lnTo>
                <a:lnTo>
                  <a:pt x="364" y="93"/>
                </a:lnTo>
                <a:lnTo>
                  <a:pt x="406" y="93"/>
                </a:lnTo>
                <a:lnTo>
                  <a:pt x="973" y="186"/>
                </a:lnTo>
                <a:lnTo>
                  <a:pt x="1176" y="279"/>
                </a:lnTo>
                <a:lnTo>
                  <a:pt x="1413" y="339"/>
                </a:lnTo>
                <a:lnTo>
                  <a:pt x="1888" y="508"/>
                </a:lnTo>
                <a:lnTo>
                  <a:pt x="2125" y="567"/>
                </a:lnTo>
                <a:lnTo>
                  <a:pt x="2319" y="593"/>
                </a:lnTo>
                <a:lnTo>
                  <a:pt x="2675" y="720"/>
                </a:lnTo>
                <a:lnTo>
                  <a:pt x="2734" y="737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8" name="Freeform 16">
            <a:extLst>
              <a:ext uri="{FF2B5EF4-FFF2-40B4-BE49-F238E27FC236}">
                <a16:creationId xmlns:a16="http://schemas.microsoft.com/office/drawing/2014/main" id="{02CEE96E-585E-44A3-B613-7D7E2675B793}"/>
              </a:ext>
            </a:extLst>
          </p:cNvPr>
          <p:cNvSpPr>
            <a:spLocks/>
          </p:cNvSpPr>
          <p:nvPr/>
        </p:nvSpPr>
        <p:spPr bwMode="auto">
          <a:xfrm>
            <a:off x="4916487" y="2922588"/>
            <a:ext cx="69850" cy="736600"/>
          </a:xfrm>
          <a:custGeom>
            <a:avLst/>
            <a:gdLst>
              <a:gd name="T0" fmla="*/ 177 w 194"/>
              <a:gd name="T1" fmla="*/ 2041 h 2041"/>
              <a:gd name="T2" fmla="*/ 194 w 194"/>
              <a:gd name="T3" fmla="*/ 1203 h 2041"/>
              <a:gd name="T4" fmla="*/ 160 w 194"/>
              <a:gd name="T5" fmla="*/ 576 h 2041"/>
              <a:gd name="T6" fmla="*/ 152 w 194"/>
              <a:gd name="T7" fmla="*/ 517 h 2041"/>
              <a:gd name="T8" fmla="*/ 50 w 194"/>
              <a:gd name="T9" fmla="*/ 288 h 2041"/>
              <a:gd name="T10" fmla="*/ 42 w 194"/>
              <a:gd name="T11" fmla="*/ 144 h 2041"/>
              <a:gd name="T12" fmla="*/ 0 w 194"/>
              <a:gd name="T13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4" h="2041">
                <a:moveTo>
                  <a:pt x="177" y="2041"/>
                </a:moveTo>
                <a:lnTo>
                  <a:pt x="194" y="1203"/>
                </a:lnTo>
                <a:lnTo>
                  <a:pt x="160" y="576"/>
                </a:lnTo>
                <a:lnTo>
                  <a:pt x="152" y="517"/>
                </a:lnTo>
                <a:lnTo>
                  <a:pt x="50" y="288"/>
                </a:lnTo>
                <a:lnTo>
                  <a:pt x="42" y="144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9" name="Freeform 17">
            <a:extLst>
              <a:ext uri="{FF2B5EF4-FFF2-40B4-BE49-F238E27FC236}">
                <a16:creationId xmlns:a16="http://schemas.microsoft.com/office/drawing/2014/main" id="{64EFE6E0-F913-441B-8617-5024E1B558D3}"/>
              </a:ext>
            </a:extLst>
          </p:cNvPr>
          <p:cNvSpPr>
            <a:spLocks/>
          </p:cNvSpPr>
          <p:nvPr/>
        </p:nvSpPr>
        <p:spPr bwMode="auto">
          <a:xfrm>
            <a:off x="8636000" y="1135063"/>
            <a:ext cx="115888" cy="239713"/>
          </a:xfrm>
          <a:custGeom>
            <a:avLst/>
            <a:gdLst>
              <a:gd name="T0" fmla="*/ 0 w 322"/>
              <a:gd name="T1" fmla="*/ 669 h 669"/>
              <a:gd name="T2" fmla="*/ 119 w 322"/>
              <a:gd name="T3" fmla="*/ 398 h 669"/>
              <a:gd name="T4" fmla="*/ 178 w 322"/>
              <a:gd name="T5" fmla="*/ 313 h 669"/>
              <a:gd name="T6" fmla="*/ 288 w 322"/>
              <a:gd name="T7" fmla="*/ 119 h 669"/>
              <a:gd name="T8" fmla="*/ 322 w 322"/>
              <a:gd name="T9" fmla="*/ 0 h 669"/>
              <a:gd name="T10" fmla="*/ 322 w 322"/>
              <a:gd name="T11" fmla="*/ 4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669">
                <a:moveTo>
                  <a:pt x="0" y="669"/>
                </a:moveTo>
                <a:lnTo>
                  <a:pt x="119" y="398"/>
                </a:lnTo>
                <a:lnTo>
                  <a:pt x="178" y="313"/>
                </a:lnTo>
                <a:lnTo>
                  <a:pt x="288" y="119"/>
                </a:lnTo>
                <a:lnTo>
                  <a:pt x="322" y="0"/>
                </a:lnTo>
                <a:lnTo>
                  <a:pt x="322" y="42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0" name="Freeform 18">
            <a:extLst>
              <a:ext uri="{FF2B5EF4-FFF2-40B4-BE49-F238E27FC236}">
                <a16:creationId xmlns:a16="http://schemas.microsoft.com/office/drawing/2014/main" id="{6EC8923E-5D16-4FFD-8BAB-EE5A4EC3DD2F}"/>
              </a:ext>
            </a:extLst>
          </p:cNvPr>
          <p:cNvSpPr>
            <a:spLocks/>
          </p:cNvSpPr>
          <p:nvPr/>
        </p:nvSpPr>
        <p:spPr bwMode="auto">
          <a:xfrm>
            <a:off x="9885362" y="5118100"/>
            <a:ext cx="198438" cy="34925"/>
          </a:xfrm>
          <a:custGeom>
            <a:avLst/>
            <a:gdLst>
              <a:gd name="T0" fmla="*/ 0 w 551"/>
              <a:gd name="T1" fmla="*/ 0 h 101"/>
              <a:gd name="T2" fmla="*/ 119 w 551"/>
              <a:gd name="T3" fmla="*/ 59 h 101"/>
              <a:gd name="T4" fmla="*/ 280 w 551"/>
              <a:gd name="T5" fmla="*/ 101 h 101"/>
              <a:gd name="T6" fmla="*/ 551 w 551"/>
              <a:gd name="T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1" h="101">
                <a:moveTo>
                  <a:pt x="0" y="0"/>
                </a:moveTo>
                <a:lnTo>
                  <a:pt x="119" y="59"/>
                </a:lnTo>
                <a:lnTo>
                  <a:pt x="280" y="101"/>
                </a:lnTo>
                <a:lnTo>
                  <a:pt x="551" y="101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1" name="Freeform 19">
            <a:extLst>
              <a:ext uri="{FF2B5EF4-FFF2-40B4-BE49-F238E27FC236}">
                <a16:creationId xmlns:a16="http://schemas.microsoft.com/office/drawing/2014/main" id="{0E6CEC85-D437-4089-B9E4-01E13BFA134C}"/>
              </a:ext>
            </a:extLst>
          </p:cNvPr>
          <p:cNvSpPr>
            <a:spLocks noEditPoints="1"/>
          </p:cNvSpPr>
          <p:nvPr/>
        </p:nvSpPr>
        <p:spPr bwMode="auto">
          <a:xfrm>
            <a:off x="2989262" y="593725"/>
            <a:ext cx="7451725" cy="6213475"/>
          </a:xfrm>
          <a:custGeom>
            <a:avLst/>
            <a:gdLst>
              <a:gd name="T0" fmla="*/ 19150 w 20691"/>
              <a:gd name="T1" fmla="*/ 12547 h 17237"/>
              <a:gd name="T2" fmla="*/ 17381 w 20691"/>
              <a:gd name="T3" fmla="*/ 12995 h 17237"/>
              <a:gd name="T4" fmla="*/ 15247 w 20691"/>
              <a:gd name="T5" fmla="*/ 13783 h 17237"/>
              <a:gd name="T6" fmla="*/ 13884 w 20691"/>
              <a:gd name="T7" fmla="*/ 14020 h 17237"/>
              <a:gd name="T8" fmla="*/ 12191 w 20691"/>
              <a:gd name="T9" fmla="*/ 14172 h 17237"/>
              <a:gd name="T10" fmla="*/ 10710 w 20691"/>
              <a:gd name="T11" fmla="*/ 14257 h 17237"/>
              <a:gd name="T12" fmla="*/ 9533 w 20691"/>
              <a:gd name="T13" fmla="*/ 14045 h 17237"/>
              <a:gd name="T14" fmla="*/ 8348 w 20691"/>
              <a:gd name="T15" fmla="*/ 14045 h 17237"/>
              <a:gd name="T16" fmla="*/ 7103 w 20691"/>
              <a:gd name="T17" fmla="*/ 13927 h 17237"/>
              <a:gd name="T18" fmla="*/ 5799 w 20691"/>
              <a:gd name="T19" fmla="*/ 13884 h 17237"/>
              <a:gd name="T20" fmla="*/ 4555 w 20691"/>
              <a:gd name="T21" fmla="*/ 13554 h 17237"/>
              <a:gd name="T22" fmla="*/ 2387 w 20691"/>
              <a:gd name="T23" fmla="*/ 13766 h 17237"/>
              <a:gd name="T24" fmla="*/ 313 w 20691"/>
              <a:gd name="T25" fmla="*/ 13453 h 17237"/>
              <a:gd name="T26" fmla="*/ 4428 w 20691"/>
              <a:gd name="T27" fmla="*/ 3191 h 17237"/>
              <a:gd name="T28" fmla="*/ 5689 w 20691"/>
              <a:gd name="T29" fmla="*/ 3200 h 17237"/>
              <a:gd name="T30" fmla="*/ 7391 w 20691"/>
              <a:gd name="T31" fmla="*/ 3225 h 17237"/>
              <a:gd name="T32" fmla="*/ 9482 w 20691"/>
              <a:gd name="T33" fmla="*/ 3090 h 17237"/>
              <a:gd name="T34" fmla="*/ 10947 w 20691"/>
              <a:gd name="T35" fmla="*/ 3344 h 17237"/>
              <a:gd name="T36" fmla="*/ 12877 w 20691"/>
              <a:gd name="T37" fmla="*/ 3598 h 17237"/>
              <a:gd name="T38" fmla="*/ 14435 w 20691"/>
              <a:gd name="T39" fmla="*/ 3835 h 17237"/>
              <a:gd name="T40" fmla="*/ 15891 w 20691"/>
              <a:gd name="T41" fmla="*/ 3835 h 17237"/>
              <a:gd name="T42" fmla="*/ 18422 w 20691"/>
              <a:gd name="T43" fmla="*/ 4089 h 17237"/>
              <a:gd name="T44" fmla="*/ 20234 w 20691"/>
              <a:gd name="T45" fmla="*/ 4334 h 17237"/>
              <a:gd name="T46" fmla="*/ 14333 w 20691"/>
              <a:gd name="T47" fmla="*/ 7602 h 17237"/>
              <a:gd name="T48" fmla="*/ 12826 w 20691"/>
              <a:gd name="T49" fmla="*/ 7314 h 17237"/>
              <a:gd name="T50" fmla="*/ 11285 w 20691"/>
              <a:gd name="T51" fmla="*/ 7111 h 17237"/>
              <a:gd name="T52" fmla="*/ 9719 w 20691"/>
              <a:gd name="T53" fmla="*/ 6806 h 17237"/>
              <a:gd name="T54" fmla="*/ 8534 w 20691"/>
              <a:gd name="T55" fmla="*/ 6790 h 17237"/>
              <a:gd name="T56" fmla="*/ 6874 w 20691"/>
              <a:gd name="T57" fmla="*/ 6688 h 17237"/>
              <a:gd name="T58" fmla="*/ 5689 w 20691"/>
              <a:gd name="T59" fmla="*/ 6485 h 17237"/>
              <a:gd name="T60" fmla="*/ 4961 w 20691"/>
              <a:gd name="T61" fmla="*/ 6578 h 17237"/>
              <a:gd name="T62" fmla="*/ 3412 w 20691"/>
              <a:gd name="T63" fmla="*/ 6485 h 17237"/>
              <a:gd name="T64" fmla="*/ 2040 w 20691"/>
              <a:gd name="T65" fmla="*/ 6451 h 17237"/>
              <a:gd name="T66" fmla="*/ 838 w 20691"/>
              <a:gd name="T67" fmla="*/ 6180 h 17237"/>
              <a:gd name="T68" fmla="*/ 2633 w 20691"/>
              <a:gd name="T69" fmla="*/ 11514 h 17237"/>
              <a:gd name="T70" fmla="*/ 4326 w 20691"/>
              <a:gd name="T71" fmla="*/ 12225 h 17237"/>
              <a:gd name="T72" fmla="*/ 5782 w 20691"/>
              <a:gd name="T73" fmla="*/ 11683 h 17237"/>
              <a:gd name="T74" fmla="*/ 6570 w 20691"/>
              <a:gd name="T75" fmla="*/ 11751 h 17237"/>
              <a:gd name="T76" fmla="*/ 8153 w 20691"/>
              <a:gd name="T77" fmla="*/ 11666 h 17237"/>
              <a:gd name="T78" fmla="*/ 9694 w 20691"/>
              <a:gd name="T79" fmla="*/ 11184 h 17237"/>
              <a:gd name="T80" fmla="*/ 10718 w 20691"/>
              <a:gd name="T81" fmla="*/ 11192 h 17237"/>
              <a:gd name="T82" fmla="*/ 12030 w 20691"/>
              <a:gd name="T83" fmla="*/ 10997 h 17237"/>
              <a:gd name="T84" fmla="*/ 13292 w 20691"/>
              <a:gd name="T85" fmla="*/ 11184 h 17237"/>
              <a:gd name="T86" fmla="*/ 16991 w 20691"/>
              <a:gd name="T87" fmla="*/ 2717 h 17237"/>
              <a:gd name="T88" fmla="*/ 15679 w 20691"/>
              <a:gd name="T89" fmla="*/ 2167 h 17237"/>
              <a:gd name="T90" fmla="*/ 14748 w 20691"/>
              <a:gd name="T91" fmla="*/ 1938 h 17237"/>
              <a:gd name="T92" fmla="*/ 12708 w 20691"/>
              <a:gd name="T93" fmla="*/ 1532 h 17237"/>
              <a:gd name="T94" fmla="*/ 11133 w 20691"/>
              <a:gd name="T95" fmla="*/ 1278 h 17237"/>
              <a:gd name="T96" fmla="*/ 10362 w 20691"/>
              <a:gd name="T97" fmla="*/ 905 h 17237"/>
              <a:gd name="T98" fmla="*/ 9236 w 20691"/>
              <a:gd name="T99" fmla="*/ 575 h 17237"/>
              <a:gd name="T100" fmla="*/ 8068 w 20691"/>
              <a:gd name="T101" fmla="*/ 609 h 17237"/>
              <a:gd name="T102" fmla="*/ 6934 w 20691"/>
              <a:gd name="T103" fmla="*/ 372 h 17237"/>
              <a:gd name="T104" fmla="*/ 6163 w 20691"/>
              <a:gd name="T105" fmla="*/ 533 h 17237"/>
              <a:gd name="T106" fmla="*/ 5647 w 20691"/>
              <a:gd name="T107" fmla="*/ 0 h 17237"/>
              <a:gd name="T108" fmla="*/ 4521 w 20691"/>
              <a:gd name="T109" fmla="*/ 211 h 17237"/>
              <a:gd name="T110" fmla="*/ 711 w 20691"/>
              <a:gd name="T111" fmla="*/ 17203 h 17237"/>
              <a:gd name="T112" fmla="*/ 2853 w 20691"/>
              <a:gd name="T113" fmla="*/ 17085 h 17237"/>
              <a:gd name="T114" fmla="*/ 4445 w 20691"/>
              <a:gd name="T115" fmla="*/ 17000 h 17237"/>
              <a:gd name="T116" fmla="*/ 5867 w 20691"/>
              <a:gd name="T117" fmla="*/ 16881 h 17237"/>
              <a:gd name="T118" fmla="*/ 6815 w 20691"/>
              <a:gd name="T119" fmla="*/ 16949 h 17237"/>
              <a:gd name="T120" fmla="*/ 9761 w 20691"/>
              <a:gd name="T121" fmla="*/ 17127 h 17237"/>
              <a:gd name="T122" fmla="*/ 12724 w 20691"/>
              <a:gd name="T123" fmla="*/ 17017 h 17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691" h="17237">
                <a:moveTo>
                  <a:pt x="20302" y="11844"/>
                </a:moveTo>
                <a:lnTo>
                  <a:pt x="19701" y="12233"/>
                </a:lnTo>
                <a:lnTo>
                  <a:pt x="19641" y="12242"/>
                </a:lnTo>
                <a:lnTo>
                  <a:pt x="19320" y="12420"/>
                </a:lnTo>
                <a:lnTo>
                  <a:pt x="19167" y="12513"/>
                </a:lnTo>
                <a:lnTo>
                  <a:pt x="19150" y="12547"/>
                </a:lnTo>
                <a:lnTo>
                  <a:pt x="18955" y="12589"/>
                </a:lnTo>
                <a:lnTo>
                  <a:pt x="18685" y="12682"/>
                </a:lnTo>
                <a:lnTo>
                  <a:pt x="18448" y="12716"/>
                </a:lnTo>
                <a:lnTo>
                  <a:pt x="18304" y="12775"/>
                </a:lnTo>
                <a:lnTo>
                  <a:pt x="17999" y="12860"/>
                </a:lnTo>
                <a:lnTo>
                  <a:pt x="17381" y="12995"/>
                </a:lnTo>
                <a:lnTo>
                  <a:pt x="16814" y="13232"/>
                </a:lnTo>
                <a:lnTo>
                  <a:pt x="16492" y="13410"/>
                </a:lnTo>
                <a:lnTo>
                  <a:pt x="16221" y="13495"/>
                </a:lnTo>
                <a:lnTo>
                  <a:pt x="15840" y="13664"/>
                </a:lnTo>
                <a:lnTo>
                  <a:pt x="15561" y="13732"/>
                </a:lnTo>
                <a:lnTo>
                  <a:pt x="15247" y="13783"/>
                </a:lnTo>
                <a:lnTo>
                  <a:pt x="15095" y="13783"/>
                </a:lnTo>
                <a:lnTo>
                  <a:pt x="14655" y="13901"/>
                </a:lnTo>
                <a:lnTo>
                  <a:pt x="14536" y="13910"/>
                </a:lnTo>
                <a:lnTo>
                  <a:pt x="14443" y="13944"/>
                </a:lnTo>
                <a:lnTo>
                  <a:pt x="14028" y="14020"/>
                </a:lnTo>
                <a:lnTo>
                  <a:pt x="13884" y="14020"/>
                </a:lnTo>
                <a:lnTo>
                  <a:pt x="13707" y="14062"/>
                </a:lnTo>
                <a:lnTo>
                  <a:pt x="13529" y="14071"/>
                </a:lnTo>
                <a:lnTo>
                  <a:pt x="12936" y="14079"/>
                </a:lnTo>
                <a:lnTo>
                  <a:pt x="12818" y="14113"/>
                </a:lnTo>
                <a:lnTo>
                  <a:pt x="12411" y="14181"/>
                </a:lnTo>
                <a:lnTo>
                  <a:pt x="12191" y="14172"/>
                </a:lnTo>
                <a:lnTo>
                  <a:pt x="12098" y="14198"/>
                </a:lnTo>
                <a:lnTo>
                  <a:pt x="12005" y="14215"/>
                </a:lnTo>
                <a:lnTo>
                  <a:pt x="11861" y="14231"/>
                </a:lnTo>
                <a:lnTo>
                  <a:pt x="11522" y="14257"/>
                </a:lnTo>
                <a:lnTo>
                  <a:pt x="11065" y="14231"/>
                </a:lnTo>
                <a:lnTo>
                  <a:pt x="10710" y="14257"/>
                </a:lnTo>
                <a:lnTo>
                  <a:pt x="10362" y="14248"/>
                </a:lnTo>
                <a:lnTo>
                  <a:pt x="10185" y="14240"/>
                </a:lnTo>
                <a:lnTo>
                  <a:pt x="10032" y="14164"/>
                </a:lnTo>
                <a:lnTo>
                  <a:pt x="9787" y="14147"/>
                </a:lnTo>
                <a:lnTo>
                  <a:pt x="9626" y="14028"/>
                </a:lnTo>
                <a:lnTo>
                  <a:pt x="9533" y="14045"/>
                </a:lnTo>
                <a:lnTo>
                  <a:pt x="9499" y="14020"/>
                </a:lnTo>
                <a:lnTo>
                  <a:pt x="9118" y="14045"/>
                </a:lnTo>
                <a:lnTo>
                  <a:pt x="8856" y="14045"/>
                </a:lnTo>
                <a:lnTo>
                  <a:pt x="8779" y="14011"/>
                </a:lnTo>
                <a:lnTo>
                  <a:pt x="8466" y="14045"/>
                </a:lnTo>
                <a:lnTo>
                  <a:pt x="8348" y="14045"/>
                </a:lnTo>
                <a:lnTo>
                  <a:pt x="8170" y="14011"/>
                </a:lnTo>
                <a:lnTo>
                  <a:pt x="7967" y="14020"/>
                </a:lnTo>
                <a:lnTo>
                  <a:pt x="7696" y="13986"/>
                </a:lnTo>
                <a:lnTo>
                  <a:pt x="7577" y="13986"/>
                </a:lnTo>
                <a:lnTo>
                  <a:pt x="7222" y="13901"/>
                </a:lnTo>
                <a:lnTo>
                  <a:pt x="7103" y="13927"/>
                </a:lnTo>
                <a:lnTo>
                  <a:pt x="6570" y="13927"/>
                </a:lnTo>
                <a:lnTo>
                  <a:pt x="6366" y="13901"/>
                </a:lnTo>
                <a:lnTo>
                  <a:pt x="6248" y="13876"/>
                </a:lnTo>
                <a:lnTo>
                  <a:pt x="6096" y="13876"/>
                </a:lnTo>
                <a:lnTo>
                  <a:pt x="5977" y="13893"/>
                </a:lnTo>
                <a:lnTo>
                  <a:pt x="5799" y="13884"/>
                </a:lnTo>
                <a:lnTo>
                  <a:pt x="5647" y="13867"/>
                </a:lnTo>
                <a:lnTo>
                  <a:pt x="5410" y="13774"/>
                </a:lnTo>
                <a:lnTo>
                  <a:pt x="5173" y="13732"/>
                </a:lnTo>
                <a:lnTo>
                  <a:pt x="4970" y="13656"/>
                </a:lnTo>
                <a:lnTo>
                  <a:pt x="4817" y="13639"/>
                </a:lnTo>
                <a:lnTo>
                  <a:pt x="4555" y="13554"/>
                </a:lnTo>
                <a:lnTo>
                  <a:pt x="4284" y="13520"/>
                </a:lnTo>
                <a:lnTo>
                  <a:pt x="3725" y="13520"/>
                </a:lnTo>
                <a:lnTo>
                  <a:pt x="3454" y="13554"/>
                </a:lnTo>
                <a:lnTo>
                  <a:pt x="3014" y="13715"/>
                </a:lnTo>
                <a:lnTo>
                  <a:pt x="2836" y="13698"/>
                </a:lnTo>
                <a:lnTo>
                  <a:pt x="2387" y="13766"/>
                </a:lnTo>
                <a:lnTo>
                  <a:pt x="2150" y="13766"/>
                </a:lnTo>
                <a:lnTo>
                  <a:pt x="1236" y="13673"/>
                </a:lnTo>
                <a:lnTo>
                  <a:pt x="787" y="13580"/>
                </a:lnTo>
                <a:lnTo>
                  <a:pt x="491" y="13495"/>
                </a:lnTo>
                <a:lnTo>
                  <a:pt x="432" y="13470"/>
                </a:lnTo>
                <a:lnTo>
                  <a:pt x="313" y="13453"/>
                </a:lnTo>
                <a:lnTo>
                  <a:pt x="0" y="13453"/>
                </a:lnTo>
                <a:moveTo>
                  <a:pt x="2616" y="3208"/>
                </a:moveTo>
                <a:lnTo>
                  <a:pt x="2921" y="3225"/>
                </a:lnTo>
                <a:lnTo>
                  <a:pt x="3556" y="3225"/>
                </a:lnTo>
                <a:lnTo>
                  <a:pt x="3869" y="3259"/>
                </a:lnTo>
                <a:lnTo>
                  <a:pt x="4428" y="3191"/>
                </a:lnTo>
                <a:lnTo>
                  <a:pt x="4504" y="3149"/>
                </a:lnTo>
                <a:lnTo>
                  <a:pt x="4699" y="3124"/>
                </a:lnTo>
                <a:lnTo>
                  <a:pt x="5139" y="3174"/>
                </a:lnTo>
                <a:lnTo>
                  <a:pt x="5173" y="3191"/>
                </a:lnTo>
                <a:lnTo>
                  <a:pt x="5215" y="3183"/>
                </a:lnTo>
                <a:lnTo>
                  <a:pt x="5689" y="3200"/>
                </a:lnTo>
                <a:lnTo>
                  <a:pt x="6282" y="3090"/>
                </a:lnTo>
                <a:lnTo>
                  <a:pt x="6485" y="3115"/>
                </a:lnTo>
                <a:lnTo>
                  <a:pt x="6756" y="3191"/>
                </a:lnTo>
                <a:lnTo>
                  <a:pt x="7035" y="3242"/>
                </a:lnTo>
                <a:lnTo>
                  <a:pt x="7230" y="3242"/>
                </a:lnTo>
                <a:lnTo>
                  <a:pt x="7391" y="3225"/>
                </a:lnTo>
                <a:lnTo>
                  <a:pt x="7416" y="3242"/>
                </a:lnTo>
                <a:lnTo>
                  <a:pt x="8102" y="3183"/>
                </a:lnTo>
                <a:lnTo>
                  <a:pt x="8500" y="3166"/>
                </a:lnTo>
                <a:lnTo>
                  <a:pt x="8813" y="3124"/>
                </a:lnTo>
                <a:lnTo>
                  <a:pt x="8974" y="3132"/>
                </a:lnTo>
                <a:lnTo>
                  <a:pt x="9482" y="3090"/>
                </a:lnTo>
                <a:lnTo>
                  <a:pt x="9685" y="3149"/>
                </a:lnTo>
                <a:lnTo>
                  <a:pt x="9761" y="3149"/>
                </a:lnTo>
                <a:lnTo>
                  <a:pt x="10117" y="3259"/>
                </a:lnTo>
                <a:lnTo>
                  <a:pt x="10193" y="3259"/>
                </a:lnTo>
                <a:lnTo>
                  <a:pt x="10430" y="3310"/>
                </a:lnTo>
                <a:lnTo>
                  <a:pt x="10947" y="3344"/>
                </a:lnTo>
                <a:lnTo>
                  <a:pt x="11455" y="3445"/>
                </a:lnTo>
                <a:lnTo>
                  <a:pt x="12242" y="3496"/>
                </a:lnTo>
                <a:lnTo>
                  <a:pt x="12403" y="3538"/>
                </a:lnTo>
                <a:lnTo>
                  <a:pt x="12716" y="3581"/>
                </a:lnTo>
                <a:lnTo>
                  <a:pt x="12835" y="3581"/>
                </a:lnTo>
                <a:lnTo>
                  <a:pt x="12877" y="3598"/>
                </a:lnTo>
                <a:lnTo>
                  <a:pt x="12953" y="3598"/>
                </a:lnTo>
                <a:lnTo>
                  <a:pt x="13072" y="3623"/>
                </a:lnTo>
                <a:lnTo>
                  <a:pt x="13546" y="3623"/>
                </a:lnTo>
                <a:lnTo>
                  <a:pt x="14020" y="3784"/>
                </a:lnTo>
                <a:lnTo>
                  <a:pt x="14392" y="3826"/>
                </a:lnTo>
                <a:lnTo>
                  <a:pt x="14435" y="3835"/>
                </a:lnTo>
                <a:lnTo>
                  <a:pt x="14511" y="3818"/>
                </a:lnTo>
                <a:lnTo>
                  <a:pt x="14866" y="3801"/>
                </a:lnTo>
                <a:lnTo>
                  <a:pt x="14951" y="3792"/>
                </a:lnTo>
                <a:lnTo>
                  <a:pt x="15214" y="3792"/>
                </a:lnTo>
                <a:lnTo>
                  <a:pt x="15688" y="3835"/>
                </a:lnTo>
                <a:lnTo>
                  <a:pt x="15891" y="3835"/>
                </a:lnTo>
                <a:lnTo>
                  <a:pt x="16246" y="3801"/>
                </a:lnTo>
                <a:lnTo>
                  <a:pt x="17076" y="3936"/>
                </a:lnTo>
                <a:lnTo>
                  <a:pt x="17389" y="3945"/>
                </a:lnTo>
                <a:lnTo>
                  <a:pt x="17423" y="3919"/>
                </a:lnTo>
                <a:lnTo>
                  <a:pt x="18380" y="4072"/>
                </a:lnTo>
                <a:lnTo>
                  <a:pt x="18422" y="4089"/>
                </a:lnTo>
                <a:lnTo>
                  <a:pt x="18972" y="4080"/>
                </a:lnTo>
                <a:lnTo>
                  <a:pt x="19404" y="4148"/>
                </a:lnTo>
                <a:lnTo>
                  <a:pt x="19844" y="4258"/>
                </a:lnTo>
                <a:lnTo>
                  <a:pt x="20039" y="4258"/>
                </a:lnTo>
                <a:lnTo>
                  <a:pt x="20200" y="4309"/>
                </a:lnTo>
                <a:lnTo>
                  <a:pt x="20234" y="4334"/>
                </a:lnTo>
                <a:lnTo>
                  <a:pt x="20513" y="4410"/>
                </a:lnTo>
                <a:lnTo>
                  <a:pt x="20691" y="4444"/>
                </a:lnTo>
                <a:moveTo>
                  <a:pt x="15671" y="7899"/>
                </a:moveTo>
                <a:lnTo>
                  <a:pt x="15467" y="7907"/>
                </a:lnTo>
                <a:lnTo>
                  <a:pt x="15044" y="7839"/>
                </a:lnTo>
                <a:lnTo>
                  <a:pt x="14333" y="7602"/>
                </a:lnTo>
                <a:lnTo>
                  <a:pt x="14274" y="7602"/>
                </a:lnTo>
                <a:lnTo>
                  <a:pt x="14130" y="7560"/>
                </a:lnTo>
                <a:lnTo>
                  <a:pt x="13656" y="7526"/>
                </a:lnTo>
                <a:lnTo>
                  <a:pt x="13419" y="7492"/>
                </a:lnTo>
                <a:lnTo>
                  <a:pt x="13148" y="7382"/>
                </a:lnTo>
                <a:lnTo>
                  <a:pt x="12826" y="7314"/>
                </a:lnTo>
                <a:lnTo>
                  <a:pt x="12437" y="7094"/>
                </a:lnTo>
                <a:lnTo>
                  <a:pt x="12233" y="7027"/>
                </a:lnTo>
                <a:lnTo>
                  <a:pt x="11903" y="7027"/>
                </a:lnTo>
                <a:lnTo>
                  <a:pt x="11725" y="7069"/>
                </a:lnTo>
                <a:lnTo>
                  <a:pt x="11607" y="7128"/>
                </a:lnTo>
                <a:lnTo>
                  <a:pt x="11285" y="7111"/>
                </a:lnTo>
                <a:lnTo>
                  <a:pt x="10896" y="7044"/>
                </a:lnTo>
                <a:lnTo>
                  <a:pt x="10515" y="6891"/>
                </a:lnTo>
                <a:lnTo>
                  <a:pt x="10193" y="6806"/>
                </a:lnTo>
                <a:lnTo>
                  <a:pt x="9931" y="6806"/>
                </a:lnTo>
                <a:lnTo>
                  <a:pt x="9778" y="6832"/>
                </a:lnTo>
                <a:lnTo>
                  <a:pt x="9719" y="6806"/>
                </a:lnTo>
                <a:lnTo>
                  <a:pt x="9601" y="6840"/>
                </a:lnTo>
                <a:lnTo>
                  <a:pt x="9279" y="6849"/>
                </a:lnTo>
                <a:lnTo>
                  <a:pt x="9220" y="6866"/>
                </a:lnTo>
                <a:lnTo>
                  <a:pt x="8830" y="6840"/>
                </a:lnTo>
                <a:lnTo>
                  <a:pt x="8805" y="6849"/>
                </a:lnTo>
                <a:lnTo>
                  <a:pt x="8534" y="6790"/>
                </a:lnTo>
                <a:lnTo>
                  <a:pt x="7975" y="6722"/>
                </a:lnTo>
                <a:lnTo>
                  <a:pt x="7738" y="6739"/>
                </a:lnTo>
                <a:lnTo>
                  <a:pt x="7408" y="6739"/>
                </a:lnTo>
                <a:lnTo>
                  <a:pt x="7349" y="6722"/>
                </a:lnTo>
                <a:lnTo>
                  <a:pt x="7264" y="6730"/>
                </a:lnTo>
                <a:lnTo>
                  <a:pt x="6874" y="6688"/>
                </a:lnTo>
                <a:lnTo>
                  <a:pt x="6731" y="6688"/>
                </a:lnTo>
                <a:lnTo>
                  <a:pt x="6553" y="6663"/>
                </a:lnTo>
                <a:lnTo>
                  <a:pt x="6400" y="6663"/>
                </a:lnTo>
                <a:lnTo>
                  <a:pt x="6019" y="6561"/>
                </a:lnTo>
                <a:lnTo>
                  <a:pt x="5842" y="6536"/>
                </a:lnTo>
                <a:lnTo>
                  <a:pt x="5689" y="6485"/>
                </a:lnTo>
                <a:lnTo>
                  <a:pt x="5545" y="6476"/>
                </a:lnTo>
                <a:lnTo>
                  <a:pt x="5486" y="6451"/>
                </a:lnTo>
                <a:lnTo>
                  <a:pt x="5351" y="6459"/>
                </a:lnTo>
                <a:lnTo>
                  <a:pt x="5198" y="6476"/>
                </a:lnTo>
                <a:lnTo>
                  <a:pt x="5105" y="6502"/>
                </a:lnTo>
                <a:lnTo>
                  <a:pt x="4961" y="6578"/>
                </a:lnTo>
                <a:lnTo>
                  <a:pt x="4843" y="6612"/>
                </a:lnTo>
                <a:lnTo>
                  <a:pt x="4487" y="6663"/>
                </a:lnTo>
                <a:lnTo>
                  <a:pt x="4275" y="6671"/>
                </a:lnTo>
                <a:lnTo>
                  <a:pt x="3894" y="6603"/>
                </a:lnTo>
                <a:lnTo>
                  <a:pt x="3683" y="6595"/>
                </a:lnTo>
                <a:lnTo>
                  <a:pt x="3412" y="6485"/>
                </a:lnTo>
                <a:lnTo>
                  <a:pt x="3200" y="6341"/>
                </a:lnTo>
                <a:lnTo>
                  <a:pt x="3022" y="6282"/>
                </a:lnTo>
                <a:lnTo>
                  <a:pt x="2845" y="6282"/>
                </a:lnTo>
                <a:lnTo>
                  <a:pt x="2633" y="6315"/>
                </a:lnTo>
                <a:lnTo>
                  <a:pt x="2159" y="6451"/>
                </a:lnTo>
                <a:lnTo>
                  <a:pt x="2040" y="6451"/>
                </a:lnTo>
                <a:lnTo>
                  <a:pt x="1803" y="6493"/>
                </a:lnTo>
                <a:lnTo>
                  <a:pt x="1719" y="6493"/>
                </a:lnTo>
                <a:lnTo>
                  <a:pt x="1507" y="6442"/>
                </a:lnTo>
                <a:lnTo>
                  <a:pt x="1312" y="6282"/>
                </a:lnTo>
                <a:lnTo>
                  <a:pt x="1109" y="6205"/>
                </a:lnTo>
                <a:lnTo>
                  <a:pt x="838" y="6180"/>
                </a:lnTo>
                <a:lnTo>
                  <a:pt x="762" y="6188"/>
                </a:lnTo>
                <a:lnTo>
                  <a:pt x="686" y="6205"/>
                </a:lnTo>
                <a:moveTo>
                  <a:pt x="1499" y="11328"/>
                </a:moveTo>
                <a:lnTo>
                  <a:pt x="1727" y="11311"/>
                </a:lnTo>
                <a:lnTo>
                  <a:pt x="2125" y="11361"/>
                </a:lnTo>
                <a:lnTo>
                  <a:pt x="2633" y="11514"/>
                </a:lnTo>
                <a:lnTo>
                  <a:pt x="3302" y="11844"/>
                </a:lnTo>
                <a:lnTo>
                  <a:pt x="3412" y="11929"/>
                </a:lnTo>
                <a:lnTo>
                  <a:pt x="3607" y="12005"/>
                </a:lnTo>
                <a:lnTo>
                  <a:pt x="3928" y="12174"/>
                </a:lnTo>
                <a:lnTo>
                  <a:pt x="4131" y="12225"/>
                </a:lnTo>
                <a:lnTo>
                  <a:pt x="4326" y="12225"/>
                </a:lnTo>
                <a:lnTo>
                  <a:pt x="4487" y="12216"/>
                </a:lnTo>
                <a:lnTo>
                  <a:pt x="4606" y="12183"/>
                </a:lnTo>
                <a:lnTo>
                  <a:pt x="4758" y="12106"/>
                </a:lnTo>
                <a:lnTo>
                  <a:pt x="5105" y="11878"/>
                </a:lnTo>
                <a:lnTo>
                  <a:pt x="5503" y="11742"/>
                </a:lnTo>
                <a:lnTo>
                  <a:pt x="5782" y="11683"/>
                </a:lnTo>
                <a:lnTo>
                  <a:pt x="6138" y="11683"/>
                </a:lnTo>
                <a:lnTo>
                  <a:pt x="6214" y="11700"/>
                </a:lnTo>
                <a:lnTo>
                  <a:pt x="6333" y="11700"/>
                </a:lnTo>
                <a:lnTo>
                  <a:pt x="6375" y="11717"/>
                </a:lnTo>
                <a:lnTo>
                  <a:pt x="6451" y="11717"/>
                </a:lnTo>
                <a:lnTo>
                  <a:pt x="6570" y="11751"/>
                </a:lnTo>
                <a:lnTo>
                  <a:pt x="7120" y="11819"/>
                </a:lnTo>
                <a:lnTo>
                  <a:pt x="7238" y="11844"/>
                </a:lnTo>
                <a:lnTo>
                  <a:pt x="7518" y="11835"/>
                </a:lnTo>
                <a:lnTo>
                  <a:pt x="7797" y="11802"/>
                </a:lnTo>
                <a:lnTo>
                  <a:pt x="8034" y="11725"/>
                </a:lnTo>
                <a:lnTo>
                  <a:pt x="8153" y="11666"/>
                </a:lnTo>
                <a:lnTo>
                  <a:pt x="8390" y="11624"/>
                </a:lnTo>
                <a:lnTo>
                  <a:pt x="8703" y="11522"/>
                </a:lnTo>
                <a:lnTo>
                  <a:pt x="9169" y="11277"/>
                </a:lnTo>
                <a:lnTo>
                  <a:pt x="9363" y="11217"/>
                </a:lnTo>
                <a:lnTo>
                  <a:pt x="9448" y="11217"/>
                </a:lnTo>
                <a:lnTo>
                  <a:pt x="9694" y="11184"/>
                </a:lnTo>
                <a:lnTo>
                  <a:pt x="10049" y="11175"/>
                </a:lnTo>
                <a:lnTo>
                  <a:pt x="10125" y="11192"/>
                </a:lnTo>
                <a:lnTo>
                  <a:pt x="10286" y="11192"/>
                </a:lnTo>
                <a:lnTo>
                  <a:pt x="10405" y="11217"/>
                </a:lnTo>
                <a:lnTo>
                  <a:pt x="10523" y="11192"/>
                </a:lnTo>
                <a:lnTo>
                  <a:pt x="10718" y="11192"/>
                </a:lnTo>
                <a:lnTo>
                  <a:pt x="11395" y="11031"/>
                </a:lnTo>
                <a:lnTo>
                  <a:pt x="11421" y="10997"/>
                </a:lnTo>
                <a:lnTo>
                  <a:pt x="11709" y="10972"/>
                </a:lnTo>
                <a:lnTo>
                  <a:pt x="11903" y="10955"/>
                </a:lnTo>
                <a:lnTo>
                  <a:pt x="12005" y="10980"/>
                </a:lnTo>
                <a:lnTo>
                  <a:pt x="12030" y="10997"/>
                </a:lnTo>
                <a:lnTo>
                  <a:pt x="12259" y="10997"/>
                </a:lnTo>
                <a:lnTo>
                  <a:pt x="12420" y="11057"/>
                </a:lnTo>
                <a:lnTo>
                  <a:pt x="12657" y="11116"/>
                </a:lnTo>
                <a:lnTo>
                  <a:pt x="12851" y="11150"/>
                </a:lnTo>
                <a:lnTo>
                  <a:pt x="13131" y="11158"/>
                </a:lnTo>
                <a:lnTo>
                  <a:pt x="13292" y="11184"/>
                </a:lnTo>
                <a:moveTo>
                  <a:pt x="17432" y="2903"/>
                </a:moveTo>
                <a:lnTo>
                  <a:pt x="17305" y="2853"/>
                </a:lnTo>
                <a:lnTo>
                  <a:pt x="17271" y="2827"/>
                </a:lnTo>
                <a:lnTo>
                  <a:pt x="17144" y="2776"/>
                </a:lnTo>
                <a:lnTo>
                  <a:pt x="17084" y="2734"/>
                </a:lnTo>
                <a:lnTo>
                  <a:pt x="16991" y="2717"/>
                </a:lnTo>
                <a:lnTo>
                  <a:pt x="16907" y="2658"/>
                </a:lnTo>
                <a:lnTo>
                  <a:pt x="16737" y="2616"/>
                </a:lnTo>
                <a:lnTo>
                  <a:pt x="16551" y="2522"/>
                </a:lnTo>
                <a:lnTo>
                  <a:pt x="16280" y="2412"/>
                </a:lnTo>
                <a:lnTo>
                  <a:pt x="15840" y="2269"/>
                </a:lnTo>
                <a:lnTo>
                  <a:pt x="15679" y="2167"/>
                </a:lnTo>
                <a:lnTo>
                  <a:pt x="15493" y="2116"/>
                </a:lnTo>
                <a:lnTo>
                  <a:pt x="15349" y="2065"/>
                </a:lnTo>
                <a:lnTo>
                  <a:pt x="15137" y="2031"/>
                </a:lnTo>
                <a:lnTo>
                  <a:pt x="15044" y="2006"/>
                </a:lnTo>
                <a:lnTo>
                  <a:pt x="14900" y="1989"/>
                </a:lnTo>
                <a:lnTo>
                  <a:pt x="14748" y="1938"/>
                </a:lnTo>
                <a:lnTo>
                  <a:pt x="14367" y="1871"/>
                </a:lnTo>
                <a:lnTo>
                  <a:pt x="14189" y="1811"/>
                </a:lnTo>
                <a:lnTo>
                  <a:pt x="13893" y="1769"/>
                </a:lnTo>
                <a:lnTo>
                  <a:pt x="13326" y="1608"/>
                </a:lnTo>
                <a:lnTo>
                  <a:pt x="12911" y="1540"/>
                </a:lnTo>
                <a:lnTo>
                  <a:pt x="12708" y="1532"/>
                </a:lnTo>
                <a:lnTo>
                  <a:pt x="12318" y="1371"/>
                </a:lnTo>
                <a:lnTo>
                  <a:pt x="12233" y="1363"/>
                </a:lnTo>
                <a:lnTo>
                  <a:pt x="12081" y="1312"/>
                </a:lnTo>
                <a:lnTo>
                  <a:pt x="11844" y="1278"/>
                </a:lnTo>
                <a:lnTo>
                  <a:pt x="11285" y="1303"/>
                </a:lnTo>
                <a:lnTo>
                  <a:pt x="11133" y="1278"/>
                </a:lnTo>
                <a:lnTo>
                  <a:pt x="10989" y="1227"/>
                </a:lnTo>
                <a:lnTo>
                  <a:pt x="10777" y="1117"/>
                </a:lnTo>
                <a:lnTo>
                  <a:pt x="10752" y="1083"/>
                </a:lnTo>
                <a:lnTo>
                  <a:pt x="10718" y="1083"/>
                </a:lnTo>
                <a:lnTo>
                  <a:pt x="10540" y="1007"/>
                </a:lnTo>
                <a:lnTo>
                  <a:pt x="10362" y="905"/>
                </a:lnTo>
                <a:lnTo>
                  <a:pt x="10337" y="905"/>
                </a:lnTo>
                <a:lnTo>
                  <a:pt x="10219" y="846"/>
                </a:lnTo>
                <a:lnTo>
                  <a:pt x="9922" y="745"/>
                </a:lnTo>
                <a:lnTo>
                  <a:pt x="9744" y="719"/>
                </a:lnTo>
                <a:lnTo>
                  <a:pt x="9355" y="592"/>
                </a:lnTo>
                <a:lnTo>
                  <a:pt x="9236" y="575"/>
                </a:lnTo>
                <a:lnTo>
                  <a:pt x="8999" y="575"/>
                </a:lnTo>
                <a:lnTo>
                  <a:pt x="8940" y="550"/>
                </a:lnTo>
                <a:lnTo>
                  <a:pt x="8796" y="550"/>
                </a:lnTo>
                <a:lnTo>
                  <a:pt x="8458" y="609"/>
                </a:lnTo>
                <a:lnTo>
                  <a:pt x="8280" y="635"/>
                </a:lnTo>
                <a:lnTo>
                  <a:pt x="8068" y="609"/>
                </a:lnTo>
                <a:lnTo>
                  <a:pt x="7806" y="524"/>
                </a:lnTo>
                <a:lnTo>
                  <a:pt x="7450" y="457"/>
                </a:lnTo>
                <a:lnTo>
                  <a:pt x="7416" y="431"/>
                </a:lnTo>
                <a:lnTo>
                  <a:pt x="7264" y="397"/>
                </a:lnTo>
                <a:lnTo>
                  <a:pt x="7112" y="372"/>
                </a:lnTo>
                <a:lnTo>
                  <a:pt x="6934" y="372"/>
                </a:lnTo>
                <a:lnTo>
                  <a:pt x="6756" y="431"/>
                </a:lnTo>
                <a:lnTo>
                  <a:pt x="6519" y="584"/>
                </a:lnTo>
                <a:lnTo>
                  <a:pt x="6434" y="609"/>
                </a:lnTo>
                <a:lnTo>
                  <a:pt x="6282" y="601"/>
                </a:lnTo>
                <a:lnTo>
                  <a:pt x="6214" y="584"/>
                </a:lnTo>
                <a:lnTo>
                  <a:pt x="6163" y="533"/>
                </a:lnTo>
                <a:lnTo>
                  <a:pt x="6113" y="524"/>
                </a:lnTo>
                <a:lnTo>
                  <a:pt x="6011" y="406"/>
                </a:lnTo>
                <a:lnTo>
                  <a:pt x="5926" y="186"/>
                </a:lnTo>
                <a:lnTo>
                  <a:pt x="5816" y="50"/>
                </a:lnTo>
                <a:lnTo>
                  <a:pt x="5723" y="8"/>
                </a:lnTo>
                <a:lnTo>
                  <a:pt x="5647" y="0"/>
                </a:lnTo>
                <a:lnTo>
                  <a:pt x="5410" y="16"/>
                </a:lnTo>
                <a:lnTo>
                  <a:pt x="5147" y="177"/>
                </a:lnTo>
                <a:lnTo>
                  <a:pt x="4995" y="211"/>
                </a:lnTo>
                <a:lnTo>
                  <a:pt x="4876" y="211"/>
                </a:lnTo>
                <a:lnTo>
                  <a:pt x="4673" y="237"/>
                </a:lnTo>
                <a:lnTo>
                  <a:pt x="4521" y="211"/>
                </a:lnTo>
                <a:lnTo>
                  <a:pt x="4428" y="186"/>
                </a:lnTo>
                <a:moveTo>
                  <a:pt x="25" y="17144"/>
                </a:moveTo>
                <a:lnTo>
                  <a:pt x="195" y="17152"/>
                </a:lnTo>
                <a:lnTo>
                  <a:pt x="313" y="17186"/>
                </a:lnTo>
                <a:lnTo>
                  <a:pt x="593" y="17186"/>
                </a:lnTo>
                <a:lnTo>
                  <a:pt x="711" y="17203"/>
                </a:lnTo>
                <a:lnTo>
                  <a:pt x="1185" y="17220"/>
                </a:lnTo>
                <a:lnTo>
                  <a:pt x="1939" y="17212"/>
                </a:lnTo>
                <a:lnTo>
                  <a:pt x="2091" y="17237"/>
                </a:lnTo>
                <a:lnTo>
                  <a:pt x="2379" y="17186"/>
                </a:lnTo>
                <a:lnTo>
                  <a:pt x="2540" y="17127"/>
                </a:lnTo>
                <a:lnTo>
                  <a:pt x="2853" y="17085"/>
                </a:lnTo>
                <a:lnTo>
                  <a:pt x="2972" y="17085"/>
                </a:lnTo>
                <a:lnTo>
                  <a:pt x="3776" y="17152"/>
                </a:lnTo>
                <a:lnTo>
                  <a:pt x="3928" y="17195"/>
                </a:lnTo>
                <a:lnTo>
                  <a:pt x="4165" y="17152"/>
                </a:lnTo>
                <a:lnTo>
                  <a:pt x="4284" y="17102"/>
                </a:lnTo>
                <a:lnTo>
                  <a:pt x="4445" y="17000"/>
                </a:lnTo>
                <a:lnTo>
                  <a:pt x="4563" y="16966"/>
                </a:lnTo>
                <a:lnTo>
                  <a:pt x="4639" y="16915"/>
                </a:lnTo>
                <a:lnTo>
                  <a:pt x="4961" y="16831"/>
                </a:lnTo>
                <a:lnTo>
                  <a:pt x="5317" y="16797"/>
                </a:lnTo>
                <a:lnTo>
                  <a:pt x="5630" y="16805"/>
                </a:lnTo>
                <a:lnTo>
                  <a:pt x="5867" y="16881"/>
                </a:lnTo>
                <a:lnTo>
                  <a:pt x="6104" y="16907"/>
                </a:lnTo>
                <a:lnTo>
                  <a:pt x="6189" y="16941"/>
                </a:lnTo>
                <a:lnTo>
                  <a:pt x="6341" y="16941"/>
                </a:lnTo>
                <a:lnTo>
                  <a:pt x="6383" y="16958"/>
                </a:lnTo>
                <a:lnTo>
                  <a:pt x="6620" y="16966"/>
                </a:lnTo>
                <a:lnTo>
                  <a:pt x="6815" y="16949"/>
                </a:lnTo>
                <a:lnTo>
                  <a:pt x="7780" y="16983"/>
                </a:lnTo>
                <a:lnTo>
                  <a:pt x="8153" y="16924"/>
                </a:lnTo>
                <a:lnTo>
                  <a:pt x="8475" y="16881"/>
                </a:lnTo>
                <a:lnTo>
                  <a:pt x="9126" y="17042"/>
                </a:lnTo>
                <a:lnTo>
                  <a:pt x="9567" y="17127"/>
                </a:lnTo>
                <a:lnTo>
                  <a:pt x="9761" y="17127"/>
                </a:lnTo>
                <a:lnTo>
                  <a:pt x="10549" y="17000"/>
                </a:lnTo>
                <a:lnTo>
                  <a:pt x="10752" y="16941"/>
                </a:lnTo>
                <a:lnTo>
                  <a:pt x="11065" y="16915"/>
                </a:lnTo>
                <a:lnTo>
                  <a:pt x="11937" y="16941"/>
                </a:lnTo>
                <a:lnTo>
                  <a:pt x="12530" y="17017"/>
                </a:lnTo>
                <a:lnTo>
                  <a:pt x="12724" y="17017"/>
                </a:lnTo>
                <a:lnTo>
                  <a:pt x="13004" y="16975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2" name="Rectangle 20">
            <a:extLst>
              <a:ext uri="{FF2B5EF4-FFF2-40B4-BE49-F238E27FC236}">
                <a16:creationId xmlns:a16="http://schemas.microsoft.com/office/drawing/2014/main" id="{B8E6616F-9542-467C-A47E-7333F4D1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6881813"/>
            <a:ext cx="141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ESRI Default Marker" panose="02000000000000000000" pitchFamily="2" charset="0"/>
              </a:rPr>
              <a:t>!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21">
            <a:extLst>
              <a:ext uri="{FF2B5EF4-FFF2-40B4-BE49-F238E27FC236}">
                <a16:creationId xmlns:a16="http://schemas.microsoft.com/office/drawing/2014/main" id="{B01D979F-C338-4C72-99BE-01B8095D1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2" y="212725"/>
            <a:ext cx="141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ESRI Default Marker" panose="02000000000000000000" pitchFamily="2" charset="0"/>
              </a:rPr>
              <a:t>!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A8398F-2AE8-4508-9886-C34F9608F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59" y="182880"/>
            <a:ext cx="10408921" cy="3855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C8FF1-F96A-42D4-92C5-FC70CF4B7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867" y="1295672"/>
            <a:ext cx="9071294" cy="59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CC9AB-BB34-4E11-A39E-AF8F761EAC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807985" y="0"/>
            <a:ext cx="1098401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0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D6B0DEBC-7883-4379-9277-8FD5D85D59A4}"/>
              </a:ext>
            </a:extLst>
          </p:cNvPr>
          <p:cNvSpPr>
            <a:spLocks/>
          </p:cNvSpPr>
          <p:nvPr/>
        </p:nvSpPr>
        <p:spPr bwMode="auto">
          <a:xfrm>
            <a:off x="3373438" y="2419350"/>
            <a:ext cx="7848600" cy="4511675"/>
          </a:xfrm>
          <a:custGeom>
            <a:avLst/>
            <a:gdLst>
              <a:gd name="T0" fmla="*/ 3691 w 21791"/>
              <a:gd name="T1" fmla="*/ 12369 h 12522"/>
              <a:gd name="T2" fmla="*/ 4995 w 21791"/>
              <a:gd name="T3" fmla="*/ 12098 h 12522"/>
              <a:gd name="T4" fmla="*/ 6307 w 21791"/>
              <a:gd name="T5" fmla="*/ 12081 h 12522"/>
              <a:gd name="T6" fmla="*/ 6155 w 21791"/>
              <a:gd name="T7" fmla="*/ 11844 h 12522"/>
              <a:gd name="T8" fmla="*/ 4470 w 21791"/>
              <a:gd name="T9" fmla="*/ 11590 h 12522"/>
              <a:gd name="T10" fmla="*/ 3048 w 21791"/>
              <a:gd name="T11" fmla="*/ 11793 h 12522"/>
              <a:gd name="T12" fmla="*/ 1735 w 21791"/>
              <a:gd name="T13" fmla="*/ 11387 h 12522"/>
              <a:gd name="T14" fmla="*/ 2463 w 21791"/>
              <a:gd name="T15" fmla="*/ 10642 h 12522"/>
              <a:gd name="T16" fmla="*/ 5477 w 21791"/>
              <a:gd name="T17" fmla="*/ 10557 h 12522"/>
              <a:gd name="T18" fmla="*/ 8838 w 21791"/>
              <a:gd name="T19" fmla="*/ 10557 h 12522"/>
              <a:gd name="T20" fmla="*/ 12038 w 21791"/>
              <a:gd name="T21" fmla="*/ 10490 h 12522"/>
              <a:gd name="T22" fmla="*/ 14722 w 21791"/>
              <a:gd name="T23" fmla="*/ 10253 h 12522"/>
              <a:gd name="T24" fmla="*/ 17965 w 21791"/>
              <a:gd name="T25" fmla="*/ 9804 h 12522"/>
              <a:gd name="T26" fmla="*/ 19412 w 21791"/>
              <a:gd name="T27" fmla="*/ 9414 h 12522"/>
              <a:gd name="T28" fmla="*/ 20564 w 21791"/>
              <a:gd name="T29" fmla="*/ 8771 h 12522"/>
              <a:gd name="T30" fmla="*/ 21266 w 21791"/>
              <a:gd name="T31" fmla="*/ 7730 h 12522"/>
              <a:gd name="T32" fmla="*/ 20987 w 21791"/>
              <a:gd name="T33" fmla="*/ 6460 h 12522"/>
              <a:gd name="T34" fmla="*/ 19209 w 21791"/>
              <a:gd name="T35" fmla="*/ 5604 h 12522"/>
              <a:gd name="T36" fmla="*/ 16932 w 21791"/>
              <a:gd name="T37" fmla="*/ 5317 h 12522"/>
              <a:gd name="T38" fmla="*/ 14925 w 21791"/>
              <a:gd name="T39" fmla="*/ 5097 h 12522"/>
              <a:gd name="T40" fmla="*/ 13207 w 21791"/>
              <a:gd name="T41" fmla="*/ 4555 h 12522"/>
              <a:gd name="T42" fmla="*/ 11302 w 21791"/>
              <a:gd name="T43" fmla="*/ 4419 h 12522"/>
              <a:gd name="T44" fmla="*/ 8635 w 21791"/>
              <a:gd name="T45" fmla="*/ 3911 h 12522"/>
              <a:gd name="T46" fmla="*/ 6527 w 21791"/>
              <a:gd name="T47" fmla="*/ 3556 h 12522"/>
              <a:gd name="T48" fmla="*/ 4639 w 21791"/>
              <a:gd name="T49" fmla="*/ 3310 h 12522"/>
              <a:gd name="T50" fmla="*/ 3420 w 21791"/>
              <a:gd name="T51" fmla="*/ 3225 h 12522"/>
              <a:gd name="T52" fmla="*/ 1515 w 21791"/>
              <a:gd name="T53" fmla="*/ 2853 h 12522"/>
              <a:gd name="T54" fmla="*/ 288 w 21791"/>
              <a:gd name="T55" fmla="*/ 2159 h 12522"/>
              <a:gd name="T56" fmla="*/ 355 w 21791"/>
              <a:gd name="T57" fmla="*/ 1769 h 12522"/>
              <a:gd name="T58" fmla="*/ 1735 w 21791"/>
              <a:gd name="T59" fmla="*/ 1922 h 12522"/>
              <a:gd name="T60" fmla="*/ 3369 w 21791"/>
              <a:gd name="T61" fmla="*/ 2345 h 12522"/>
              <a:gd name="T62" fmla="*/ 4588 w 21791"/>
              <a:gd name="T63" fmla="*/ 2091 h 12522"/>
              <a:gd name="T64" fmla="*/ 6053 w 21791"/>
              <a:gd name="T65" fmla="*/ 2362 h 12522"/>
              <a:gd name="T66" fmla="*/ 8229 w 21791"/>
              <a:gd name="T67" fmla="*/ 2260 h 12522"/>
              <a:gd name="T68" fmla="*/ 9380 w 21791"/>
              <a:gd name="T69" fmla="*/ 1786 h 12522"/>
              <a:gd name="T70" fmla="*/ 7602 w 21791"/>
              <a:gd name="T71" fmla="*/ 1549 h 12522"/>
              <a:gd name="T72" fmla="*/ 5596 w 21791"/>
              <a:gd name="T73" fmla="*/ 1329 h 12522"/>
              <a:gd name="T74" fmla="*/ 4165 w 21791"/>
              <a:gd name="T75" fmla="*/ 1100 h 12522"/>
              <a:gd name="T76" fmla="*/ 2548 w 21791"/>
              <a:gd name="T77" fmla="*/ 1100 h 12522"/>
              <a:gd name="T78" fmla="*/ 491 w 21791"/>
              <a:gd name="T79" fmla="*/ 982 h 12522"/>
              <a:gd name="T80" fmla="*/ 525 w 21791"/>
              <a:gd name="T81" fmla="*/ 220 h 12522"/>
              <a:gd name="T82" fmla="*/ 2785 w 21791"/>
              <a:gd name="T83" fmla="*/ 17 h 12522"/>
              <a:gd name="T84" fmla="*/ 6155 w 21791"/>
              <a:gd name="T85" fmla="*/ 67 h 12522"/>
              <a:gd name="T86" fmla="*/ 9025 w 21791"/>
              <a:gd name="T87" fmla="*/ 389 h 12522"/>
              <a:gd name="T88" fmla="*/ 11370 w 21791"/>
              <a:gd name="T89" fmla="*/ 321 h 12522"/>
              <a:gd name="T90" fmla="*/ 11217 w 21791"/>
              <a:gd name="T91" fmla="*/ 796 h 12522"/>
              <a:gd name="T92" fmla="*/ 9964 w 21791"/>
              <a:gd name="T93" fmla="*/ 1177 h 12522"/>
              <a:gd name="T94" fmla="*/ 11657 w 21791"/>
              <a:gd name="T95" fmla="*/ 1244 h 12522"/>
              <a:gd name="T96" fmla="*/ 13579 w 21791"/>
              <a:gd name="T97" fmla="*/ 1481 h 12522"/>
              <a:gd name="T98" fmla="*/ 15704 w 21791"/>
              <a:gd name="T99" fmla="*/ 1752 h 12522"/>
              <a:gd name="T100" fmla="*/ 16466 w 21791"/>
              <a:gd name="T101" fmla="*/ 1329 h 12522"/>
              <a:gd name="T102" fmla="*/ 14722 w 21791"/>
              <a:gd name="T103" fmla="*/ 1067 h 12522"/>
              <a:gd name="T104" fmla="*/ 13833 w 21791"/>
              <a:gd name="T105" fmla="*/ 660 h 12522"/>
              <a:gd name="T106" fmla="*/ 16161 w 21791"/>
              <a:gd name="T107" fmla="*/ 846 h 12522"/>
              <a:gd name="T108" fmla="*/ 19311 w 21791"/>
              <a:gd name="T109" fmla="*/ 1134 h 12522"/>
              <a:gd name="T110" fmla="*/ 21724 w 21791"/>
              <a:gd name="T111" fmla="*/ 829 h 12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791" h="12522">
                <a:moveTo>
                  <a:pt x="21791" y="796"/>
                </a:moveTo>
                <a:lnTo>
                  <a:pt x="21791" y="12522"/>
                </a:lnTo>
                <a:lnTo>
                  <a:pt x="3352" y="12522"/>
                </a:lnTo>
                <a:lnTo>
                  <a:pt x="3352" y="12513"/>
                </a:lnTo>
                <a:lnTo>
                  <a:pt x="3691" y="12369"/>
                </a:lnTo>
                <a:lnTo>
                  <a:pt x="3826" y="12301"/>
                </a:lnTo>
                <a:lnTo>
                  <a:pt x="4182" y="12234"/>
                </a:lnTo>
                <a:lnTo>
                  <a:pt x="4402" y="12149"/>
                </a:lnTo>
                <a:lnTo>
                  <a:pt x="4741" y="12132"/>
                </a:lnTo>
                <a:lnTo>
                  <a:pt x="4995" y="12098"/>
                </a:lnTo>
                <a:lnTo>
                  <a:pt x="5198" y="12132"/>
                </a:lnTo>
                <a:lnTo>
                  <a:pt x="5443" y="12149"/>
                </a:lnTo>
                <a:lnTo>
                  <a:pt x="5647" y="12149"/>
                </a:lnTo>
                <a:lnTo>
                  <a:pt x="5968" y="12115"/>
                </a:lnTo>
                <a:lnTo>
                  <a:pt x="6307" y="12081"/>
                </a:lnTo>
                <a:lnTo>
                  <a:pt x="6578" y="12081"/>
                </a:lnTo>
                <a:lnTo>
                  <a:pt x="6730" y="12014"/>
                </a:lnTo>
                <a:lnTo>
                  <a:pt x="6713" y="11929"/>
                </a:lnTo>
                <a:lnTo>
                  <a:pt x="6476" y="11810"/>
                </a:lnTo>
                <a:lnTo>
                  <a:pt x="6155" y="11844"/>
                </a:lnTo>
                <a:lnTo>
                  <a:pt x="5664" y="11760"/>
                </a:lnTo>
                <a:lnTo>
                  <a:pt x="5223" y="11709"/>
                </a:lnTo>
                <a:lnTo>
                  <a:pt x="4893" y="11658"/>
                </a:lnTo>
                <a:lnTo>
                  <a:pt x="4808" y="11658"/>
                </a:lnTo>
                <a:lnTo>
                  <a:pt x="4470" y="11590"/>
                </a:lnTo>
                <a:lnTo>
                  <a:pt x="4267" y="11539"/>
                </a:lnTo>
                <a:lnTo>
                  <a:pt x="4047" y="11489"/>
                </a:lnTo>
                <a:lnTo>
                  <a:pt x="3776" y="11556"/>
                </a:lnTo>
                <a:lnTo>
                  <a:pt x="3437" y="11675"/>
                </a:lnTo>
                <a:lnTo>
                  <a:pt x="3048" y="11793"/>
                </a:lnTo>
                <a:lnTo>
                  <a:pt x="2633" y="11827"/>
                </a:lnTo>
                <a:lnTo>
                  <a:pt x="2294" y="11726"/>
                </a:lnTo>
                <a:lnTo>
                  <a:pt x="2057" y="11590"/>
                </a:lnTo>
                <a:lnTo>
                  <a:pt x="1820" y="11472"/>
                </a:lnTo>
                <a:lnTo>
                  <a:pt x="1735" y="11387"/>
                </a:lnTo>
                <a:lnTo>
                  <a:pt x="1600" y="11235"/>
                </a:lnTo>
                <a:lnTo>
                  <a:pt x="1651" y="10930"/>
                </a:lnTo>
                <a:lnTo>
                  <a:pt x="1752" y="10761"/>
                </a:lnTo>
                <a:lnTo>
                  <a:pt x="2006" y="10642"/>
                </a:lnTo>
                <a:lnTo>
                  <a:pt x="2463" y="10642"/>
                </a:lnTo>
                <a:lnTo>
                  <a:pt x="2904" y="10540"/>
                </a:lnTo>
                <a:lnTo>
                  <a:pt x="3708" y="10507"/>
                </a:lnTo>
                <a:lnTo>
                  <a:pt x="4131" y="10540"/>
                </a:lnTo>
                <a:lnTo>
                  <a:pt x="4571" y="10507"/>
                </a:lnTo>
                <a:lnTo>
                  <a:pt x="5477" y="10557"/>
                </a:lnTo>
                <a:lnTo>
                  <a:pt x="5833" y="10557"/>
                </a:lnTo>
                <a:lnTo>
                  <a:pt x="6612" y="10574"/>
                </a:lnTo>
                <a:lnTo>
                  <a:pt x="7704" y="10540"/>
                </a:lnTo>
                <a:lnTo>
                  <a:pt x="8178" y="10490"/>
                </a:lnTo>
                <a:lnTo>
                  <a:pt x="8838" y="10557"/>
                </a:lnTo>
                <a:lnTo>
                  <a:pt x="9397" y="10523"/>
                </a:lnTo>
                <a:lnTo>
                  <a:pt x="10117" y="10456"/>
                </a:lnTo>
                <a:lnTo>
                  <a:pt x="10980" y="10473"/>
                </a:lnTo>
                <a:lnTo>
                  <a:pt x="11404" y="10456"/>
                </a:lnTo>
                <a:lnTo>
                  <a:pt x="12038" y="10490"/>
                </a:lnTo>
                <a:lnTo>
                  <a:pt x="12462" y="10473"/>
                </a:lnTo>
                <a:lnTo>
                  <a:pt x="13037" y="10354"/>
                </a:lnTo>
                <a:lnTo>
                  <a:pt x="13410" y="10388"/>
                </a:lnTo>
                <a:lnTo>
                  <a:pt x="13969" y="10388"/>
                </a:lnTo>
                <a:lnTo>
                  <a:pt x="14722" y="10253"/>
                </a:lnTo>
                <a:lnTo>
                  <a:pt x="15569" y="10253"/>
                </a:lnTo>
                <a:lnTo>
                  <a:pt x="16466" y="10126"/>
                </a:lnTo>
                <a:lnTo>
                  <a:pt x="17033" y="10024"/>
                </a:lnTo>
                <a:lnTo>
                  <a:pt x="17524" y="9939"/>
                </a:lnTo>
                <a:lnTo>
                  <a:pt x="17965" y="9804"/>
                </a:lnTo>
                <a:lnTo>
                  <a:pt x="18269" y="9702"/>
                </a:lnTo>
                <a:lnTo>
                  <a:pt x="18591" y="9634"/>
                </a:lnTo>
                <a:lnTo>
                  <a:pt x="18786" y="9567"/>
                </a:lnTo>
                <a:lnTo>
                  <a:pt x="19108" y="9550"/>
                </a:lnTo>
                <a:lnTo>
                  <a:pt x="19412" y="9414"/>
                </a:lnTo>
                <a:lnTo>
                  <a:pt x="19700" y="9347"/>
                </a:lnTo>
                <a:lnTo>
                  <a:pt x="19870" y="9211"/>
                </a:lnTo>
                <a:lnTo>
                  <a:pt x="20140" y="9110"/>
                </a:lnTo>
                <a:lnTo>
                  <a:pt x="20411" y="8906"/>
                </a:lnTo>
                <a:lnTo>
                  <a:pt x="20564" y="8771"/>
                </a:lnTo>
                <a:lnTo>
                  <a:pt x="20699" y="8568"/>
                </a:lnTo>
                <a:lnTo>
                  <a:pt x="20885" y="8449"/>
                </a:lnTo>
                <a:lnTo>
                  <a:pt x="21063" y="8111"/>
                </a:lnTo>
                <a:lnTo>
                  <a:pt x="21199" y="7950"/>
                </a:lnTo>
                <a:lnTo>
                  <a:pt x="21266" y="7730"/>
                </a:lnTo>
                <a:lnTo>
                  <a:pt x="21300" y="7391"/>
                </a:lnTo>
                <a:lnTo>
                  <a:pt x="21283" y="7171"/>
                </a:lnTo>
                <a:lnTo>
                  <a:pt x="21165" y="6832"/>
                </a:lnTo>
                <a:lnTo>
                  <a:pt x="21063" y="6646"/>
                </a:lnTo>
                <a:lnTo>
                  <a:pt x="20987" y="6460"/>
                </a:lnTo>
                <a:lnTo>
                  <a:pt x="20750" y="6290"/>
                </a:lnTo>
                <a:lnTo>
                  <a:pt x="20513" y="6155"/>
                </a:lnTo>
                <a:lnTo>
                  <a:pt x="20039" y="5884"/>
                </a:lnTo>
                <a:lnTo>
                  <a:pt x="19616" y="5782"/>
                </a:lnTo>
                <a:lnTo>
                  <a:pt x="19209" y="5604"/>
                </a:lnTo>
                <a:lnTo>
                  <a:pt x="18642" y="5503"/>
                </a:lnTo>
                <a:lnTo>
                  <a:pt x="18185" y="5503"/>
                </a:lnTo>
                <a:lnTo>
                  <a:pt x="17762" y="5367"/>
                </a:lnTo>
                <a:lnTo>
                  <a:pt x="17169" y="5317"/>
                </a:lnTo>
                <a:lnTo>
                  <a:pt x="16932" y="5317"/>
                </a:lnTo>
                <a:lnTo>
                  <a:pt x="16593" y="5317"/>
                </a:lnTo>
                <a:lnTo>
                  <a:pt x="16280" y="5317"/>
                </a:lnTo>
                <a:lnTo>
                  <a:pt x="15772" y="5283"/>
                </a:lnTo>
                <a:lnTo>
                  <a:pt x="15586" y="5147"/>
                </a:lnTo>
                <a:lnTo>
                  <a:pt x="14925" y="5097"/>
                </a:lnTo>
                <a:lnTo>
                  <a:pt x="14604" y="5046"/>
                </a:lnTo>
                <a:lnTo>
                  <a:pt x="14087" y="4944"/>
                </a:lnTo>
                <a:lnTo>
                  <a:pt x="13799" y="4944"/>
                </a:lnTo>
                <a:lnTo>
                  <a:pt x="13545" y="4809"/>
                </a:lnTo>
                <a:lnTo>
                  <a:pt x="13207" y="4555"/>
                </a:lnTo>
                <a:lnTo>
                  <a:pt x="13004" y="4521"/>
                </a:lnTo>
                <a:lnTo>
                  <a:pt x="12699" y="4555"/>
                </a:lnTo>
                <a:lnTo>
                  <a:pt x="12242" y="4538"/>
                </a:lnTo>
                <a:lnTo>
                  <a:pt x="11759" y="4419"/>
                </a:lnTo>
                <a:lnTo>
                  <a:pt x="11302" y="4419"/>
                </a:lnTo>
                <a:lnTo>
                  <a:pt x="10625" y="4233"/>
                </a:lnTo>
                <a:lnTo>
                  <a:pt x="10320" y="4182"/>
                </a:lnTo>
                <a:lnTo>
                  <a:pt x="9668" y="4131"/>
                </a:lnTo>
                <a:lnTo>
                  <a:pt x="9245" y="4081"/>
                </a:lnTo>
                <a:lnTo>
                  <a:pt x="8635" y="3911"/>
                </a:lnTo>
                <a:lnTo>
                  <a:pt x="8313" y="3877"/>
                </a:lnTo>
                <a:lnTo>
                  <a:pt x="7975" y="3759"/>
                </a:lnTo>
                <a:lnTo>
                  <a:pt x="7518" y="3725"/>
                </a:lnTo>
                <a:lnTo>
                  <a:pt x="6917" y="3623"/>
                </a:lnTo>
                <a:lnTo>
                  <a:pt x="6527" y="3556"/>
                </a:lnTo>
                <a:lnTo>
                  <a:pt x="6087" y="3539"/>
                </a:lnTo>
                <a:lnTo>
                  <a:pt x="5697" y="3505"/>
                </a:lnTo>
                <a:lnTo>
                  <a:pt x="5443" y="3505"/>
                </a:lnTo>
                <a:lnTo>
                  <a:pt x="4978" y="3429"/>
                </a:lnTo>
                <a:lnTo>
                  <a:pt x="4639" y="3310"/>
                </a:lnTo>
                <a:lnTo>
                  <a:pt x="4436" y="3259"/>
                </a:lnTo>
                <a:lnTo>
                  <a:pt x="4250" y="3242"/>
                </a:lnTo>
                <a:lnTo>
                  <a:pt x="4047" y="3276"/>
                </a:lnTo>
                <a:lnTo>
                  <a:pt x="3708" y="3276"/>
                </a:lnTo>
                <a:lnTo>
                  <a:pt x="3420" y="3225"/>
                </a:lnTo>
                <a:lnTo>
                  <a:pt x="2963" y="3124"/>
                </a:lnTo>
                <a:lnTo>
                  <a:pt x="2497" y="3039"/>
                </a:lnTo>
                <a:lnTo>
                  <a:pt x="1905" y="2938"/>
                </a:lnTo>
                <a:lnTo>
                  <a:pt x="1769" y="2938"/>
                </a:lnTo>
                <a:lnTo>
                  <a:pt x="1515" y="2853"/>
                </a:lnTo>
                <a:lnTo>
                  <a:pt x="1193" y="2734"/>
                </a:lnTo>
                <a:lnTo>
                  <a:pt x="855" y="2582"/>
                </a:lnTo>
                <a:lnTo>
                  <a:pt x="626" y="2413"/>
                </a:lnTo>
                <a:lnTo>
                  <a:pt x="423" y="2277"/>
                </a:lnTo>
                <a:lnTo>
                  <a:pt x="288" y="2159"/>
                </a:lnTo>
                <a:lnTo>
                  <a:pt x="101" y="2040"/>
                </a:lnTo>
                <a:lnTo>
                  <a:pt x="0" y="1905"/>
                </a:lnTo>
                <a:lnTo>
                  <a:pt x="0" y="1837"/>
                </a:lnTo>
                <a:lnTo>
                  <a:pt x="17" y="1769"/>
                </a:lnTo>
                <a:lnTo>
                  <a:pt x="355" y="1769"/>
                </a:lnTo>
                <a:lnTo>
                  <a:pt x="559" y="1803"/>
                </a:lnTo>
                <a:lnTo>
                  <a:pt x="702" y="1803"/>
                </a:lnTo>
                <a:lnTo>
                  <a:pt x="1092" y="1871"/>
                </a:lnTo>
                <a:lnTo>
                  <a:pt x="1363" y="1888"/>
                </a:lnTo>
                <a:lnTo>
                  <a:pt x="1735" y="1922"/>
                </a:lnTo>
                <a:lnTo>
                  <a:pt x="2074" y="2040"/>
                </a:lnTo>
                <a:lnTo>
                  <a:pt x="2480" y="2176"/>
                </a:lnTo>
                <a:lnTo>
                  <a:pt x="2853" y="2294"/>
                </a:lnTo>
                <a:lnTo>
                  <a:pt x="3183" y="2345"/>
                </a:lnTo>
                <a:lnTo>
                  <a:pt x="3369" y="2345"/>
                </a:lnTo>
                <a:lnTo>
                  <a:pt x="3674" y="2328"/>
                </a:lnTo>
                <a:lnTo>
                  <a:pt x="3962" y="2243"/>
                </a:lnTo>
                <a:lnTo>
                  <a:pt x="4165" y="2057"/>
                </a:lnTo>
                <a:lnTo>
                  <a:pt x="4453" y="2023"/>
                </a:lnTo>
                <a:lnTo>
                  <a:pt x="4588" y="2091"/>
                </a:lnTo>
                <a:lnTo>
                  <a:pt x="4978" y="2294"/>
                </a:lnTo>
                <a:lnTo>
                  <a:pt x="5181" y="2413"/>
                </a:lnTo>
                <a:lnTo>
                  <a:pt x="5460" y="2497"/>
                </a:lnTo>
                <a:lnTo>
                  <a:pt x="5765" y="2463"/>
                </a:lnTo>
                <a:lnTo>
                  <a:pt x="6053" y="2362"/>
                </a:lnTo>
                <a:lnTo>
                  <a:pt x="6646" y="2311"/>
                </a:lnTo>
                <a:lnTo>
                  <a:pt x="7120" y="2260"/>
                </a:lnTo>
                <a:lnTo>
                  <a:pt x="7467" y="2260"/>
                </a:lnTo>
                <a:lnTo>
                  <a:pt x="7789" y="2260"/>
                </a:lnTo>
                <a:lnTo>
                  <a:pt x="8229" y="2260"/>
                </a:lnTo>
                <a:lnTo>
                  <a:pt x="8889" y="2159"/>
                </a:lnTo>
                <a:lnTo>
                  <a:pt x="9075" y="2142"/>
                </a:lnTo>
                <a:lnTo>
                  <a:pt x="9245" y="2057"/>
                </a:lnTo>
                <a:lnTo>
                  <a:pt x="9380" y="1972"/>
                </a:lnTo>
                <a:lnTo>
                  <a:pt x="9380" y="1786"/>
                </a:lnTo>
                <a:lnTo>
                  <a:pt x="9109" y="1651"/>
                </a:lnTo>
                <a:lnTo>
                  <a:pt x="8754" y="1617"/>
                </a:lnTo>
                <a:lnTo>
                  <a:pt x="8296" y="1634"/>
                </a:lnTo>
                <a:lnTo>
                  <a:pt x="7958" y="1600"/>
                </a:lnTo>
                <a:lnTo>
                  <a:pt x="7602" y="1549"/>
                </a:lnTo>
                <a:lnTo>
                  <a:pt x="7272" y="1549"/>
                </a:lnTo>
                <a:lnTo>
                  <a:pt x="6849" y="1532"/>
                </a:lnTo>
                <a:lnTo>
                  <a:pt x="6476" y="1583"/>
                </a:lnTo>
                <a:lnTo>
                  <a:pt x="6019" y="1448"/>
                </a:lnTo>
                <a:lnTo>
                  <a:pt x="5596" y="1329"/>
                </a:lnTo>
                <a:lnTo>
                  <a:pt x="5257" y="1227"/>
                </a:lnTo>
                <a:lnTo>
                  <a:pt x="4995" y="1194"/>
                </a:lnTo>
                <a:lnTo>
                  <a:pt x="4808" y="1134"/>
                </a:lnTo>
                <a:lnTo>
                  <a:pt x="4487" y="1100"/>
                </a:lnTo>
                <a:lnTo>
                  <a:pt x="4165" y="1100"/>
                </a:lnTo>
                <a:lnTo>
                  <a:pt x="3877" y="1177"/>
                </a:lnTo>
                <a:lnTo>
                  <a:pt x="3640" y="1295"/>
                </a:lnTo>
                <a:lnTo>
                  <a:pt x="3234" y="1329"/>
                </a:lnTo>
                <a:lnTo>
                  <a:pt x="2819" y="1168"/>
                </a:lnTo>
                <a:lnTo>
                  <a:pt x="2548" y="1100"/>
                </a:lnTo>
                <a:lnTo>
                  <a:pt x="2192" y="1033"/>
                </a:lnTo>
                <a:lnTo>
                  <a:pt x="1752" y="1033"/>
                </a:lnTo>
                <a:lnTo>
                  <a:pt x="1092" y="982"/>
                </a:lnTo>
                <a:lnTo>
                  <a:pt x="804" y="982"/>
                </a:lnTo>
                <a:lnTo>
                  <a:pt x="491" y="982"/>
                </a:lnTo>
                <a:lnTo>
                  <a:pt x="355" y="846"/>
                </a:lnTo>
                <a:lnTo>
                  <a:pt x="169" y="626"/>
                </a:lnTo>
                <a:lnTo>
                  <a:pt x="101" y="372"/>
                </a:lnTo>
                <a:lnTo>
                  <a:pt x="254" y="305"/>
                </a:lnTo>
                <a:lnTo>
                  <a:pt x="525" y="220"/>
                </a:lnTo>
                <a:lnTo>
                  <a:pt x="1007" y="118"/>
                </a:lnTo>
                <a:lnTo>
                  <a:pt x="1515" y="67"/>
                </a:lnTo>
                <a:lnTo>
                  <a:pt x="1922" y="0"/>
                </a:lnTo>
                <a:lnTo>
                  <a:pt x="2413" y="17"/>
                </a:lnTo>
                <a:lnTo>
                  <a:pt x="2785" y="17"/>
                </a:lnTo>
                <a:lnTo>
                  <a:pt x="3386" y="0"/>
                </a:lnTo>
                <a:lnTo>
                  <a:pt x="3996" y="34"/>
                </a:lnTo>
                <a:lnTo>
                  <a:pt x="5012" y="0"/>
                </a:lnTo>
                <a:lnTo>
                  <a:pt x="5410" y="51"/>
                </a:lnTo>
                <a:lnTo>
                  <a:pt x="6155" y="67"/>
                </a:lnTo>
                <a:lnTo>
                  <a:pt x="6679" y="118"/>
                </a:lnTo>
                <a:lnTo>
                  <a:pt x="7458" y="186"/>
                </a:lnTo>
                <a:lnTo>
                  <a:pt x="8076" y="271"/>
                </a:lnTo>
                <a:lnTo>
                  <a:pt x="8635" y="321"/>
                </a:lnTo>
                <a:lnTo>
                  <a:pt x="9025" y="389"/>
                </a:lnTo>
                <a:lnTo>
                  <a:pt x="9566" y="389"/>
                </a:lnTo>
                <a:lnTo>
                  <a:pt x="10032" y="389"/>
                </a:lnTo>
                <a:lnTo>
                  <a:pt x="10455" y="372"/>
                </a:lnTo>
                <a:lnTo>
                  <a:pt x="10963" y="355"/>
                </a:lnTo>
                <a:lnTo>
                  <a:pt x="11370" y="321"/>
                </a:lnTo>
                <a:lnTo>
                  <a:pt x="11674" y="372"/>
                </a:lnTo>
                <a:lnTo>
                  <a:pt x="11793" y="508"/>
                </a:lnTo>
                <a:lnTo>
                  <a:pt x="11742" y="660"/>
                </a:lnTo>
                <a:lnTo>
                  <a:pt x="11573" y="694"/>
                </a:lnTo>
                <a:lnTo>
                  <a:pt x="11217" y="796"/>
                </a:lnTo>
                <a:lnTo>
                  <a:pt x="10862" y="813"/>
                </a:lnTo>
                <a:lnTo>
                  <a:pt x="10489" y="880"/>
                </a:lnTo>
                <a:lnTo>
                  <a:pt x="10252" y="948"/>
                </a:lnTo>
                <a:lnTo>
                  <a:pt x="10015" y="1050"/>
                </a:lnTo>
                <a:lnTo>
                  <a:pt x="9964" y="1177"/>
                </a:lnTo>
                <a:lnTo>
                  <a:pt x="10066" y="1278"/>
                </a:lnTo>
                <a:lnTo>
                  <a:pt x="10337" y="1329"/>
                </a:lnTo>
                <a:lnTo>
                  <a:pt x="10692" y="1312"/>
                </a:lnTo>
                <a:lnTo>
                  <a:pt x="11234" y="1278"/>
                </a:lnTo>
                <a:lnTo>
                  <a:pt x="11657" y="1244"/>
                </a:lnTo>
                <a:lnTo>
                  <a:pt x="11988" y="1210"/>
                </a:lnTo>
                <a:lnTo>
                  <a:pt x="12276" y="1194"/>
                </a:lnTo>
                <a:lnTo>
                  <a:pt x="12716" y="1295"/>
                </a:lnTo>
                <a:lnTo>
                  <a:pt x="13088" y="1380"/>
                </a:lnTo>
                <a:lnTo>
                  <a:pt x="13579" y="1481"/>
                </a:lnTo>
                <a:lnTo>
                  <a:pt x="13884" y="1634"/>
                </a:lnTo>
                <a:lnTo>
                  <a:pt x="14417" y="1752"/>
                </a:lnTo>
                <a:lnTo>
                  <a:pt x="14942" y="1803"/>
                </a:lnTo>
                <a:lnTo>
                  <a:pt x="15332" y="1803"/>
                </a:lnTo>
                <a:lnTo>
                  <a:pt x="15704" y="1752"/>
                </a:lnTo>
                <a:lnTo>
                  <a:pt x="16060" y="1752"/>
                </a:lnTo>
                <a:lnTo>
                  <a:pt x="16432" y="1702"/>
                </a:lnTo>
                <a:lnTo>
                  <a:pt x="16593" y="1600"/>
                </a:lnTo>
                <a:lnTo>
                  <a:pt x="16610" y="1498"/>
                </a:lnTo>
                <a:lnTo>
                  <a:pt x="16466" y="1329"/>
                </a:lnTo>
                <a:lnTo>
                  <a:pt x="16246" y="1329"/>
                </a:lnTo>
                <a:lnTo>
                  <a:pt x="15924" y="1329"/>
                </a:lnTo>
                <a:lnTo>
                  <a:pt x="15501" y="1210"/>
                </a:lnTo>
                <a:lnTo>
                  <a:pt x="15044" y="1117"/>
                </a:lnTo>
                <a:lnTo>
                  <a:pt x="14722" y="1067"/>
                </a:lnTo>
                <a:lnTo>
                  <a:pt x="14299" y="1016"/>
                </a:lnTo>
                <a:lnTo>
                  <a:pt x="13986" y="948"/>
                </a:lnTo>
                <a:lnTo>
                  <a:pt x="13884" y="863"/>
                </a:lnTo>
                <a:lnTo>
                  <a:pt x="13782" y="728"/>
                </a:lnTo>
                <a:lnTo>
                  <a:pt x="13833" y="660"/>
                </a:lnTo>
                <a:lnTo>
                  <a:pt x="14121" y="643"/>
                </a:lnTo>
                <a:lnTo>
                  <a:pt x="14570" y="643"/>
                </a:lnTo>
                <a:lnTo>
                  <a:pt x="15298" y="711"/>
                </a:lnTo>
                <a:lnTo>
                  <a:pt x="15637" y="796"/>
                </a:lnTo>
                <a:lnTo>
                  <a:pt x="16161" y="846"/>
                </a:lnTo>
                <a:lnTo>
                  <a:pt x="16915" y="897"/>
                </a:lnTo>
                <a:lnTo>
                  <a:pt x="17795" y="1016"/>
                </a:lnTo>
                <a:lnTo>
                  <a:pt x="18591" y="1067"/>
                </a:lnTo>
                <a:lnTo>
                  <a:pt x="18904" y="1067"/>
                </a:lnTo>
                <a:lnTo>
                  <a:pt x="19311" y="1134"/>
                </a:lnTo>
                <a:lnTo>
                  <a:pt x="19886" y="1177"/>
                </a:lnTo>
                <a:lnTo>
                  <a:pt x="20293" y="1117"/>
                </a:lnTo>
                <a:lnTo>
                  <a:pt x="20852" y="1067"/>
                </a:lnTo>
                <a:lnTo>
                  <a:pt x="21368" y="948"/>
                </a:lnTo>
                <a:lnTo>
                  <a:pt x="21724" y="829"/>
                </a:lnTo>
                <a:lnTo>
                  <a:pt x="21791" y="79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" sy="10000" flip="none" algn="tl"/>
          </a:blipFill>
          <a:ln w="6350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97C9A61-C795-48F0-A0B9-32E72B14F3E9}"/>
              </a:ext>
            </a:extLst>
          </p:cNvPr>
          <p:cNvSpPr>
            <a:spLocks/>
          </p:cNvSpPr>
          <p:nvPr/>
        </p:nvSpPr>
        <p:spPr bwMode="auto">
          <a:xfrm>
            <a:off x="7202488" y="268288"/>
            <a:ext cx="4019550" cy="1663700"/>
          </a:xfrm>
          <a:custGeom>
            <a:avLst/>
            <a:gdLst>
              <a:gd name="T0" fmla="*/ 11158 w 11158"/>
              <a:gd name="T1" fmla="*/ 4614 h 4614"/>
              <a:gd name="T2" fmla="*/ 11108 w 11158"/>
              <a:gd name="T3" fmla="*/ 4606 h 4614"/>
              <a:gd name="T4" fmla="*/ 10718 w 11158"/>
              <a:gd name="T5" fmla="*/ 4521 h 4614"/>
              <a:gd name="T6" fmla="*/ 10388 w 11158"/>
              <a:gd name="T7" fmla="*/ 4318 h 4614"/>
              <a:gd name="T8" fmla="*/ 10032 w 11158"/>
              <a:gd name="T9" fmla="*/ 4047 h 4614"/>
              <a:gd name="T10" fmla="*/ 9643 w 11158"/>
              <a:gd name="T11" fmla="*/ 3844 h 4614"/>
              <a:gd name="T12" fmla="*/ 9304 w 11158"/>
              <a:gd name="T13" fmla="*/ 3624 h 4614"/>
              <a:gd name="T14" fmla="*/ 9016 w 11158"/>
              <a:gd name="T15" fmla="*/ 3454 h 4614"/>
              <a:gd name="T16" fmla="*/ 8678 w 11158"/>
              <a:gd name="T17" fmla="*/ 3285 h 4614"/>
              <a:gd name="T18" fmla="*/ 8305 w 11158"/>
              <a:gd name="T19" fmla="*/ 3149 h 4614"/>
              <a:gd name="T20" fmla="*/ 7806 w 11158"/>
              <a:gd name="T21" fmla="*/ 2929 h 4614"/>
              <a:gd name="T22" fmla="*/ 7281 w 11158"/>
              <a:gd name="T23" fmla="*/ 2675 h 4614"/>
              <a:gd name="T24" fmla="*/ 6671 w 11158"/>
              <a:gd name="T25" fmla="*/ 2430 h 4614"/>
              <a:gd name="T26" fmla="*/ 5892 w 11158"/>
              <a:gd name="T27" fmla="*/ 2074 h 4614"/>
              <a:gd name="T28" fmla="*/ 5495 w 11158"/>
              <a:gd name="T29" fmla="*/ 1905 h 4614"/>
              <a:gd name="T30" fmla="*/ 5105 w 11158"/>
              <a:gd name="T31" fmla="*/ 1702 h 4614"/>
              <a:gd name="T32" fmla="*/ 4225 w 11158"/>
              <a:gd name="T33" fmla="*/ 1448 h 4614"/>
              <a:gd name="T34" fmla="*/ 3539 w 11158"/>
              <a:gd name="T35" fmla="*/ 1228 h 4614"/>
              <a:gd name="T36" fmla="*/ 3082 w 11158"/>
              <a:gd name="T37" fmla="*/ 1109 h 4614"/>
              <a:gd name="T38" fmla="*/ 2658 w 11158"/>
              <a:gd name="T39" fmla="*/ 923 h 4614"/>
              <a:gd name="T40" fmla="*/ 2066 w 11158"/>
              <a:gd name="T41" fmla="*/ 923 h 4614"/>
              <a:gd name="T42" fmla="*/ 1473 w 11158"/>
              <a:gd name="T43" fmla="*/ 787 h 4614"/>
              <a:gd name="T44" fmla="*/ 1075 w 11158"/>
              <a:gd name="T45" fmla="*/ 635 h 4614"/>
              <a:gd name="T46" fmla="*/ 838 w 11158"/>
              <a:gd name="T47" fmla="*/ 499 h 4614"/>
              <a:gd name="T48" fmla="*/ 398 w 11158"/>
              <a:gd name="T49" fmla="*/ 271 h 4614"/>
              <a:gd name="T50" fmla="*/ 212 w 11158"/>
              <a:gd name="T51" fmla="*/ 152 h 4614"/>
              <a:gd name="T52" fmla="*/ 0 w 11158"/>
              <a:gd name="T53" fmla="*/ 0 h 4614"/>
              <a:gd name="T54" fmla="*/ 11158 w 11158"/>
              <a:gd name="T55" fmla="*/ 0 h 4614"/>
              <a:gd name="T56" fmla="*/ 11158 w 11158"/>
              <a:gd name="T57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158" h="4614">
                <a:moveTo>
                  <a:pt x="11158" y="4614"/>
                </a:moveTo>
                <a:lnTo>
                  <a:pt x="11108" y="4606"/>
                </a:lnTo>
                <a:lnTo>
                  <a:pt x="10718" y="4521"/>
                </a:lnTo>
                <a:lnTo>
                  <a:pt x="10388" y="4318"/>
                </a:lnTo>
                <a:lnTo>
                  <a:pt x="10032" y="4047"/>
                </a:lnTo>
                <a:lnTo>
                  <a:pt x="9643" y="3844"/>
                </a:lnTo>
                <a:lnTo>
                  <a:pt x="9304" y="3624"/>
                </a:lnTo>
                <a:lnTo>
                  <a:pt x="9016" y="3454"/>
                </a:lnTo>
                <a:lnTo>
                  <a:pt x="8678" y="3285"/>
                </a:lnTo>
                <a:lnTo>
                  <a:pt x="8305" y="3149"/>
                </a:lnTo>
                <a:lnTo>
                  <a:pt x="7806" y="2929"/>
                </a:lnTo>
                <a:lnTo>
                  <a:pt x="7281" y="2675"/>
                </a:lnTo>
                <a:lnTo>
                  <a:pt x="6671" y="2430"/>
                </a:lnTo>
                <a:lnTo>
                  <a:pt x="5892" y="2074"/>
                </a:lnTo>
                <a:lnTo>
                  <a:pt x="5495" y="1905"/>
                </a:lnTo>
                <a:lnTo>
                  <a:pt x="5105" y="1702"/>
                </a:lnTo>
                <a:lnTo>
                  <a:pt x="4225" y="1448"/>
                </a:lnTo>
                <a:lnTo>
                  <a:pt x="3539" y="1228"/>
                </a:lnTo>
                <a:lnTo>
                  <a:pt x="3082" y="1109"/>
                </a:lnTo>
                <a:lnTo>
                  <a:pt x="2658" y="923"/>
                </a:lnTo>
                <a:lnTo>
                  <a:pt x="2066" y="923"/>
                </a:lnTo>
                <a:lnTo>
                  <a:pt x="1473" y="787"/>
                </a:lnTo>
                <a:lnTo>
                  <a:pt x="1075" y="635"/>
                </a:lnTo>
                <a:lnTo>
                  <a:pt x="838" y="499"/>
                </a:lnTo>
                <a:lnTo>
                  <a:pt x="398" y="271"/>
                </a:lnTo>
                <a:lnTo>
                  <a:pt x="212" y="152"/>
                </a:lnTo>
                <a:lnTo>
                  <a:pt x="0" y="0"/>
                </a:lnTo>
                <a:lnTo>
                  <a:pt x="11158" y="0"/>
                </a:lnTo>
                <a:lnTo>
                  <a:pt x="11158" y="4614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" sy="10000" flip="none" algn="tl"/>
          </a:blipFill>
          <a:ln w="6350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215DE65-B18B-455B-BB40-BAA0F3594033}"/>
              </a:ext>
            </a:extLst>
          </p:cNvPr>
          <p:cNvSpPr>
            <a:spLocks noEditPoints="1"/>
          </p:cNvSpPr>
          <p:nvPr/>
        </p:nvSpPr>
        <p:spPr bwMode="auto">
          <a:xfrm>
            <a:off x="1689100" y="268288"/>
            <a:ext cx="9532938" cy="6662737"/>
          </a:xfrm>
          <a:custGeom>
            <a:avLst/>
            <a:gdLst>
              <a:gd name="T0" fmla="*/ 17964 w 26464"/>
              <a:gd name="T1" fmla="*/ 923 h 18491"/>
              <a:gd name="T2" fmla="*/ 23112 w 26464"/>
              <a:gd name="T3" fmla="*/ 2929 h 18491"/>
              <a:gd name="T4" fmla="*/ 26414 w 26464"/>
              <a:gd name="T5" fmla="*/ 4606 h 18491"/>
              <a:gd name="T6" fmla="*/ 23577 w 26464"/>
              <a:gd name="T7" fmla="*/ 7036 h 18491"/>
              <a:gd name="T8" fmla="*/ 18506 w 26464"/>
              <a:gd name="T9" fmla="*/ 6629 h 18491"/>
              <a:gd name="T10" fmla="*/ 20919 w 26464"/>
              <a:gd name="T11" fmla="*/ 7298 h 18491"/>
              <a:gd name="T12" fmla="*/ 19090 w 26464"/>
              <a:gd name="T13" fmla="*/ 7721 h 18491"/>
              <a:gd name="T14" fmla="*/ 15365 w 26464"/>
              <a:gd name="T15" fmla="*/ 7281 h 18491"/>
              <a:gd name="T16" fmla="*/ 16246 w 26464"/>
              <a:gd name="T17" fmla="*/ 6663 h 18491"/>
              <a:gd name="T18" fmla="*/ 13698 w 26464"/>
              <a:gd name="T19" fmla="*/ 6358 h 18491"/>
              <a:gd name="T20" fmla="*/ 8059 w 26464"/>
              <a:gd name="T21" fmla="*/ 5969 h 18491"/>
              <a:gd name="T22" fmla="*/ 4842 w 26464"/>
              <a:gd name="T23" fmla="*/ 6595 h 18491"/>
              <a:gd name="T24" fmla="*/ 7907 w 26464"/>
              <a:gd name="T25" fmla="*/ 7298 h 18491"/>
              <a:gd name="T26" fmla="*/ 10692 w 26464"/>
              <a:gd name="T27" fmla="*/ 7417 h 18491"/>
              <a:gd name="T28" fmla="*/ 14053 w 26464"/>
              <a:gd name="T29" fmla="*/ 7755 h 18491"/>
              <a:gd name="T30" fmla="*/ 11319 w 26464"/>
              <a:gd name="T31" fmla="*/ 8280 h 18491"/>
              <a:gd name="T32" fmla="*/ 8635 w 26464"/>
              <a:gd name="T33" fmla="*/ 8212 h 18491"/>
              <a:gd name="T34" fmla="*/ 5765 w 26464"/>
              <a:gd name="T35" fmla="*/ 7840 h 18491"/>
              <a:gd name="T36" fmla="*/ 5096 w 26464"/>
              <a:gd name="T37" fmla="*/ 8246 h 18491"/>
              <a:gd name="T38" fmla="*/ 8093 w 26464"/>
              <a:gd name="T39" fmla="*/ 9194 h 18491"/>
              <a:gd name="T40" fmla="*/ 10760 w 26464"/>
              <a:gd name="T41" fmla="*/ 9508 h 18491"/>
              <a:gd name="T42" fmla="*/ 14993 w 26464"/>
              <a:gd name="T43" fmla="*/ 10151 h 18491"/>
              <a:gd name="T44" fmla="*/ 18472 w 26464"/>
              <a:gd name="T45" fmla="*/ 10913 h 18491"/>
              <a:gd name="T46" fmla="*/ 21842 w 26464"/>
              <a:gd name="T47" fmla="*/ 11286 h 18491"/>
              <a:gd name="T48" fmla="*/ 25660 w 26464"/>
              <a:gd name="T49" fmla="*/ 12429 h 18491"/>
              <a:gd name="T50" fmla="*/ 25372 w 26464"/>
              <a:gd name="T51" fmla="*/ 14537 h 18491"/>
              <a:gd name="T52" fmla="*/ 23264 w 26464"/>
              <a:gd name="T53" fmla="*/ 15603 h 18491"/>
              <a:gd name="T54" fmla="*/ 18083 w 26464"/>
              <a:gd name="T55" fmla="*/ 16357 h 18491"/>
              <a:gd name="T56" fmla="*/ 12851 w 26464"/>
              <a:gd name="T57" fmla="*/ 16459 h 18491"/>
              <a:gd name="T58" fmla="*/ 7136 w 26464"/>
              <a:gd name="T59" fmla="*/ 16611 h 18491"/>
              <a:gd name="T60" fmla="*/ 7306 w 26464"/>
              <a:gd name="T61" fmla="*/ 17796 h 18491"/>
              <a:gd name="T62" fmla="*/ 9896 w 26464"/>
              <a:gd name="T63" fmla="*/ 17678 h 18491"/>
              <a:gd name="T64" fmla="*/ 10320 w 26464"/>
              <a:gd name="T65" fmla="*/ 18118 h 18491"/>
              <a:gd name="T66" fmla="*/ 8025 w 26464"/>
              <a:gd name="T67" fmla="*/ 18482 h 18491"/>
              <a:gd name="T68" fmla="*/ 558 w 26464"/>
              <a:gd name="T69" fmla="*/ 17534 h 18491"/>
              <a:gd name="T70" fmla="*/ 1710 w 26464"/>
              <a:gd name="T71" fmla="*/ 16095 h 18491"/>
              <a:gd name="T72" fmla="*/ 3699 w 26464"/>
              <a:gd name="T73" fmla="*/ 15773 h 18491"/>
              <a:gd name="T74" fmla="*/ 8322 w 26464"/>
              <a:gd name="T75" fmla="*/ 15112 h 18491"/>
              <a:gd name="T76" fmla="*/ 12707 w 26464"/>
              <a:gd name="T77" fmla="*/ 15646 h 18491"/>
              <a:gd name="T78" fmla="*/ 17677 w 26464"/>
              <a:gd name="T79" fmla="*/ 15620 h 18491"/>
              <a:gd name="T80" fmla="*/ 23357 w 26464"/>
              <a:gd name="T81" fmla="*/ 13715 h 18491"/>
              <a:gd name="T82" fmla="*/ 21664 w 26464"/>
              <a:gd name="T83" fmla="*/ 12877 h 18491"/>
              <a:gd name="T84" fmla="*/ 15916 w 26464"/>
              <a:gd name="T85" fmla="*/ 11861 h 18491"/>
              <a:gd name="T86" fmla="*/ 10591 w 26464"/>
              <a:gd name="T87" fmla="*/ 11032 h 18491"/>
              <a:gd name="T88" fmla="*/ 4419 w 26464"/>
              <a:gd name="T89" fmla="*/ 8907 h 18491"/>
              <a:gd name="T90" fmla="*/ 1346 w 26464"/>
              <a:gd name="T91" fmla="*/ 7721 h 18491"/>
              <a:gd name="T92" fmla="*/ 2988 w 26464"/>
              <a:gd name="T93" fmla="*/ 5977 h 18491"/>
              <a:gd name="T94" fmla="*/ 7263 w 26464"/>
              <a:gd name="T95" fmla="*/ 4919 h 18491"/>
              <a:gd name="T96" fmla="*/ 12157 w 26464"/>
              <a:gd name="T97" fmla="*/ 4656 h 18491"/>
              <a:gd name="T98" fmla="*/ 16838 w 26464"/>
              <a:gd name="T99" fmla="*/ 5368 h 18491"/>
              <a:gd name="T100" fmla="*/ 20081 w 26464"/>
              <a:gd name="T101" fmla="*/ 5537 h 18491"/>
              <a:gd name="T102" fmla="*/ 23798 w 26464"/>
              <a:gd name="T103" fmla="*/ 5063 h 18491"/>
              <a:gd name="T104" fmla="*/ 19598 w 26464"/>
              <a:gd name="T105" fmla="*/ 2464 h 18491"/>
              <a:gd name="T106" fmla="*/ 15382 w 26464"/>
              <a:gd name="T107" fmla="*/ 1448 h 18491"/>
              <a:gd name="T108" fmla="*/ 3284 w 26464"/>
              <a:gd name="T109" fmla="*/ 6561 h 18491"/>
              <a:gd name="T110" fmla="*/ 2700 w 26464"/>
              <a:gd name="T111" fmla="*/ 6570 h 18491"/>
              <a:gd name="T112" fmla="*/ 2268 w 26464"/>
              <a:gd name="T113" fmla="*/ 7433 h 18491"/>
              <a:gd name="T114" fmla="*/ 3420 w 26464"/>
              <a:gd name="T115" fmla="*/ 7620 h 18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464" h="18491">
                <a:moveTo>
                  <a:pt x="11200" y="0"/>
                </a:moveTo>
                <a:lnTo>
                  <a:pt x="15306" y="0"/>
                </a:lnTo>
                <a:lnTo>
                  <a:pt x="15518" y="152"/>
                </a:lnTo>
                <a:lnTo>
                  <a:pt x="15704" y="271"/>
                </a:lnTo>
                <a:lnTo>
                  <a:pt x="16144" y="499"/>
                </a:lnTo>
                <a:lnTo>
                  <a:pt x="16381" y="635"/>
                </a:lnTo>
                <a:lnTo>
                  <a:pt x="16779" y="787"/>
                </a:lnTo>
                <a:lnTo>
                  <a:pt x="17372" y="923"/>
                </a:lnTo>
                <a:lnTo>
                  <a:pt x="17964" y="923"/>
                </a:lnTo>
                <a:lnTo>
                  <a:pt x="18388" y="1109"/>
                </a:lnTo>
                <a:lnTo>
                  <a:pt x="18845" y="1228"/>
                </a:lnTo>
                <a:lnTo>
                  <a:pt x="19531" y="1448"/>
                </a:lnTo>
                <a:lnTo>
                  <a:pt x="20411" y="1702"/>
                </a:lnTo>
                <a:lnTo>
                  <a:pt x="20801" y="1905"/>
                </a:lnTo>
                <a:lnTo>
                  <a:pt x="21198" y="2074"/>
                </a:lnTo>
                <a:lnTo>
                  <a:pt x="21977" y="2430"/>
                </a:lnTo>
                <a:lnTo>
                  <a:pt x="22587" y="2675"/>
                </a:lnTo>
                <a:lnTo>
                  <a:pt x="23112" y="2929"/>
                </a:lnTo>
                <a:lnTo>
                  <a:pt x="23611" y="3149"/>
                </a:lnTo>
                <a:lnTo>
                  <a:pt x="23984" y="3285"/>
                </a:lnTo>
                <a:lnTo>
                  <a:pt x="24322" y="3454"/>
                </a:lnTo>
                <a:lnTo>
                  <a:pt x="24610" y="3624"/>
                </a:lnTo>
                <a:lnTo>
                  <a:pt x="24949" y="3844"/>
                </a:lnTo>
                <a:lnTo>
                  <a:pt x="25338" y="4047"/>
                </a:lnTo>
                <a:lnTo>
                  <a:pt x="25694" y="4318"/>
                </a:lnTo>
                <a:lnTo>
                  <a:pt x="26024" y="4521"/>
                </a:lnTo>
                <a:lnTo>
                  <a:pt x="26414" y="4606"/>
                </a:lnTo>
                <a:lnTo>
                  <a:pt x="26464" y="4614"/>
                </a:lnTo>
                <a:lnTo>
                  <a:pt x="26464" y="6765"/>
                </a:lnTo>
                <a:lnTo>
                  <a:pt x="26397" y="6798"/>
                </a:lnTo>
                <a:lnTo>
                  <a:pt x="26041" y="6917"/>
                </a:lnTo>
                <a:lnTo>
                  <a:pt x="25525" y="7036"/>
                </a:lnTo>
                <a:lnTo>
                  <a:pt x="24966" y="7086"/>
                </a:lnTo>
                <a:lnTo>
                  <a:pt x="24559" y="7146"/>
                </a:lnTo>
                <a:lnTo>
                  <a:pt x="23984" y="7103"/>
                </a:lnTo>
                <a:lnTo>
                  <a:pt x="23577" y="7036"/>
                </a:lnTo>
                <a:lnTo>
                  <a:pt x="23264" y="7036"/>
                </a:lnTo>
                <a:lnTo>
                  <a:pt x="22468" y="6985"/>
                </a:lnTo>
                <a:lnTo>
                  <a:pt x="21588" y="6866"/>
                </a:lnTo>
                <a:lnTo>
                  <a:pt x="20834" y="6815"/>
                </a:lnTo>
                <a:lnTo>
                  <a:pt x="20310" y="6765"/>
                </a:lnTo>
                <a:lnTo>
                  <a:pt x="19971" y="6680"/>
                </a:lnTo>
                <a:lnTo>
                  <a:pt x="19243" y="6612"/>
                </a:lnTo>
                <a:lnTo>
                  <a:pt x="18794" y="6612"/>
                </a:lnTo>
                <a:lnTo>
                  <a:pt x="18506" y="6629"/>
                </a:lnTo>
                <a:lnTo>
                  <a:pt x="18455" y="6697"/>
                </a:lnTo>
                <a:lnTo>
                  <a:pt x="18557" y="6832"/>
                </a:lnTo>
                <a:lnTo>
                  <a:pt x="18659" y="6917"/>
                </a:lnTo>
                <a:lnTo>
                  <a:pt x="18972" y="6985"/>
                </a:lnTo>
                <a:lnTo>
                  <a:pt x="19395" y="7036"/>
                </a:lnTo>
                <a:lnTo>
                  <a:pt x="19717" y="7086"/>
                </a:lnTo>
                <a:lnTo>
                  <a:pt x="20174" y="7179"/>
                </a:lnTo>
                <a:lnTo>
                  <a:pt x="20597" y="7298"/>
                </a:lnTo>
                <a:lnTo>
                  <a:pt x="20919" y="7298"/>
                </a:lnTo>
                <a:lnTo>
                  <a:pt x="21139" y="7298"/>
                </a:lnTo>
                <a:lnTo>
                  <a:pt x="21283" y="7467"/>
                </a:lnTo>
                <a:lnTo>
                  <a:pt x="21266" y="7569"/>
                </a:lnTo>
                <a:lnTo>
                  <a:pt x="21105" y="7671"/>
                </a:lnTo>
                <a:lnTo>
                  <a:pt x="20733" y="7721"/>
                </a:lnTo>
                <a:lnTo>
                  <a:pt x="20377" y="7721"/>
                </a:lnTo>
                <a:lnTo>
                  <a:pt x="20005" y="7772"/>
                </a:lnTo>
                <a:lnTo>
                  <a:pt x="19615" y="7772"/>
                </a:lnTo>
                <a:lnTo>
                  <a:pt x="19090" y="7721"/>
                </a:lnTo>
                <a:lnTo>
                  <a:pt x="18557" y="7603"/>
                </a:lnTo>
                <a:lnTo>
                  <a:pt x="18252" y="7450"/>
                </a:lnTo>
                <a:lnTo>
                  <a:pt x="17761" y="7349"/>
                </a:lnTo>
                <a:lnTo>
                  <a:pt x="17389" y="7264"/>
                </a:lnTo>
                <a:lnTo>
                  <a:pt x="16949" y="7163"/>
                </a:lnTo>
                <a:lnTo>
                  <a:pt x="16661" y="7179"/>
                </a:lnTo>
                <a:lnTo>
                  <a:pt x="16330" y="7213"/>
                </a:lnTo>
                <a:lnTo>
                  <a:pt x="15907" y="7247"/>
                </a:lnTo>
                <a:lnTo>
                  <a:pt x="15365" y="7281"/>
                </a:lnTo>
                <a:lnTo>
                  <a:pt x="15010" y="7298"/>
                </a:lnTo>
                <a:lnTo>
                  <a:pt x="14739" y="7247"/>
                </a:lnTo>
                <a:lnTo>
                  <a:pt x="14637" y="7146"/>
                </a:lnTo>
                <a:lnTo>
                  <a:pt x="14688" y="7019"/>
                </a:lnTo>
                <a:lnTo>
                  <a:pt x="14925" y="6917"/>
                </a:lnTo>
                <a:lnTo>
                  <a:pt x="15162" y="6849"/>
                </a:lnTo>
                <a:lnTo>
                  <a:pt x="15535" y="6782"/>
                </a:lnTo>
                <a:lnTo>
                  <a:pt x="15890" y="6765"/>
                </a:lnTo>
                <a:lnTo>
                  <a:pt x="16246" y="6663"/>
                </a:lnTo>
                <a:lnTo>
                  <a:pt x="16415" y="6629"/>
                </a:lnTo>
                <a:lnTo>
                  <a:pt x="16466" y="6477"/>
                </a:lnTo>
                <a:lnTo>
                  <a:pt x="16347" y="6341"/>
                </a:lnTo>
                <a:lnTo>
                  <a:pt x="16043" y="6290"/>
                </a:lnTo>
                <a:lnTo>
                  <a:pt x="15636" y="6324"/>
                </a:lnTo>
                <a:lnTo>
                  <a:pt x="15128" y="6341"/>
                </a:lnTo>
                <a:lnTo>
                  <a:pt x="14705" y="6358"/>
                </a:lnTo>
                <a:lnTo>
                  <a:pt x="14239" y="6358"/>
                </a:lnTo>
                <a:lnTo>
                  <a:pt x="13698" y="6358"/>
                </a:lnTo>
                <a:lnTo>
                  <a:pt x="13308" y="6290"/>
                </a:lnTo>
                <a:lnTo>
                  <a:pt x="12749" y="6240"/>
                </a:lnTo>
                <a:lnTo>
                  <a:pt x="12131" y="6155"/>
                </a:lnTo>
                <a:lnTo>
                  <a:pt x="11352" y="6087"/>
                </a:lnTo>
                <a:lnTo>
                  <a:pt x="10828" y="6036"/>
                </a:lnTo>
                <a:lnTo>
                  <a:pt x="10083" y="6020"/>
                </a:lnTo>
                <a:lnTo>
                  <a:pt x="9685" y="5969"/>
                </a:lnTo>
                <a:lnTo>
                  <a:pt x="8669" y="6003"/>
                </a:lnTo>
                <a:lnTo>
                  <a:pt x="8059" y="5969"/>
                </a:lnTo>
                <a:lnTo>
                  <a:pt x="7458" y="5986"/>
                </a:lnTo>
                <a:lnTo>
                  <a:pt x="7086" y="5986"/>
                </a:lnTo>
                <a:lnTo>
                  <a:pt x="6595" y="5969"/>
                </a:lnTo>
                <a:lnTo>
                  <a:pt x="6188" y="6036"/>
                </a:lnTo>
                <a:lnTo>
                  <a:pt x="5680" y="6087"/>
                </a:lnTo>
                <a:lnTo>
                  <a:pt x="5198" y="6189"/>
                </a:lnTo>
                <a:lnTo>
                  <a:pt x="4927" y="6274"/>
                </a:lnTo>
                <a:lnTo>
                  <a:pt x="4774" y="6341"/>
                </a:lnTo>
                <a:lnTo>
                  <a:pt x="4842" y="6595"/>
                </a:lnTo>
                <a:lnTo>
                  <a:pt x="5028" y="6815"/>
                </a:lnTo>
                <a:lnTo>
                  <a:pt x="5164" y="6951"/>
                </a:lnTo>
                <a:lnTo>
                  <a:pt x="5477" y="6951"/>
                </a:lnTo>
                <a:lnTo>
                  <a:pt x="5765" y="6951"/>
                </a:lnTo>
                <a:lnTo>
                  <a:pt x="6425" y="7002"/>
                </a:lnTo>
                <a:lnTo>
                  <a:pt x="6865" y="7002"/>
                </a:lnTo>
                <a:lnTo>
                  <a:pt x="7221" y="7069"/>
                </a:lnTo>
                <a:lnTo>
                  <a:pt x="7492" y="7137"/>
                </a:lnTo>
                <a:lnTo>
                  <a:pt x="7907" y="7298"/>
                </a:lnTo>
                <a:lnTo>
                  <a:pt x="8313" y="7264"/>
                </a:lnTo>
                <a:lnTo>
                  <a:pt x="8550" y="7146"/>
                </a:lnTo>
                <a:lnTo>
                  <a:pt x="8838" y="7069"/>
                </a:lnTo>
                <a:lnTo>
                  <a:pt x="9160" y="7069"/>
                </a:lnTo>
                <a:lnTo>
                  <a:pt x="9481" y="7103"/>
                </a:lnTo>
                <a:lnTo>
                  <a:pt x="9668" y="7163"/>
                </a:lnTo>
                <a:lnTo>
                  <a:pt x="9930" y="7196"/>
                </a:lnTo>
                <a:lnTo>
                  <a:pt x="10269" y="7298"/>
                </a:lnTo>
                <a:lnTo>
                  <a:pt x="10692" y="7417"/>
                </a:lnTo>
                <a:lnTo>
                  <a:pt x="11149" y="7552"/>
                </a:lnTo>
                <a:lnTo>
                  <a:pt x="11522" y="7501"/>
                </a:lnTo>
                <a:lnTo>
                  <a:pt x="11945" y="7518"/>
                </a:lnTo>
                <a:lnTo>
                  <a:pt x="12275" y="7518"/>
                </a:lnTo>
                <a:lnTo>
                  <a:pt x="12631" y="7569"/>
                </a:lnTo>
                <a:lnTo>
                  <a:pt x="12969" y="7603"/>
                </a:lnTo>
                <a:lnTo>
                  <a:pt x="13427" y="7586"/>
                </a:lnTo>
                <a:lnTo>
                  <a:pt x="13782" y="7620"/>
                </a:lnTo>
                <a:lnTo>
                  <a:pt x="14053" y="7755"/>
                </a:lnTo>
                <a:lnTo>
                  <a:pt x="14053" y="7941"/>
                </a:lnTo>
                <a:lnTo>
                  <a:pt x="13918" y="8026"/>
                </a:lnTo>
                <a:lnTo>
                  <a:pt x="13748" y="8111"/>
                </a:lnTo>
                <a:lnTo>
                  <a:pt x="13562" y="8128"/>
                </a:lnTo>
                <a:lnTo>
                  <a:pt x="12902" y="8229"/>
                </a:lnTo>
                <a:lnTo>
                  <a:pt x="12462" y="8229"/>
                </a:lnTo>
                <a:lnTo>
                  <a:pt x="12140" y="8229"/>
                </a:lnTo>
                <a:lnTo>
                  <a:pt x="11793" y="8229"/>
                </a:lnTo>
                <a:lnTo>
                  <a:pt x="11319" y="8280"/>
                </a:lnTo>
                <a:lnTo>
                  <a:pt x="10726" y="8331"/>
                </a:lnTo>
                <a:lnTo>
                  <a:pt x="10438" y="8432"/>
                </a:lnTo>
                <a:lnTo>
                  <a:pt x="10133" y="8466"/>
                </a:lnTo>
                <a:lnTo>
                  <a:pt x="9854" y="8382"/>
                </a:lnTo>
                <a:lnTo>
                  <a:pt x="9651" y="8263"/>
                </a:lnTo>
                <a:lnTo>
                  <a:pt x="9261" y="8060"/>
                </a:lnTo>
                <a:lnTo>
                  <a:pt x="9126" y="7992"/>
                </a:lnTo>
                <a:lnTo>
                  <a:pt x="8838" y="8026"/>
                </a:lnTo>
                <a:lnTo>
                  <a:pt x="8635" y="8212"/>
                </a:lnTo>
                <a:lnTo>
                  <a:pt x="8347" y="8297"/>
                </a:lnTo>
                <a:lnTo>
                  <a:pt x="8042" y="8314"/>
                </a:lnTo>
                <a:lnTo>
                  <a:pt x="7856" y="8314"/>
                </a:lnTo>
                <a:lnTo>
                  <a:pt x="7526" y="8263"/>
                </a:lnTo>
                <a:lnTo>
                  <a:pt x="7153" y="8145"/>
                </a:lnTo>
                <a:lnTo>
                  <a:pt x="6747" y="8009"/>
                </a:lnTo>
                <a:lnTo>
                  <a:pt x="6408" y="7891"/>
                </a:lnTo>
                <a:lnTo>
                  <a:pt x="6036" y="7857"/>
                </a:lnTo>
                <a:lnTo>
                  <a:pt x="5765" y="7840"/>
                </a:lnTo>
                <a:lnTo>
                  <a:pt x="5375" y="7772"/>
                </a:lnTo>
                <a:lnTo>
                  <a:pt x="5232" y="7772"/>
                </a:lnTo>
                <a:lnTo>
                  <a:pt x="5028" y="7738"/>
                </a:lnTo>
                <a:lnTo>
                  <a:pt x="4690" y="7738"/>
                </a:lnTo>
                <a:lnTo>
                  <a:pt x="4673" y="7806"/>
                </a:lnTo>
                <a:lnTo>
                  <a:pt x="4673" y="7874"/>
                </a:lnTo>
                <a:lnTo>
                  <a:pt x="4774" y="8009"/>
                </a:lnTo>
                <a:lnTo>
                  <a:pt x="4961" y="8128"/>
                </a:lnTo>
                <a:lnTo>
                  <a:pt x="5096" y="8246"/>
                </a:lnTo>
                <a:lnTo>
                  <a:pt x="5299" y="8382"/>
                </a:lnTo>
                <a:lnTo>
                  <a:pt x="5528" y="8551"/>
                </a:lnTo>
                <a:lnTo>
                  <a:pt x="5866" y="8703"/>
                </a:lnTo>
                <a:lnTo>
                  <a:pt x="6188" y="8822"/>
                </a:lnTo>
                <a:lnTo>
                  <a:pt x="6442" y="8907"/>
                </a:lnTo>
                <a:lnTo>
                  <a:pt x="6578" y="8907"/>
                </a:lnTo>
                <a:lnTo>
                  <a:pt x="7170" y="9008"/>
                </a:lnTo>
                <a:lnTo>
                  <a:pt x="7636" y="9093"/>
                </a:lnTo>
                <a:lnTo>
                  <a:pt x="8093" y="9194"/>
                </a:lnTo>
                <a:lnTo>
                  <a:pt x="8381" y="9245"/>
                </a:lnTo>
                <a:lnTo>
                  <a:pt x="8720" y="9245"/>
                </a:lnTo>
                <a:lnTo>
                  <a:pt x="8923" y="9211"/>
                </a:lnTo>
                <a:lnTo>
                  <a:pt x="9109" y="9228"/>
                </a:lnTo>
                <a:lnTo>
                  <a:pt x="9312" y="9279"/>
                </a:lnTo>
                <a:lnTo>
                  <a:pt x="9651" y="9398"/>
                </a:lnTo>
                <a:lnTo>
                  <a:pt x="10116" y="9474"/>
                </a:lnTo>
                <a:lnTo>
                  <a:pt x="10370" y="9474"/>
                </a:lnTo>
                <a:lnTo>
                  <a:pt x="10760" y="9508"/>
                </a:lnTo>
                <a:lnTo>
                  <a:pt x="11200" y="9525"/>
                </a:lnTo>
                <a:lnTo>
                  <a:pt x="11590" y="9592"/>
                </a:lnTo>
                <a:lnTo>
                  <a:pt x="12191" y="9694"/>
                </a:lnTo>
                <a:lnTo>
                  <a:pt x="12648" y="9728"/>
                </a:lnTo>
                <a:lnTo>
                  <a:pt x="12986" y="9846"/>
                </a:lnTo>
                <a:lnTo>
                  <a:pt x="13308" y="9880"/>
                </a:lnTo>
                <a:lnTo>
                  <a:pt x="13918" y="10050"/>
                </a:lnTo>
                <a:lnTo>
                  <a:pt x="14341" y="10100"/>
                </a:lnTo>
                <a:lnTo>
                  <a:pt x="14993" y="10151"/>
                </a:lnTo>
                <a:lnTo>
                  <a:pt x="15298" y="10202"/>
                </a:lnTo>
                <a:lnTo>
                  <a:pt x="15975" y="10388"/>
                </a:lnTo>
                <a:lnTo>
                  <a:pt x="16432" y="10388"/>
                </a:lnTo>
                <a:lnTo>
                  <a:pt x="16915" y="10507"/>
                </a:lnTo>
                <a:lnTo>
                  <a:pt x="17372" y="10524"/>
                </a:lnTo>
                <a:lnTo>
                  <a:pt x="17677" y="10490"/>
                </a:lnTo>
                <a:lnTo>
                  <a:pt x="17880" y="10524"/>
                </a:lnTo>
                <a:lnTo>
                  <a:pt x="18218" y="10778"/>
                </a:lnTo>
                <a:lnTo>
                  <a:pt x="18472" y="10913"/>
                </a:lnTo>
                <a:lnTo>
                  <a:pt x="18760" y="10913"/>
                </a:lnTo>
                <a:lnTo>
                  <a:pt x="19277" y="11015"/>
                </a:lnTo>
                <a:lnTo>
                  <a:pt x="19598" y="11066"/>
                </a:lnTo>
                <a:lnTo>
                  <a:pt x="20259" y="11116"/>
                </a:lnTo>
                <a:lnTo>
                  <a:pt x="20445" y="11252"/>
                </a:lnTo>
                <a:lnTo>
                  <a:pt x="20953" y="11286"/>
                </a:lnTo>
                <a:lnTo>
                  <a:pt x="21266" y="11286"/>
                </a:lnTo>
                <a:lnTo>
                  <a:pt x="21605" y="11286"/>
                </a:lnTo>
                <a:lnTo>
                  <a:pt x="21842" y="11286"/>
                </a:lnTo>
                <a:lnTo>
                  <a:pt x="22435" y="11336"/>
                </a:lnTo>
                <a:lnTo>
                  <a:pt x="22858" y="11472"/>
                </a:lnTo>
                <a:lnTo>
                  <a:pt x="23315" y="11472"/>
                </a:lnTo>
                <a:lnTo>
                  <a:pt x="23882" y="11573"/>
                </a:lnTo>
                <a:lnTo>
                  <a:pt x="24289" y="11751"/>
                </a:lnTo>
                <a:lnTo>
                  <a:pt x="24712" y="11853"/>
                </a:lnTo>
                <a:lnTo>
                  <a:pt x="25186" y="12124"/>
                </a:lnTo>
                <a:lnTo>
                  <a:pt x="25423" y="12259"/>
                </a:lnTo>
                <a:lnTo>
                  <a:pt x="25660" y="12429"/>
                </a:lnTo>
                <a:lnTo>
                  <a:pt x="25736" y="12615"/>
                </a:lnTo>
                <a:lnTo>
                  <a:pt x="25838" y="12801"/>
                </a:lnTo>
                <a:lnTo>
                  <a:pt x="25956" y="13140"/>
                </a:lnTo>
                <a:lnTo>
                  <a:pt x="25973" y="13360"/>
                </a:lnTo>
                <a:lnTo>
                  <a:pt x="25939" y="13699"/>
                </a:lnTo>
                <a:lnTo>
                  <a:pt x="25872" y="13919"/>
                </a:lnTo>
                <a:lnTo>
                  <a:pt x="25736" y="14080"/>
                </a:lnTo>
                <a:lnTo>
                  <a:pt x="25558" y="14418"/>
                </a:lnTo>
                <a:lnTo>
                  <a:pt x="25372" y="14537"/>
                </a:lnTo>
                <a:lnTo>
                  <a:pt x="25237" y="14740"/>
                </a:lnTo>
                <a:lnTo>
                  <a:pt x="25084" y="14875"/>
                </a:lnTo>
                <a:lnTo>
                  <a:pt x="24813" y="15079"/>
                </a:lnTo>
                <a:lnTo>
                  <a:pt x="24543" y="15180"/>
                </a:lnTo>
                <a:lnTo>
                  <a:pt x="24373" y="15316"/>
                </a:lnTo>
                <a:lnTo>
                  <a:pt x="24085" y="15383"/>
                </a:lnTo>
                <a:lnTo>
                  <a:pt x="23781" y="15519"/>
                </a:lnTo>
                <a:lnTo>
                  <a:pt x="23459" y="15536"/>
                </a:lnTo>
                <a:lnTo>
                  <a:pt x="23264" y="15603"/>
                </a:lnTo>
                <a:lnTo>
                  <a:pt x="22942" y="15671"/>
                </a:lnTo>
                <a:lnTo>
                  <a:pt x="22638" y="15773"/>
                </a:lnTo>
                <a:lnTo>
                  <a:pt x="22197" y="15908"/>
                </a:lnTo>
                <a:lnTo>
                  <a:pt x="21706" y="15993"/>
                </a:lnTo>
                <a:lnTo>
                  <a:pt x="21139" y="16095"/>
                </a:lnTo>
                <a:lnTo>
                  <a:pt x="20242" y="16222"/>
                </a:lnTo>
                <a:lnTo>
                  <a:pt x="19395" y="16222"/>
                </a:lnTo>
                <a:lnTo>
                  <a:pt x="18642" y="16357"/>
                </a:lnTo>
                <a:lnTo>
                  <a:pt x="18083" y="16357"/>
                </a:lnTo>
                <a:lnTo>
                  <a:pt x="17710" y="16323"/>
                </a:lnTo>
                <a:lnTo>
                  <a:pt x="17135" y="16442"/>
                </a:lnTo>
                <a:lnTo>
                  <a:pt x="16711" y="16459"/>
                </a:lnTo>
                <a:lnTo>
                  <a:pt x="16077" y="16425"/>
                </a:lnTo>
                <a:lnTo>
                  <a:pt x="15653" y="16442"/>
                </a:lnTo>
                <a:lnTo>
                  <a:pt x="14790" y="16425"/>
                </a:lnTo>
                <a:lnTo>
                  <a:pt x="14070" y="16492"/>
                </a:lnTo>
                <a:lnTo>
                  <a:pt x="13511" y="16526"/>
                </a:lnTo>
                <a:lnTo>
                  <a:pt x="12851" y="16459"/>
                </a:lnTo>
                <a:lnTo>
                  <a:pt x="12377" y="16509"/>
                </a:lnTo>
                <a:lnTo>
                  <a:pt x="11285" y="16543"/>
                </a:lnTo>
                <a:lnTo>
                  <a:pt x="10506" y="16526"/>
                </a:lnTo>
                <a:lnTo>
                  <a:pt x="10150" y="16526"/>
                </a:lnTo>
                <a:lnTo>
                  <a:pt x="9244" y="16476"/>
                </a:lnTo>
                <a:lnTo>
                  <a:pt x="8804" y="16509"/>
                </a:lnTo>
                <a:lnTo>
                  <a:pt x="8381" y="16476"/>
                </a:lnTo>
                <a:lnTo>
                  <a:pt x="7577" y="16509"/>
                </a:lnTo>
                <a:lnTo>
                  <a:pt x="7136" y="16611"/>
                </a:lnTo>
                <a:lnTo>
                  <a:pt x="6679" y="16611"/>
                </a:lnTo>
                <a:lnTo>
                  <a:pt x="6425" y="16730"/>
                </a:lnTo>
                <a:lnTo>
                  <a:pt x="6324" y="16899"/>
                </a:lnTo>
                <a:lnTo>
                  <a:pt x="6273" y="17204"/>
                </a:lnTo>
                <a:lnTo>
                  <a:pt x="6408" y="17356"/>
                </a:lnTo>
                <a:lnTo>
                  <a:pt x="6493" y="17441"/>
                </a:lnTo>
                <a:lnTo>
                  <a:pt x="6730" y="17559"/>
                </a:lnTo>
                <a:lnTo>
                  <a:pt x="6967" y="17695"/>
                </a:lnTo>
                <a:lnTo>
                  <a:pt x="7306" y="17796"/>
                </a:lnTo>
                <a:lnTo>
                  <a:pt x="7721" y="17762"/>
                </a:lnTo>
                <a:lnTo>
                  <a:pt x="8110" y="17644"/>
                </a:lnTo>
                <a:lnTo>
                  <a:pt x="8449" y="17525"/>
                </a:lnTo>
                <a:lnTo>
                  <a:pt x="8720" y="17458"/>
                </a:lnTo>
                <a:lnTo>
                  <a:pt x="8940" y="17508"/>
                </a:lnTo>
                <a:lnTo>
                  <a:pt x="9143" y="17559"/>
                </a:lnTo>
                <a:lnTo>
                  <a:pt x="9481" y="17627"/>
                </a:lnTo>
                <a:lnTo>
                  <a:pt x="9566" y="17627"/>
                </a:lnTo>
                <a:lnTo>
                  <a:pt x="9896" y="17678"/>
                </a:lnTo>
                <a:lnTo>
                  <a:pt x="10337" y="17729"/>
                </a:lnTo>
                <a:lnTo>
                  <a:pt x="10828" y="17813"/>
                </a:lnTo>
                <a:lnTo>
                  <a:pt x="11149" y="17779"/>
                </a:lnTo>
                <a:lnTo>
                  <a:pt x="11386" y="17898"/>
                </a:lnTo>
                <a:lnTo>
                  <a:pt x="11403" y="17983"/>
                </a:lnTo>
                <a:lnTo>
                  <a:pt x="11251" y="18050"/>
                </a:lnTo>
                <a:lnTo>
                  <a:pt x="10980" y="18050"/>
                </a:lnTo>
                <a:lnTo>
                  <a:pt x="10641" y="18084"/>
                </a:lnTo>
                <a:lnTo>
                  <a:pt x="10320" y="18118"/>
                </a:lnTo>
                <a:lnTo>
                  <a:pt x="10116" y="18118"/>
                </a:lnTo>
                <a:lnTo>
                  <a:pt x="9871" y="18101"/>
                </a:lnTo>
                <a:lnTo>
                  <a:pt x="9668" y="18067"/>
                </a:lnTo>
                <a:lnTo>
                  <a:pt x="9414" y="18101"/>
                </a:lnTo>
                <a:lnTo>
                  <a:pt x="9075" y="18118"/>
                </a:lnTo>
                <a:lnTo>
                  <a:pt x="8855" y="18203"/>
                </a:lnTo>
                <a:lnTo>
                  <a:pt x="8499" y="18270"/>
                </a:lnTo>
                <a:lnTo>
                  <a:pt x="8364" y="18338"/>
                </a:lnTo>
                <a:lnTo>
                  <a:pt x="8025" y="18482"/>
                </a:lnTo>
                <a:lnTo>
                  <a:pt x="8025" y="18491"/>
                </a:lnTo>
                <a:lnTo>
                  <a:pt x="1972" y="18491"/>
                </a:lnTo>
                <a:lnTo>
                  <a:pt x="1887" y="18414"/>
                </a:lnTo>
                <a:lnTo>
                  <a:pt x="1523" y="18237"/>
                </a:lnTo>
                <a:lnTo>
                  <a:pt x="1312" y="18084"/>
                </a:lnTo>
                <a:lnTo>
                  <a:pt x="1151" y="18016"/>
                </a:lnTo>
                <a:lnTo>
                  <a:pt x="1024" y="17889"/>
                </a:lnTo>
                <a:lnTo>
                  <a:pt x="872" y="17745"/>
                </a:lnTo>
                <a:lnTo>
                  <a:pt x="558" y="17534"/>
                </a:lnTo>
                <a:lnTo>
                  <a:pt x="372" y="17263"/>
                </a:lnTo>
                <a:lnTo>
                  <a:pt x="186" y="17034"/>
                </a:lnTo>
                <a:lnTo>
                  <a:pt x="50" y="16755"/>
                </a:lnTo>
                <a:lnTo>
                  <a:pt x="0" y="16442"/>
                </a:lnTo>
                <a:lnTo>
                  <a:pt x="93" y="16213"/>
                </a:lnTo>
                <a:lnTo>
                  <a:pt x="228" y="16027"/>
                </a:lnTo>
                <a:lnTo>
                  <a:pt x="660" y="15900"/>
                </a:lnTo>
                <a:lnTo>
                  <a:pt x="1058" y="15934"/>
                </a:lnTo>
                <a:lnTo>
                  <a:pt x="1710" y="16095"/>
                </a:lnTo>
                <a:lnTo>
                  <a:pt x="2116" y="16111"/>
                </a:lnTo>
                <a:lnTo>
                  <a:pt x="2582" y="16179"/>
                </a:lnTo>
                <a:lnTo>
                  <a:pt x="2819" y="16306"/>
                </a:lnTo>
                <a:lnTo>
                  <a:pt x="2971" y="16425"/>
                </a:lnTo>
                <a:lnTo>
                  <a:pt x="3073" y="16484"/>
                </a:lnTo>
                <a:lnTo>
                  <a:pt x="3140" y="16509"/>
                </a:lnTo>
                <a:lnTo>
                  <a:pt x="3242" y="16365"/>
                </a:lnTo>
                <a:lnTo>
                  <a:pt x="3454" y="16103"/>
                </a:lnTo>
                <a:lnTo>
                  <a:pt x="3699" y="15773"/>
                </a:lnTo>
                <a:lnTo>
                  <a:pt x="3868" y="15654"/>
                </a:lnTo>
                <a:lnTo>
                  <a:pt x="4122" y="15460"/>
                </a:lnTo>
                <a:lnTo>
                  <a:pt x="4664" y="15214"/>
                </a:lnTo>
                <a:lnTo>
                  <a:pt x="5020" y="15155"/>
                </a:lnTo>
                <a:lnTo>
                  <a:pt x="5646" y="15112"/>
                </a:lnTo>
                <a:lnTo>
                  <a:pt x="6518" y="15079"/>
                </a:lnTo>
                <a:lnTo>
                  <a:pt x="7170" y="15096"/>
                </a:lnTo>
                <a:lnTo>
                  <a:pt x="7771" y="15079"/>
                </a:lnTo>
                <a:lnTo>
                  <a:pt x="8322" y="15112"/>
                </a:lnTo>
                <a:lnTo>
                  <a:pt x="8965" y="15189"/>
                </a:lnTo>
                <a:lnTo>
                  <a:pt x="9321" y="15282"/>
                </a:lnTo>
                <a:lnTo>
                  <a:pt x="9786" y="15324"/>
                </a:lnTo>
                <a:lnTo>
                  <a:pt x="10159" y="15366"/>
                </a:lnTo>
                <a:lnTo>
                  <a:pt x="10506" y="15409"/>
                </a:lnTo>
                <a:lnTo>
                  <a:pt x="11005" y="15468"/>
                </a:lnTo>
                <a:lnTo>
                  <a:pt x="11378" y="15527"/>
                </a:lnTo>
                <a:lnTo>
                  <a:pt x="12326" y="15637"/>
                </a:lnTo>
                <a:lnTo>
                  <a:pt x="12707" y="15646"/>
                </a:lnTo>
                <a:lnTo>
                  <a:pt x="13731" y="15637"/>
                </a:lnTo>
                <a:lnTo>
                  <a:pt x="14807" y="15671"/>
                </a:lnTo>
                <a:lnTo>
                  <a:pt x="15772" y="15663"/>
                </a:lnTo>
                <a:lnTo>
                  <a:pt x="16398" y="15629"/>
                </a:lnTo>
                <a:lnTo>
                  <a:pt x="16779" y="15620"/>
                </a:lnTo>
                <a:lnTo>
                  <a:pt x="17042" y="15637"/>
                </a:lnTo>
                <a:lnTo>
                  <a:pt x="17287" y="15747"/>
                </a:lnTo>
                <a:lnTo>
                  <a:pt x="17423" y="15773"/>
                </a:lnTo>
                <a:lnTo>
                  <a:pt x="17677" y="15620"/>
                </a:lnTo>
                <a:lnTo>
                  <a:pt x="18015" y="15460"/>
                </a:lnTo>
                <a:lnTo>
                  <a:pt x="18989" y="15096"/>
                </a:lnTo>
                <a:lnTo>
                  <a:pt x="19454" y="14969"/>
                </a:lnTo>
                <a:lnTo>
                  <a:pt x="19835" y="14943"/>
                </a:lnTo>
                <a:lnTo>
                  <a:pt x="21122" y="14461"/>
                </a:lnTo>
                <a:lnTo>
                  <a:pt x="21876" y="14198"/>
                </a:lnTo>
                <a:lnTo>
                  <a:pt x="22629" y="13995"/>
                </a:lnTo>
                <a:lnTo>
                  <a:pt x="23027" y="13826"/>
                </a:lnTo>
                <a:lnTo>
                  <a:pt x="23357" y="13715"/>
                </a:lnTo>
                <a:lnTo>
                  <a:pt x="23476" y="13656"/>
                </a:lnTo>
                <a:lnTo>
                  <a:pt x="23450" y="13546"/>
                </a:lnTo>
                <a:lnTo>
                  <a:pt x="23374" y="13385"/>
                </a:lnTo>
                <a:lnTo>
                  <a:pt x="23374" y="13250"/>
                </a:lnTo>
                <a:lnTo>
                  <a:pt x="23433" y="13064"/>
                </a:lnTo>
                <a:lnTo>
                  <a:pt x="23264" y="13047"/>
                </a:lnTo>
                <a:lnTo>
                  <a:pt x="23010" y="13047"/>
                </a:lnTo>
                <a:lnTo>
                  <a:pt x="22418" y="12970"/>
                </a:lnTo>
                <a:lnTo>
                  <a:pt x="21664" y="12877"/>
                </a:lnTo>
                <a:lnTo>
                  <a:pt x="21215" y="12801"/>
                </a:lnTo>
                <a:lnTo>
                  <a:pt x="20437" y="12733"/>
                </a:lnTo>
                <a:lnTo>
                  <a:pt x="19708" y="12547"/>
                </a:lnTo>
                <a:lnTo>
                  <a:pt x="19158" y="12395"/>
                </a:lnTo>
                <a:lnTo>
                  <a:pt x="18642" y="12412"/>
                </a:lnTo>
                <a:lnTo>
                  <a:pt x="18041" y="12386"/>
                </a:lnTo>
                <a:lnTo>
                  <a:pt x="17202" y="12132"/>
                </a:lnTo>
                <a:lnTo>
                  <a:pt x="16788" y="12005"/>
                </a:lnTo>
                <a:lnTo>
                  <a:pt x="15916" y="11861"/>
                </a:lnTo>
                <a:lnTo>
                  <a:pt x="15315" y="11734"/>
                </a:lnTo>
                <a:lnTo>
                  <a:pt x="14781" y="11734"/>
                </a:lnTo>
                <a:lnTo>
                  <a:pt x="14189" y="11734"/>
                </a:lnTo>
                <a:lnTo>
                  <a:pt x="13681" y="11582"/>
                </a:lnTo>
                <a:lnTo>
                  <a:pt x="13037" y="11430"/>
                </a:lnTo>
                <a:lnTo>
                  <a:pt x="12690" y="11353"/>
                </a:lnTo>
                <a:lnTo>
                  <a:pt x="12131" y="11294"/>
                </a:lnTo>
                <a:lnTo>
                  <a:pt x="11556" y="11218"/>
                </a:lnTo>
                <a:lnTo>
                  <a:pt x="10591" y="11032"/>
                </a:lnTo>
                <a:lnTo>
                  <a:pt x="9668" y="10812"/>
                </a:lnTo>
                <a:lnTo>
                  <a:pt x="9075" y="10642"/>
                </a:lnTo>
                <a:lnTo>
                  <a:pt x="7754" y="10337"/>
                </a:lnTo>
                <a:lnTo>
                  <a:pt x="6857" y="10083"/>
                </a:lnTo>
                <a:lnTo>
                  <a:pt x="5596" y="9694"/>
                </a:lnTo>
                <a:lnTo>
                  <a:pt x="5138" y="9499"/>
                </a:lnTo>
                <a:lnTo>
                  <a:pt x="4876" y="9338"/>
                </a:lnTo>
                <a:lnTo>
                  <a:pt x="4639" y="9169"/>
                </a:lnTo>
                <a:lnTo>
                  <a:pt x="4419" y="8907"/>
                </a:lnTo>
                <a:lnTo>
                  <a:pt x="4241" y="8678"/>
                </a:lnTo>
                <a:lnTo>
                  <a:pt x="4122" y="8517"/>
                </a:lnTo>
                <a:lnTo>
                  <a:pt x="3936" y="8373"/>
                </a:lnTo>
                <a:lnTo>
                  <a:pt x="3437" y="8204"/>
                </a:lnTo>
                <a:lnTo>
                  <a:pt x="2912" y="8128"/>
                </a:lnTo>
                <a:lnTo>
                  <a:pt x="2370" y="8060"/>
                </a:lnTo>
                <a:lnTo>
                  <a:pt x="2192" y="7992"/>
                </a:lnTo>
                <a:lnTo>
                  <a:pt x="1676" y="7882"/>
                </a:lnTo>
                <a:lnTo>
                  <a:pt x="1346" y="7721"/>
                </a:lnTo>
                <a:lnTo>
                  <a:pt x="965" y="7518"/>
                </a:lnTo>
                <a:lnTo>
                  <a:pt x="829" y="7315"/>
                </a:lnTo>
                <a:lnTo>
                  <a:pt x="795" y="7103"/>
                </a:lnTo>
                <a:lnTo>
                  <a:pt x="931" y="6892"/>
                </a:lnTo>
                <a:lnTo>
                  <a:pt x="1092" y="6756"/>
                </a:lnTo>
                <a:lnTo>
                  <a:pt x="1642" y="6401"/>
                </a:lnTo>
                <a:lnTo>
                  <a:pt x="1997" y="6265"/>
                </a:lnTo>
                <a:lnTo>
                  <a:pt x="2522" y="6138"/>
                </a:lnTo>
                <a:lnTo>
                  <a:pt x="2988" y="5977"/>
                </a:lnTo>
                <a:lnTo>
                  <a:pt x="3267" y="5926"/>
                </a:lnTo>
                <a:lnTo>
                  <a:pt x="3530" y="5909"/>
                </a:lnTo>
                <a:lnTo>
                  <a:pt x="4097" y="5935"/>
                </a:lnTo>
                <a:lnTo>
                  <a:pt x="4309" y="6003"/>
                </a:lnTo>
                <a:lnTo>
                  <a:pt x="4808" y="5842"/>
                </a:lnTo>
                <a:lnTo>
                  <a:pt x="5562" y="5529"/>
                </a:lnTo>
                <a:lnTo>
                  <a:pt x="6171" y="5266"/>
                </a:lnTo>
                <a:lnTo>
                  <a:pt x="6645" y="5105"/>
                </a:lnTo>
                <a:lnTo>
                  <a:pt x="7263" y="4919"/>
                </a:lnTo>
                <a:lnTo>
                  <a:pt x="7636" y="4851"/>
                </a:lnTo>
                <a:lnTo>
                  <a:pt x="8457" y="4750"/>
                </a:lnTo>
                <a:lnTo>
                  <a:pt x="8897" y="4665"/>
                </a:lnTo>
                <a:lnTo>
                  <a:pt x="9321" y="4699"/>
                </a:lnTo>
                <a:lnTo>
                  <a:pt x="9913" y="4741"/>
                </a:lnTo>
                <a:lnTo>
                  <a:pt x="10362" y="4682"/>
                </a:lnTo>
                <a:lnTo>
                  <a:pt x="10828" y="4656"/>
                </a:lnTo>
                <a:lnTo>
                  <a:pt x="11691" y="4665"/>
                </a:lnTo>
                <a:lnTo>
                  <a:pt x="12157" y="4656"/>
                </a:lnTo>
                <a:lnTo>
                  <a:pt x="12978" y="4606"/>
                </a:lnTo>
                <a:lnTo>
                  <a:pt x="13461" y="4606"/>
                </a:lnTo>
                <a:lnTo>
                  <a:pt x="13943" y="4665"/>
                </a:lnTo>
                <a:lnTo>
                  <a:pt x="14493" y="4767"/>
                </a:lnTo>
                <a:lnTo>
                  <a:pt x="15001" y="4809"/>
                </a:lnTo>
                <a:lnTo>
                  <a:pt x="15628" y="4868"/>
                </a:lnTo>
                <a:lnTo>
                  <a:pt x="16153" y="4978"/>
                </a:lnTo>
                <a:lnTo>
                  <a:pt x="16517" y="5131"/>
                </a:lnTo>
                <a:lnTo>
                  <a:pt x="16838" y="5368"/>
                </a:lnTo>
                <a:lnTo>
                  <a:pt x="17236" y="5689"/>
                </a:lnTo>
                <a:lnTo>
                  <a:pt x="17423" y="5893"/>
                </a:lnTo>
                <a:lnTo>
                  <a:pt x="17516" y="6053"/>
                </a:lnTo>
                <a:lnTo>
                  <a:pt x="17567" y="6062"/>
                </a:lnTo>
                <a:lnTo>
                  <a:pt x="17668" y="5926"/>
                </a:lnTo>
                <a:lnTo>
                  <a:pt x="18058" y="5622"/>
                </a:lnTo>
                <a:lnTo>
                  <a:pt x="18693" y="5402"/>
                </a:lnTo>
                <a:lnTo>
                  <a:pt x="19336" y="5435"/>
                </a:lnTo>
                <a:lnTo>
                  <a:pt x="20081" y="5537"/>
                </a:lnTo>
                <a:lnTo>
                  <a:pt x="20877" y="5766"/>
                </a:lnTo>
                <a:lnTo>
                  <a:pt x="21292" y="5740"/>
                </a:lnTo>
                <a:lnTo>
                  <a:pt x="22130" y="5749"/>
                </a:lnTo>
                <a:lnTo>
                  <a:pt x="22968" y="5732"/>
                </a:lnTo>
                <a:lnTo>
                  <a:pt x="23535" y="5647"/>
                </a:lnTo>
                <a:lnTo>
                  <a:pt x="24195" y="5545"/>
                </a:lnTo>
                <a:lnTo>
                  <a:pt x="24272" y="5410"/>
                </a:lnTo>
                <a:lnTo>
                  <a:pt x="24153" y="5258"/>
                </a:lnTo>
                <a:lnTo>
                  <a:pt x="23798" y="5063"/>
                </a:lnTo>
                <a:lnTo>
                  <a:pt x="23425" y="4851"/>
                </a:lnTo>
                <a:lnTo>
                  <a:pt x="22731" y="4504"/>
                </a:lnTo>
                <a:lnTo>
                  <a:pt x="22020" y="4064"/>
                </a:lnTo>
                <a:lnTo>
                  <a:pt x="21249" y="3691"/>
                </a:lnTo>
                <a:lnTo>
                  <a:pt x="20724" y="3412"/>
                </a:lnTo>
                <a:lnTo>
                  <a:pt x="20369" y="3200"/>
                </a:lnTo>
                <a:lnTo>
                  <a:pt x="19971" y="2879"/>
                </a:lnTo>
                <a:lnTo>
                  <a:pt x="19759" y="2582"/>
                </a:lnTo>
                <a:lnTo>
                  <a:pt x="19598" y="2464"/>
                </a:lnTo>
                <a:lnTo>
                  <a:pt x="19412" y="2464"/>
                </a:lnTo>
                <a:lnTo>
                  <a:pt x="19217" y="2565"/>
                </a:lnTo>
                <a:lnTo>
                  <a:pt x="19006" y="2641"/>
                </a:lnTo>
                <a:lnTo>
                  <a:pt x="18591" y="2641"/>
                </a:lnTo>
                <a:lnTo>
                  <a:pt x="17973" y="2413"/>
                </a:lnTo>
                <a:lnTo>
                  <a:pt x="17482" y="2176"/>
                </a:lnTo>
                <a:lnTo>
                  <a:pt x="16576" y="1846"/>
                </a:lnTo>
                <a:lnTo>
                  <a:pt x="15831" y="1642"/>
                </a:lnTo>
                <a:lnTo>
                  <a:pt x="15382" y="1448"/>
                </a:lnTo>
                <a:lnTo>
                  <a:pt x="14586" y="1202"/>
                </a:lnTo>
                <a:lnTo>
                  <a:pt x="13977" y="1033"/>
                </a:lnTo>
                <a:lnTo>
                  <a:pt x="13113" y="745"/>
                </a:lnTo>
                <a:lnTo>
                  <a:pt x="12487" y="576"/>
                </a:lnTo>
                <a:lnTo>
                  <a:pt x="11691" y="339"/>
                </a:lnTo>
                <a:lnTo>
                  <a:pt x="11200" y="0"/>
                </a:lnTo>
                <a:close/>
                <a:moveTo>
                  <a:pt x="2836" y="6773"/>
                </a:moveTo>
                <a:lnTo>
                  <a:pt x="2980" y="6697"/>
                </a:lnTo>
                <a:lnTo>
                  <a:pt x="3284" y="6561"/>
                </a:lnTo>
                <a:lnTo>
                  <a:pt x="3445" y="6519"/>
                </a:lnTo>
                <a:lnTo>
                  <a:pt x="3555" y="6443"/>
                </a:lnTo>
                <a:lnTo>
                  <a:pt x="3606" y="6324"/>
                </a:lnTo>
                <a:lnTo>
                  <a:pt x="3555" y="6231"/>
                </a:lnTo>
                <a:lnTo>
                  <a:pt x="3488" y="6214"/>
                </a:lnTo>
                <a:lnTo>
                  <a:pt x="3250" y="6274"/>
                </a:lnTo>
                <a:lnTo>
                  <a:pt x="3047" y="6384"/>
                </a:lnTo>
                <a:lnTo>
                  <a:pt x="2853" y="6468"/>
                </a:lnTo>
                <a:lnTo>
                  <a:pt x="2700" y="6570"/>
                </a:lnTo>
                <a:lnTo>
                  <a:pt x="2522" y="6688"/>
                </a:lnTo>
                <a:lnTo>
                  <a:pt x="2531" y="6790"/>
                </a:lnTo>
                <a:lnTo>
                  <a:pt x="2658" y="6849"/>
                </a:lnTo>
                <a:lnTo>
                  <a:pt x="2759" y="6832"/>
                </a:lnTo>
                <a:lnTo>
                  <a:pt x="2836" y="6773"/>
                </a:lnTo>
                <a:close/>
                <a:moveTo>
                  <a:pt x="2861" y="7366"/>
                </a:moveTo>
                <a:lnTo>
                  <a:pt x="2624" y="7357"/>
                </a:lnTo>
                <a:lnTo>
                  <a:pt x="2370" y="7391"/>
                </a:lnTo>
                <a:lnTo>
                  <a:pt x="2268" y="7433"/>
                </a:lnTo>
                <a:lnTo>
                  <a:pt x="2184" y="7577"/>
                </a:lnTo>
                <a:lnTo>
                  <a:pt x="2226" y="7730"/>
                </a:lnTo>
                <a:lnTo>
                  <a:pt x="2446" y="7789"/>
                </a:lnTo>
                <a:lnTo>
                  <a:pt x="2819" y="7857"/>
                </a:lnTo>
                <a:lnTo>
                  <a:pt x="2996" y="7874"/>
                </a:lnTo>
                <a:lnTo>
                  <a:pt x="3166" y="7882"/>
                </a:lnTo>
                <a:lnTo>
                  <a:pt x="3335" y="7806"/>
                </a:lnTo>
                <a:lnTo>
                  <a:pt x="3420" y="7730"/>
                </a:lnTo>
                <a:lnTo>
                  <a:pt x="3420" y="7620"/>
                </a:lnTo>
                <a:lnTo>
                  <a:pt x="3335" y="7493"/>
                </a:lnTo>
                <a:lnTo>
                  <a:pt x="3174" y="7425"/>
                </a:lnTo>
                <a:lnTo>
                  <a:pt x="2996" y="7366"/>
                </a:lnTo>
                <a:lnTo>
                  <a:pt x="2861" y="7366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" sy="9000" flip="none" algn="tl"/>
          </a:blipFill>
          <a:ln w="6350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86BB0E2-C38C-4D86-8478-A6F65924E7B7}"/>
              </a:ext>
            </a:extLst>
          </p:cNvPr>
          <p:cNvSpPr>
            <a:spLocks noEditPoints="1"/>
          </p:cNvSpPr>
          <p:nvPr/>
        </p:nvSpPr>
        <p:spPr bwMode="auto">
          <a:xfrm>
            <a:off x="1377950" y="268288"/>
            <a:ext cx="9053513" cy="6662737"/>
          </a:xfrm>
          <a:custGeom>
            <a:avLst/>
            <a:gdLst>
              <a:gd name="T0" fmla="*/ 16246 w 25136"/>
              <a:gd name="T1" fmla="*/ 1448 h 18491"/>
              <a:gd name="T2" fmla="*/ 20276 w 25136"/>
              <a:gd name="T3" fmla="*/ 2464 h 18491"/>
              <a:gd name="T4" fmla="*/ 23595 w 25136"/>
              <a:gd name="T5" fmla="*/ 4504 h 18491"/>
              <a:gd name="T6" fmla="*/ 22994 w 25136"/>
              <a:gd name="T7" fmla="*/ 5749 h 18491"/>
              <a:gd name="T8" fmla="*/ 18431 w 25136"/>
              <a:gd name="T9" fmla="*/ 6062 h 18491"/>
              <a:gd name="T10" fmla="*/ 15865 w 25136"/>
              <a:gd name="T11" fmla="*/ 4809 h 18491"/>
              <a:gd name="T12" fmla="*/ 11226 w 25136"/>
              <a:gd name="T13" fmla="*/ 4682 h 18491"/>
              <a:gd name="T14" fmla="*/ 7035 w 25136"/>
              <a:gd name="T15" fmla="*/ 5266 h 18491"/>
              <a:gd name="T16" fmla="*/ 3386 w 25136"/>
              <a:gd name="T17" fmla="*/ 6138 h 18491"/>
              <a:gd name="T18" fmla="*/ 2210 w 25136"/>
              <a:gd name="T19" fmla="*/ 7721 h 18491"/>
              <a:gd name="T20" fmla="*/ 5105 w 25136"/>
              <a:gd name="T21" fmla="*/ 8678 h 18491"/>
              <a:gd name="T22" fmla="*/ 9939 w 25136"/>
              <a:gd name="T23" fmla="*/ 10642 h 18491"/>
              <a:gd name="T24" fmla="*/ 15053 w 25136"/>
              <a:gd name="T25" fmla="*/ 11734 h 18491"/>
              <a:gd name="T26" fmla="*/ 20022 w 25136"/>
              <a:gd name="T27" fmla="*/ 12395 h 18491"/>
              <a:gd name="T28" fmla="*/ 24297 w 25136"/>
              <a:gd name="T29" fmla="*/ 13064 h 18491"/>
              <a:gd name="T30" fmla="*/ 22740 w 25136"/>
              <a:gd name="T31" fmla="*/ 14198 h 18491"/>
              <a:gd name="T32" fmla="*/ 18151 w 25136"/>
              <a:gd name="T33" fmla="*/ 15747 h 18491"/>
              <a:gd name="T34" fmla="*/ 13190 w 25136"/>
              <a:gd name="T35" fmla="*/ 15637 h 18491"/>
              <a:gd name="T36" fmla="*/ 9186 w 25136"/>
              <a:gd name="T37" fmla="*/ 15112 h 18491"/>
              <a:gd name="T38" fmla="*/ 4732 w 25136"/>
              <a:gd name="T39" fmla="*/ 15654 h 18491"/>
              <a:gd name="T40" fmla="*/ 3446 w 25136"/>
              <a:gd name="T41" fmla="*/ 16179 h 18491"/>
              <a:gd name="T42" fmla="*/ 914 w 25136"/>
              <a:gd name="T43" fmla="*/ 16755 h 18491"/>
              <a:gd name="T44" fmla="*/ 2387 w 25136"/>
              <a:gd name="T45" fmla="*/ 18237 h 18491"/>
              <a:gd name="T46" fmla="*/ 1168 w 25136"/>
              <a:gd name="T47" fmla="*/ 14571 h 18491"/>
              <a:gd name="T48" fmla="*/ 3818 w 25136"/>
              <a:gd name="T49" fmla="*/ 15705 h 18491"/>
              <a:gd name="T50" fmla="*/ 6129 w 25136"/>
              <a:gd name="T51" fmla="*/ 14892 h 18491"/>
              <a:gd name="T52" fmla="*/ 10828 w 25136"/>
              <a:gd name="T53" fmla="*/ 14926 h 18491"/>
              <a:gd name="T54" fmla="*/ 14832 w 25136"/>
              <a:gd name="T55" fmla="*/ 15265 h 18491"/>
              <a:gd name="T56" fmla="*/ 18490 w 25136"/>
              <a:gd name="T57" fmla="*/ 15011 h 18491"/>
              <a:gd name="T58" fmla="*/ 17194 w 25136"/>
              <a:gd name="T59" fmla="*/ 14960 h 18491"/>
              <a:gd name="T60" fmla="*/ 13546 w 25136"/>
              <a:gd name="T61" fmla="*/ 14909 h 18491"/>
              <a:gd name="T62" fmla="*/ 10075 w 25136"/>
              <a:gd name="T63" fmla="*/ 14080 h 18491"/>
              <a:gd name="T64" fmla="*/ 11844 w 25136"/>
              <a:gd name="T65" fmla="*/ 12818 h 18491"/>
              <a:gd name="T66" fmla="*/ 14003 w 25136"/>
              <a:gd name="T67" fmla="*/ 12039 h 18491"/>
              <a:gd name="T68" fmla="*/ 11099 w 25136"/>
              <a:gd name="T69" fmla="*/ 12242 h 18491"/>
              <a:gd name="T70" fmla="*/ 9126 w 25136"/>
              <a:gd name="T71" fmla="*/ 12158 h 18491"/>
              <a:gd name="T72" fmla="*/ 7035 w 25136"/>
              <a:gd name="T73" fmla="*/ 10828 h 18491"/>
              <a:gd name="T74" fmla="*/ 4995 w 25136"/>
              <a:gd name="T75" fmla="*/ 9440 h 18491"/>
              <a:gd name="T76" fmla="*/ 2514 w 25136"/>
              <a:gd name="T77" fmla="*/ 9626 h 18491"/>
              <a:gd name="T78" fmla="*/ 0 w 25136"/>
              <a:gd name="T79" fmla="*/ 6832 h 18491"/>
              <a:gd name="T80" fmla="*/ 2972 w 25136"/>
              <a:gd name="T81" fmla="*/ 4783 h 18491"/>
              <a:gd name="T82" fmla="*/ 5410 w 25136"/>
              <a:gd name="T83" fmla="*/ 5300 h 18491"/>
              <a:gd name="T84" fmla="*/ 8652 w 25136"/>
              <a:gd name="T85" fmla="*/ 4428 h 18491"/>
              <a:gd name="T86" fmla="*/ 11666 w 25136"/>
              <a:gd name="T87" fmla="*/ 4411 h 18491"/>
              <a:gd name="T88" fmla="*/ 15696 w 25136"/>
              <a:gd name="T89" fmla="*/ 4445 h 18491"/>
              <a:gd name="T90" fmla="*/ 18278 w 25136"/>
              <a:gd name="T91" fmla="*/ 5139 h 18491"/>
              <a:gd name="T92" fmla="*/ 21690 w 25136"/>
              <a:gd name="T93" fmla="*/ 5308 h 18491"/>
              <a:gd name="T94" fmla="*/ 21902 w 25136"/>
              <a:gd name="T95" fmla="*/ 4640 h 18491"/>
              <a:gd name="T96" fmla="*/ 20996 w 25136"/>
              <a:gd name="T97" fmla="*/ 4182 h 18491"/>
              <a:gd name="T98" fmla="*/ 17635 w 25136"/>
              <a:gd name="T99" fmla="*/ 4072 h 18491"/>
              <a:gd name="T100" fmla="*/ 13579 w 25136"/>
              <a:gd name="T101" fmla="*/ 3717 h 18491"/>
              <a:gd name="T102" fmla="*/ 11217 w 25136"/>
              <a:gd name="T103" fmla="*/ 3370 h 18491"/>
              <a:gd name="T104" fmla="*/ 13427 w 25136"/>
              <a:gd name="T105" fmla="*/ 2836 h 18491"/>
              <a:gd name="T106" fmla="*/ 12784 w 25136"/>
              <a:gd name="T107" fmla="*/ 2498 h 18491"/>
              <a:gd name="T108" fmla="*/ 11471 w 25136"/>
              <a:gd name="T109" fmla="*/ 1973 h 18491"/>
              <a:gd name="T110" fmla="*/ 14282 w 25136"/>
              <a:gd name="T111" fmla="*/ 2218 h 18491"/>
              <a:gd name="T112" fmla="*/ 19362 w 25136"/>
              <a:gd name="T113" fmla="*/ 3403 h 18491"/>
              <a:gd name="T114" fmla="*/ 21910 w 25136"/>
              <a:gd name="T115" fmla="*/ 3700 h 18491"/>
              <a:gd name="T116" fmla="*/ 19082 w 25136"/>
              <a:gd name="T117" fmla="*/ 2777 h 18491"/>
              <a:gd name="T118" fmla="*/ 15518 w 25136"/>
              <a:gd name="T119" fmla="*/ 1659 h 18491"/>
              <a:gd name="T120" fmla="*/ 11751 w 25136"/>
              <a:gd name="T121" fmla="*/ 821 h 18491"/>
              <a:gd name="T122" fmla="*/ 8305 w 25136"/>
              <a:gd name="T123" fmla="*/ 13487 h 18491"/>
              <a:gd name="T124" fmla="*/ 6197 w 25136"/>
              <a:gd name="T125" fmla="*/ 13656 h 18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36" h="18491">
                <a:moveTo>
                  <a:pt x="10168" y="0"/>
                </a:moveTo>
                <a:lnTo>
                  <a:pt x="12064" y="0"/>
                </a:lnTo>
                <a:lnTo>
                  <a:pt x="12555" y="339"/>
                </a:lnTo>
                <a:lnTo>
                  <a:pt x="13351" y="576"/>
                </a:lnTo>
                <a:lnTo>
                  <a:pt x="13977" y="745"/>
                </a:lnTo>
                <a:lnTo>
                  <a:pt x="14841" y="1033"/>
                </a:lnTo>
                <a:lnTo>
                  <a:pt x="15450" y="1202"/>
                </a:lnTo>
                <a:lnTo>
                  <a:pt x="16246" y="1448"/>
                </a:lnTo>
                <a:lnTo>
                  <a:pt x="16695" y="1642"/>
                </a:lnTo>
                <a:lnTo>
                  <a:pt x="17440" y="1846"/>
                </a:lnTo>
                <a:lnTo>
                  <a:pt x="18346" y="2176"/>
                </a:lnTo>
                <a:lnTo>
                  <a:pt x="18837" y="2413"/>
                </a:lnTo>
                <a:lnTo>
                  <a:pt x="19455" y="2641"/>
                </a:lnTo>
                <a:lnTo>
                  <a:pt x="19870" y="2641"/>
                </a:lnTo>
                <a:lnTo>
                  <a:pt x="20081" y="2565"/>
                </a:lnTo>
                <a:lnTo>
                  <a:pt x="20276" y="2464"/>
                </a:lnTo>
                <a:lnTo>
                  <a:pt x="20462" y="2464"/>
                </a:lnTo>
                <a:lnTo>
                  <a:pt x="20623" y="2582"/>
                </a:lnTo>
                <a:lnTo>
                  <a:pt x="20835" y="2879"/>
                </a:lnTo>
                <a:lnTo>
                  <a:pt x="21233" y="3200"/>
                </a:lnTo>
                <a:lnTo>
                  <a:pt x="21588" y="3412"/>
                </a:lnTo>
                <a:lnTo>
                  <a:pt x="22113" y="3691"/>
                </a:lnTo>
                <a:lnTo>
                  <a:pt x="22884" y="4064"/>
                </a:lnTo>
                <a:lnTo>
                  <a:pt x="23595" y="4504"/>
                </a:lnTo>
                <a:lnTo>
                  <a:pt x="24289" y="4851"/>
                </a:lnTo>
                <a:lnTo>
                  <a:pt x="24662" y="5063"/>
                </a:lnTo>
                <a:lnTo>
                  <a:pt x="25017" y="5258"/>
                </a:lnTo>
                <a:lnTo>
                  <a:pt x="25136" y="5410"/>
                </a:lnTo>
                <a:lnTo>
                  <a:pt x="25059" y="5545"/>
                </a:lnTo>
                <a:lnTo>
                  <a:pt x="24399" y="5647"/>
                </a:lnTo>
                <a:lnTo>
                  <a:pt x="23832" y="5732"/>
                </a:lnTo>
                <a:lnTo>
                  <a:pt x="22994" y="5749"/>
                </a:lnTo>
                <a:lnTo>
                  <a:pt x="22156" y="5740"/>
                </a:lnTo>
                <a:lnTo>
                  <a:pt x="21741" y="5766"/>
                </a:lnTo>
                <a:lnTo>
                  <a:pt x="20945" y="5537"/>
                </a:lnTo>
                <a:lnTo>
                  <a:pt x="20200" y="5435"/>
                </a:lnTo>
                <a:lnTo>
                  <a:pt x="19557" y="5402"/>
                </a:lnTo>
                <a:lnTo>
                  <a:pt x="18922" y="5622"/>
                </a:lnTo>
                <a:lnTo>
                  <a:pt x="18532" y="5926"/>
                </a:lnTo>
                <a:lnTo>
                  <a:pt x="18431" y="6062"/>
                </a:lnTo>
                <a:lnTo>
                  <a:pt x="18380" y="6053"/>
                </a:lnTo>
                <a:lnTo>
                  <a:pt x="18287" y="5893"/>
                </a:lnTo>
                <a:lnTo>
                  <a:pt x="18100" y="5689"/>
                </a:lnTo>
                <a:lnTo>
                  <a:pt x="17702" y="5368"/>
                </a:lnTo>
                <a:lnTo>
                  <a:pt x="17381" y="5131"/>
                </a:lnTo>
                <a:lnTo>
                  <a:pt x="17017" y="4978"/>
                </a:lnTo>
                <a:lnTo>
                  <a:pt x="16492" y="4868"/>
                </a:lnTo>
                <a:lnTo>
                  <a:pt x="15865" y="4809"/>
                </a:lnTo>
                <a:lnTo>
                  <a:pt x="15357" y="4767"/>
                </a:lnTo>
                <a:lnTo>
                  <a:pt x="14807" y="4665"/>
                </a:lnTo>
                <a:lnTo>
                  <a:pt x="14325" y="4606"/>
                </a:lnTo>
                <a:lnTo>
                  <a:pt x="13842" y="4606"/>
                </a:lnTo>
                <a:lnTo>
                  <a:pt x="13021" y="4656"/>
                </a:lnTo>
                <a:lnTo>
                  <a:pt x="12555" y="4665"/>
                </a:lnTo>
                <a:lnTo>
                  <a:pt x="11692" y="4656"/>
                </a:lnTo>
                <a:lnTo>
                  <a:pt x="11226" y="4682"/>
                </a:lnTo>
                <a:lnTo>
                  <a:pt x="10777" y="4741"/>
                </a:lnTo>
                <a:lnTo>
                  <a:pt x="10185" y="4699"/>
                </a:lnTo>
                <a:lnTo>
                  <a:pt x="9761" y="4665"/>
                </a:lnTo>
                <a:lnTo>
                  <a:pt x="9321" y="4750"/>
                </a:lnTo>
                <a:lnTo>
                  <a:pt x="8500" y="4851"/>
                </a:lnTo>
                <a:lnTo>
                  <a:pt x="8127" y="4919"/>
                </a:lnTo>
                <a:lnTo>
                  <a:pt x="7509" y="5105"/>
                </a:lnTo>
                <a:lnTo>
                  <a:pt x="7035" y="5266"/>
                </a:lnTo>
                <a:lnTo>
                  <a:pt x="6426" y="5529"/>
                </a:lnTo>
                <a:lnTo>
                  <a:pt x="5672" y="5842"/>
                </a:lnTo>
                <a:lnTo>
                  <a:pt x="5173" y="6003"/>
                </a:lnTo>
                <a:lnTo>
                  <a:pt x="4961" y="5935"/>
                </a:lnTo>
                <a:lnTo>
                  <a:pt x="4394" y="5909"/>
                </a:lnTo>
                <a:lnTo>
                  <a:pt x="4131" y="5926"/>
                </a:lnTo>
                <a:lnTo>
                  <a:pt x="3852" y="5977"/>
                </a:lnTo>
                <a:lnTo>
                  <a:pt x="3386" y="6138"/>
                </a:lnTo>
                <a:lnTo>
                  <a:pt x="2861" y="6265"/>
                </a:lnTo>
                <a:lnTo>
                  <a:pt x="2506" y="6401"/>
                </a:lnTo>
                <a:lnTo>
                  <a:pt x="1956" y="6756"/>
                </a:lnTo>
                <a:lnTo>
                  <a:pt x="1795" y="6892"/>
                </a:lnTo>
                <a:lnTo>
                  <a:pt x="1659" y="7103"/>
                </a:lnTo>
                <a:lnTo>
                  <a:pt x="1693" y="7315"/>
                </a:lnTo>
                <a:lnTo>
                  <a:pt x="1829" y="7518"/>
                </a:lnTo>
                <a:lnTo>
                  <a:pt x="2210" y="7721"/>
                </a:lnTo>
                <a:lnTo>
                  <a:pt x="2540" y="7882"/>
                </a:lnTo>
                <a:lnTo>
                  <a:pt x="3056" y="7992"/>
                </a:lnTo>
                <a:lnTo>
                  <a:pt x="3234" y="8060"/>
                </a:lnTo>
                <a:lnTo>
                  <a:pt x="3776" y="8128"/>
                </a:lnTo>
                <a:lnTo>
                  <a:pt x="4301" y="8204"/>
                </a:lnTo>
                <a:lnTo>
                  <a:pt x="4800" y="8373"/>
                </a:lnTo>
                <a:lnTo>
                  <a:pt x="4986" y="8517"/>
                </a:lnTo>
                <a:lnTo>
                  <a:pt x="5105" y="8678"/>
                </a:lnTo>
                <a:lnTo>
                  <a:pt x="5283" y="8907"/>
                </a:lnTo>
                <a:lnTo>
                  <a:pt x="5503" y="9169"/>
                </a:lnTo>
                <a:lnTo>
                  <a:pt x="5740" y="9338"/>
                </a:lnTo>
                <a:lnTo>
                  <a:pt x="6002" y="9499"/>
                </a:lnTo>
                <a:lnTo>
                  <a:pt x="6460" y="9694"/>
                </a:lnTo>
                <a:lnTo>
                  <a:pt x="7721" y="10083"/>
                </a:lnTo>
                <a:lnTo>
                  <a:pt x="8618" y="10337"/>
                </a:lnTo>
                <a:lnTo>
                  <a:pt x="9939" y="10642"/>
                </a:lnTo>
                <a:lnTo>
                  <a:pt x="10532" y="10812"/>
                </a:lnTo>
                <a:lnTo>
                  <a:pt x="11455" y="11032"/>
                </a:lnTo>
                <a:lnTo>
                  <a:pt x="12420" y="11218"/>
                </a:lnTo>
                <a:lnTo>
                  <a:pt x="12995" y="11294"/>
                </a:lnTo>
                <a:lnTo>
                  <a:pt x="13554" y="11353"/>
                </a:lnTo>
                <a:lnTo>
                  <a:pt x="13901" y="11430"/>
                </a:lnTo>
                <a:lnTo>
                  <a:pt x="14545" y="11582"/>
                </a:lnTo>
                <a:lnTo>
                  <a:pt x="15053" y="11734"/>
                </a:lnTo>
                <a:lnTo>
                  <a:pt x="15645" y="11734"/>
                </a:lnTo>
                <a:lnTo>
                  <a:pt x="16179" y="11734"/>
                </a:lnTo>
                <a:lnTo>
                  <a:pt x="16780" y="11861"/>
                </a:lnTo>
                <a:lnTo>
                  <a:pt x="17652" y="12005"/>
                </a:lnTo>
                <a:lnTo>
                  <a:pt x="18066" y="12132"/>
                </a:lnTo>
                <a:lnTo>
                  <a:pt x="18905" y="12386"/>
                </a:lnTo>
                <a:lnTo>
                  <a:pt x="19506" y="12412"/>
                </a:lnTo>
                <a:lnTo>
                  <a:pt x="20022" y="12395"/>
                </a:lnTo>
                <a:lnTo>
                  <a:pt x="20572" y="12547"/>
                </a:lnTo>
                <a:lnTo>
                  <a:pt x="21301" y="12733"/>
                </a:lnTo>
                <a:lnTo>
                  <a:pt x="22079" y="12801"/>
                </a:lnTo>
                <a:lnTo>
                  <a:pt x="22528" y="12877"/>
                </a:lnTo>
                <a:lnTo>
                  <a:pt x="23282" y="12970"/>
                </a:lnTo>
                <a:lnTo>
                  <a:pt x="23874" y="13047"/>
                </a:lnTo>
                <a:lnTo>
                  <a:pt x="24128" y="13047"/>
                </a:lnTo>
                <a:lnTo>
                  <a:pt x="24297" y="13064"/>
                </a:lnTo>
                <a:lnTo>
                  <a:pt x="24238" y="13250"/>
                </a:lnTo>
                <a:lnTo>
                  <a:pt x="24238" y="13385"/>
                </a:lnTo>
                <a:lnTo>
                  <a:pt x="24314" y="13546"/>
                </a:lnTo>
                <a:lnTo>
                  <a:pt x="24340" y="13656"/>
                </a:lnTo>
                <a:lnTo>
                  <a:pt x="24221" y="13715"/>
                </a:lnTo>
                <a:lnTo>
                  <a:pt x="23891" y="13826"/>
                </a:lnTo>
                <a:lnTo>
                  <a:pt x="23493" y="13995"/>
                </a:lnTo>
                <a:lnTo>
                  <a:pt x="22740" y="14198"/>
                </a:lnTo>
                <a:lnTo>
                  <a:pt x="21986" y="14461"/>
                </a:lnTo>
                <a:lnTo>
                  <a:pt x="20699" y="14943"/>
                </a:lnTo>
                <a:lnTo>
                  <a:pt x="20318" y="14969"/>
                </a:lnTo>
                <a:lnTo>
                  <a:pt x="19853" y="15096"/>
                </a:lnTo>
                <a:lnTo>
                  <a:pt x="18879" y="15460"/>
                </a:lnTo>
                <a:lnTo>
                  <a:pt x="18541" y="15620"/>
                </a:lnTo>
                <a:lnTo>
                  <a:pt x="18287" y="15773"/>
                </a:lnTo>
                <a:lnTo>
                  <a:pt x="18151" y="15747"/>
                </a:lnTo>
                <a:lnTo>
                  <a:pt x="17906" y="15637"/>
                </a:lnTo>
                <a:lnTo>
                  <a:pt x="17643" y="15620"/>
                </a:lnTo>
                <a:lnTo>
                  <a:pt x="17262" y="15629"/>
                </a:lnTo>
                <a:lnTo>
                  <a:pt x="16636" y="15663"/>
                </a:lnTo>
                <a:lnTo>
                  <a:pt x="15671" y="15671"/>
                </a:lnTo>
                <a:lnTo>
                  <a:pt x="14595" y="15637"/>
                </a:lnTo>
                <a:lnTo>
                  <a:pt x="13571" y="15646"/>
                </a:lnTo>
                <a:lnTo>
                  <a:pt x="13190" y="15637"/>
                </a:lnTo>
                <a:lnTo>
                  <a:pt x="12242" y="15527"/>
                </a:lnTo>
                <a:lnTo>
                  <a:pt x="11869" y="15468"/>
                </a:lnTo>
                <a:lnTo>
                  <a:pt x="11370" y="15409"/>
                </a:lnTo>
                <a:lnTo>
                  <a:pt x="11023" y="15366"/>
                </a:lnTo>
                <a:lnTo>
                  <a:pt x="10650" y="15324"/>
                </a:lnTo>
                <a:lnTo>
                  <a:pt x="10185" y="15282"/>
                </a:lnTo>
                <a:lnTo>
                  <a:pt x="9829" y="15189"/>
                </a:lnTo>
                <a:lnTo>
                  <a:pt x="9186" y="15112"/>
                </a:lnTo>
                <a:lnTo>
                  <a:pt x="8635" y="15079"/>
                </a:lnTo>
                <a:lnTo>
                  <a:pt x="8034" y="15096"/>
                </a:lnTo>
                <a:lnTo>
                  <a:pt x="7382" y="15079"/>
                </a:lnTo>
                <a:lnTo>
                  <a:pt x="6510" y="15112"/>
                </a:lnTo>
                <a:lnTo>
                  <a:pt x="5884" y="15155"/>
                </a:lnTo>
                <a:lnTo>
                  <a:pt x="5528" y="15214"/>
                </a:lnTo>
                <a:lnTo>
                  <a:pt x="4986" y="15460"/>
                </a:lnTo>
                <a:lnTo>
                  <a:pt x="4732" y="15654"/>
                </a:lnTo>
                <a:lnTo>
                  <a:pt x="4563" y="15773"/>
                </a:lnTo>
                <a:lnTo>
                  <a:pt x="4318" y="16103"/>
                </a:lnTo>
                <a:lnTo>
                  <a:pt x="4106" y="16365"/>
                </a:lnTo>
                <a:lnTo>
                  <a:pt x="4004" y="16509"/>
                </a:lnTo>
                <a:lnTo>
                  <a:pt x="3937" y="16484"/>
                </a:lnTo>
                <a:lnTo>
                  <a:pt x="3835" y="16425"/>
                </a:lnTo>
                <a:lnTo>
                  <a:pt x="3683" y="16306"/>
                </a:lnTo>
                <a:lnTo>
                  <a:pt x="3446" y="16179"/>
                </a:lnTo>
                <a:lnTo>
                  <a:pt x="2980" y="16111"/>
                </a:lnTo>
                <a:lnTo>
                  <a:pt x="2574" y="16095"/>
                </a:lnTo>
                <a:lnTo>
                  <a:pt x="1922" y="15934"/>
                </a:lnTo>
                <a:lnTo>
                  <a:pt x="1524" y="15900"/>
                </a:lnTo>
                <a:lnTo>
                  <a:pt x="1092" y="16027"/>
                </a:lnTo>
                <a:lnTo>
                  <a:pt x="957" y="16213"/>
                </a:lnTo>
                <a:lnTo>
                  <a:pt x="864" y="16442"/>
                </a:lnTo>
                <a:lnTo>
                  <a:pt x="914" y="16755"/>
                </a:lnTo>
                <a:lnTo>
                  <a:pt x="1050" y="17034"/>
                </a:lnTo>
                <a:lnTo>
                  <a:pt x="1236" y="17263"/>
                </a:lnTo>
                <a:lnTo>
                  <a:pt x="1422" y="17534"/>
                </a:lnTo>
                <a:lnTo>
                  <a:pt x="1736" y="17745"/>
                </a:lnTo>
                <a:lnTo>
                  <a:pt x="1888" y="17889"/>
                </a:lnTo>
                <a:lnTo>
                  <a:pt x="2015" y="18016"/>
                </a:lnTo>
                <a:lnTo>
                  <a:pt x="2176" y="18084"/>
                </a:lnTo>
                <a:lnTo>
                  <a:pt x="2387" y="18237"/>
                </a:lnTo>
                <a:lnTo>
                  <a:pt x="2751" y="18414"/>
                </a:lnTo>
                <a:lnTo>
                  <a:pt x="2836" y="18491"/>
                </a:lnTo>
                <a:lnTo>
                  <a:pt x="0" y="18491"/>
                </a:lnTo>
                <a:lnTo>
                  <a:pt x="0" y="15180"/>
                </a:lnTo>
                <a:lnTo>
                  <a:pt x="220" y="14994"/>
                </a:lnTo>
                <a:lnTo>
                  <a:pt x="525" y="14808"/>
                </a:lnTo>
                <a:lnTo>
                  <a:pt x="864" y="14638"/>
                </a:lnTo>
                <a:lnTo>
                  <a:pt x="1168" y="14571"/>
                </a:lnTo>
                <a:lnTo>
                  <a:pt x="1541" y="14486"/>
                </a:lnTo>
                <a:lnTo>
                  <a:pt x="2193" y="14486"/>
                </a:lnTo>
                <a:lnTo>
                  <a:pt x="2565" y="14638"/>
                </a:lnTo>
                <a:lnTo>
                  <a:pt x="3090" y="14892"/>
                </a:lnTo>
                <a:lnTo>
                  <a:pt x="3310" y="15062"/>
                </a:lnTo>
                <a:lnTo>
                  <a:pt x="3446" y="15231"/>
                </a:lnTo>
                <a:lnTo>
                  <a:pt x="3683" y="15637"/>
                </a:lnTo>
                <a:lnTo>
                  <a:pt x="3818" y="15705"/>
                </a:lnTo>
                <a:lnTo>
                  <a:pt x="3920" y="15671"/>
                </a:lnTo>
                <a:lnTo>
                  <a:pt x="3996" y="15451"/>
                </a:lnTo>
                <a:lnTo>
                  <a:pt x="4233" y="15231"/>
                </a:lnTo>
                <a:lnTo>
                  <a:pt x="4402" y="15079"/>
                </a:lnTo>
                <a:lnTo>
                  <a:pt x="4758" y="14892"/>
                </a:lnTo>
                <a:lnTo>
                  <a:pt x="4961" y="14808"/>
                </a:lnTo>
                <a:lnTo>
                  <a:pt x="5300" y="14791"/>
                </a:lnTo>
                <a:lnTo>
                  <a:pt x="6129" y="14892"/>
                </a:lnTo>
                <a:lnTo>
                  <a:pt x="6798" y="14875"/>
                </a:lnTo>
                <a:lnTo>
                  <a:pt x="7289" y="14740"/>
                </a:lnTo>
                <a:lnTo>
                  <a:pt x="7916" y="14689"/>
                </a:lnTo>
                <a:lnTo>
                  <a:pt x="8458" y="14706"/>
                </a:lnTo>
                <a:lnTo>
                  <a:pt x="9092" y="14791"/>
                </a:lnTo>
                <a:lnTo>
                  <a:pt x="9854" y="14808"/>
                </a:lnTo>
                <a:lnTo>
                  <a:pt x="10345" y="14892"/>
                </a:lnTo>
                <a:lnTo>
                  <a:pt x="10828" y="14926"/>
                </a:lnTo>
                <a:lnTo>
                  <a:pt x="11319" y="14926"/>
                </a:lnTo>
                <a:lnTo>
                  <a:pt x="11844" y="14994"/>
                </a:lnTo>
                <a:lnTo>
                  <a:pt x="12470" y="15129"/>
                </a:lnTo>
                <a:lnTo>
                  <a:pt x="12860" y="15129"/>
                </a:lnTo>
                <a:lnTo>
                  <a:pt x="13309" y="15129"/>
                </a:lnTo>
                <a:lnTo>
                  <a:pt x="13749" y="15231"/>
                </a:lnTo>
                <a:lnTo>
                  <a:pt x="14341" y="15265"/>
                </a:lnTo>
                <a:lnTo>
                  <a:pt x="14832" y="15265"/>
                </a:lnTo>
                <a:lnTo>
                  <a:pt x="15298" y="15248"/>
                </a:lnTo>
                <a:lnTo>
                  <a:pt x="15721" y="15231"/>
                </a:lnTo>
                <a:lnTo>
                  <a:pt x="16179" y="15214"/>
                </a:lnTo>
                <a:lnTo>
                  <a:pt x="16856" y="15163"/>
                </a:lnTo>
                <a:lnTo>
                  <a:pt x="17211" y="15146"/>
                </a:lnTo>
                <a:lnTo>
                  <a:pt x="17728" y="15146"/>
                </a:lnTo>
                <a:lnTo>
                  <a:pt x="18253" y="15112"/>
                </a:lnTo>
                <a:lnTo>
                  <a:pt x="18490" y="15011"/>
                </a:lnTo>
                <a:lnTo>
                  <a:pt x="18845" y="14926"/>
                </a:lnTo>
                <a:lnTo>
                  <a:pt x="19184" y="14858"/>
                </a:lnTo>
                <a:lnTo>
                  <a:pt x="19184" y="14791"/>
                </a:lnTo>
                <a:lnTo>
                  <a:pt x="18778" y="14774"/>
                </a:lnTo>
                <a:lnTo>
                  <a:pt x="18439" y="14774"/>
                </a:lnTo>
                <a:lnTo>
                  <a:pt x="18083" y="14858"/>
                </a:lnTo>
                <a:lnTo>
                  <a:pt x="17728" y="14960"/>
                </a:lnTo>
                <a:lnTo>
                  <a:pt x="17194" y="14960"/>
                </a:lnTo>
                <a:lnTo>
                  <a:pt x="16805" y="15062"/>
                </a:lnTo>
                <a:lnTo>
                  <a:pt x="16365" y="15079"/>
                </a:lnTo>
                <a:lnTo>
                  <a:pt x="15755" y="15062"/>
                </a:lnTo>
                <a:lnTo>
                  <a:pt x="15264" y="15112"/>
                </a:lnTo>
                <a:lnTo>
                  <a:pt x="14714" y="15062"/>
                </a:lnTo>
                <a:lnTo>
                  <a:pt x="14409" y="15011"/>
                </a:lnTo>
                <a:lnTo>
                  <a:pt x="14037" y="14926"/>
                </a:lnTo>
                <a:lnTo>
                  <a:pt x="13546" y="14909"/>
                </a:lnTo>
                <a:lnTo>
                  <a:pt x="13105" y="14909"/>
                </a:lnTo>
                <a:lnTo>
                  <a:pt x="12674" y="14875"/>
                </a:lnTo>
                <a:lnTo>
                  <a:pt x="12132" y="14740"/>
                </a:lnTo>
                <a:lnTo>
                  <a:pt x="11624" y="14621"/>
                </a:lnTo>
                <a:lnTo>
                  <a:pt x="11184" y="14554"/>
                </a:lnTo>
                <a:lnTo>
                  <a:pt x="10566" y="14334"/>
                </a:lnTo>
                <a:lnTo>
                  <a:pt x="10329" y="14147"/>
                </a:lnTo>
                <a:lnTo>
                  <a:pt x="10075" y="14080"/>
                </a:lnTo>
                <a:lnTo>
                  <a:pt x="10007" y="13834"/>
                </a:lnTo>
                <a:lnTo>
                  <a:pt x="10007" y="13512"/>
                </a:lnTo>
                <a:lnTo>
                  <a:pt x="10075" y="13292"/>
                </a:lnTo>
                <a:lnTo>
                  <a:pt x="10312" y="13123"/>
                </a:lnTo>
                <a:lnTo>
                  <a:pt x="10583" y="13021"/>
                </a:lnTo>
                <a:lnTo>
                  <a:pt x="11184" y="12886"/>
                </a:lnTo>
                <a:lnTo>
                  <a:pt x="11522" y="12852"/>
                </a:lnTo>
                <a:lnTo>
                  <a:pt x="11844" y="12818"/>
                </a:lnTo>
                <a:lnTo>
                  <a:pt x="12318" y="12750"/>
                </a:lnTo>
                <a:lnTo>
                  <a:pt x="12606" y="12733"/>
                </a:lnTo>
                <a:lnTo>
                  <a:pt x="12995" y="12666"/>
                </a:lnTo>
                <a:lnTo>
                  <a:pt x="13224" y="12581"/>
                </a:lnTo>
                <a:lnTo>
                  <a:pt x="13546" y="12446"/>
                </a:lnTo>
                <a:lnTo>
                  <a:pt x="13850" y="12293"/>
                </a:lnTo>
                <a:lnTo>
                  <a:pt x="14071" y="12192"/>
                </a:lnTo>
                <a:lnTo>
                  <a:pt x="14003" y="12039"/>
                </a:lnTo>
                <a:lnTo>
                  <a:pt x="13783" y="12039"/>
                </a:lnTo>
                <a:lnTo>
                  <a:pt x="13512" y="12175"/>
                </a:lnTo>
                <a:lnTo>
                  <a:pt x="13275" y="12276"/>
                </a:lnTo>
                <a:lnTo>
                  <a:pt x="13004" y="12395"/>
                </a:lnTo>
                <a:lnTo>
                  <a:pt x="12470" y="12513"/>
                </a:lnTo>
                <a:lnTo>
                  <a:pt x="11979" y="12513"/>
                </a:lnTo>
                <a:lnTo>
                  <a:pt x="11421" y="12327"/>
                </a:lnTo>
                <a:lnTo>
                  <a:pt x="11099" y="12242"/>
                </a:lnTo>
                <a:lnTo>
                  <a:pt x="10862" y="12259"/>
                </a:lnTo>
                <a:lnTo>
                  <a:pt x="10650" y="12310"/>
                </a:lnTo>
                <a:lnTo>
                  <a:pt x="10430" y="12479"/>
                </a:lnTo>
                <a:lnTo>
                  <a:pt x="10210" y="12547"/>
                </a:lnTo>
                <a:lnTo>
                  <a:pt x="10075" y="12547"/>
                </a:lnTo>
                <a:lnTo>
                  <a:pt x="9905" y="12513"/>
                </a:lnTo>
                <a:lnTo>
                  <a:pt x="9465" y="12395"/>
                </a:lnTo>
                <a:lnTo>
                  <a:pt x="9126" y="12158"/>
                </a:lnTo>
                <a:lnTo>
                  <a:pt x="8703" y="11954"/>
                </a:lnTo>
                <a:lnTo>
                  <a:pt x="8441" y="11734"/>
                </a:lnTo>
                <a:lnTo>
                  <a:pt x="8153" y="11590"/>
                </a:lnTo>
                <a:lnTo>
                  <a:pt x="7848" y="11506"/>
                </a:lnTo>
                <a:lnTo>
                  <a:pt x="7543" y="11421"/>
                </a:lnTo>
                <a:lnTo>
                  <a:pt x="7408" y="11269"/>
                </a:lnTo>
                <a:lnTo>
                  <a:pt x="7255" y="11116"/>
                </a:lnTo>
                <a:lnTo>
                  <a:pt x="7035" y="10828"/>
                </a:lnTo>
                <a:lnTo>
                  <a:pt x="6646" y="10541"/>
                </a:lnTo>
                <a:lnTo>
                  <a:pt x="6443" y="10388"/>
                </a:lnTo>
                <a:lnTo>
                  <a:pt x="6307" y="10219"/>
                </a:lnTo>
                <a:lnTo>
                  <a:pt x="5791" y="9812"/>
                </a:lnTo>
                <a:lnTo>
                  <a:pt x="5486" y="9423"/>
                </a:lnTo>
                <a:lnTo>
                  <a:pt x="5215" y="9296"/>
                </a:lnTo>
                <a:lnTo>
                  <a:pt x="5029" y="9279"/>
                </a:lnTo>
                <a:lnTo>
                  <a:pt x="4995" y="9440"/>
                </a:lnTo>
                <a:lnTo>
                  <a:pt x="4859" y="9626"/>
                </a:lnTo>
                <a:lnTo>
                  <a:pt x="4605" y="9745"/>
                </a:lnTo>
                <a:lnTo>
                  <a:pt x="4402" y="9846"/>
                </a:lnTo>
                <a:lnTo>
                  <a:pt x="3962" y="9914"/>
                </a:lnTo>
                <a:lnTo>
                  <a:pt x="3700" y="9965"/>
                </a:lnTo>
                <a:lnTo>
                  <a:pt x="3293" y="9914"/>
                </a:lnTo>
                <a:lnTo>
                  <a:pt x="2836" y="9745"/>
                </a:lnTo>
                <a:lnTo>
                  <a:pt x="2514" y="9626"/>
                </a:lnTo>
                <a:lnTo>
                  <a:pt x="1888" y="9262"/>
                </a:lnTo>
                <a:lnTo>
                  <a:pt x="1388" y="8957"/>
                </a:lnTo>
                <a:lnTo>
                  <a:pt x="1050" y="8737"/>
                </a:lnTo>
                <a:lnTo>
                  <a:pt x="610" y="8263"/>
                </a:lnTo>
                <a:lnTo>
                  <a:pt x="474" y="8094"/>
                </a:lnTo>
                <a:lnTo>
                  <a:pt x="220" y="7874"/>
                </a:lnTo>
                <a:lnTo>
                  <a:pt x="0" y="7654"/>
                </a:lnTo>
                <a:lnTo>
                  <a:pt x="0" y="6832"/>
                </a:lnTo>
                <a:lnTo>
                  <a:pt x="127" y="6697"/>
                </a:lnTo>
                <a:lnTo>
                  <a:pt x="288" y="6561"/>
                </a:lnTo>
                <a:lnTo>
                  <a:pt x="660" y="6223"/>
                </a:lnTo>
                <a:lnTo>
                  <a:pt x="1109" y="5774"/>
                </a:lnTo>
                <a:lnTo>
                  <a:pt x="1414" y="5545"/>
                </a:lnTo>
                <a:lnTo>
                  <a:pt x="1973" y="5207"/>
                </a:lnTo>
                <a:lnTo>
                  <a:pt x="2608" y="4927"/>
                </a:lnTo>
                <a:lnTo>
                  <a:pt x="2972" y="4783"/>
                </a:lnTo>
                <a:lnTo>
                  <a:pt x="3378" y="4716"/>
                </a:lnTo>
                <a:lnTo>
                  <a:pt x="4030" y="4606"/>
                </a:lnTo>
                <a:lnTo>
                  <a:pt x="4360" y="4623"/>
                </a:lnTo>
                <a:lnTo>
                  <a:pt x="4648" y="4656"/>
                </a:lnTo>
                <a:lnTo>
                  <a:pt x="4919" y="4741"/>
                </a:lnTo>
                <a:lnTo>
                  <a:pt x="5215" y="4927"/>
                </a:lnTo>
                <a:lnTo>
                  <a:pt x="5274" y="5021"/>
                </a:lnTo>
                <a:lnTo>
                  <a:pt x="5410" y="5300"/>
                </a:lnTo>
                <a:lnTo>
                  <a:pt x="5494" y="5376"/>
                </a:lnTo>
                <a:lnTo>
                  <a:pt x="5748" y="5241"/>
                </a:lnTo>
                <a:lnTo>
                  <a:pt x="6316" y="4970"/>
                </a:lnTo>
                <a:lnTo>
                  <a:pt x="6705" y="4860"/>
                </a:lnTo>
                <a:lnTo>
                  <a:pt x="7450" y="4673"/>
                </a:lnTo>
                <a:lnTo>
                  <a:pt x="7645" y="4606"/>
                </a:lnTo>
                <a:lnTo>
                  <a:pt x="8144" y="4513"/>
                </a:lnTo>
                <a:lnTo>
                  <a:pt x="8652" y="4428"/>
                </a:lnTo>
                <a:lnTo>
                  <a:pt x="9143" y="4436"/>
                </a:lnTo>
                <a:lnTo>
                  <a:pt x="9660" y="4352"/>
                </a:lnTo>
                <a:lnTo>
                  <a:pt x="9863" y="4386"/>
                </a:lnTo>
                <a:lnTo>
                  <a:pt x="10278" y="4436"/>
                </a:lnTo>
                <a:lnTo>
                  <a:pt x="10447" y="4369"/>
                </a:lnTo>
                <a:lnTo>
                  <a:pt x="10650" y="4318"/>
                </a:lnTo>
                <a:lnTo>
                  <a:pt x="10938" y="4318"/>
                </a:lnTo>
                <a:lnTo>
                  <a:pt x="11666" y="4411"/>
                </a:lnTo>
                <a:lnTo>
                  <a:pt x="12056" y="4394"/>
                </a:lnTo>
                <a:lnTo>
                  <a:pt x="12953" y="4369"/>
                </a:lnTo>
                <a:lnTo>
                  <a:pt x="13351" y="4259"/>
                </a:lnTo>
                <a:lnTo>
                  <a:pt x="13723" y="4284"/>
                </a:lnTo>
                <a:lnTo>
                  <a:pt x="14316" y="4369"/>
                </a:lnTo>
                <a:lnTo>
                  <a:pt x="14697" y="4394"/>
                </a:lnTo>
                <a:lnTo>
                  <a:pt x="15180" y="4394"/>
                </a:lnTo>
                <a:lnTo>
                  <a:pt x="15696" y="4445"/>
                </a:lnTo>
                <a:lnTo>
                  <a:pt x="15933" y="4470"/>
                </a:lnTo>
                <a:lnTo>
                  <a:pt x="16306" y="4529"/>
                </a:lnTo>
                <a:lnTo>
                  <a:pt x="16873" y="4614"/>
                </a:lnTo>
                <a:lnTo>
                  <a:pt x="17211" y="4699"/>
                </a:lnTo>
                <a:lnTo>
                  <a:pt x="17482" y="4792"/>
                </a:lnTo>
                <a:lnTo>
                  <a:pt x="17796" y="4868"/>
                </a:lnTo>
                <a:lnTo>
                  <a:pt x="18083" y="4953"/>
                </a:lnTo>
                <a:lnTo>
                  <a:pt x="18278" y="5139"/>
                </a:lnTo>
                <a:lnTo>
                  <a:pt x="18447" y="5291"/>
                </a:lnTo>
                <a:lnTo>
                  <a:pt x="18676" y="5291"/>
                </a:lnTo>
                <a:lnTo>
                  <a:pt x="18896" y="5207"/>
                </a:lnTo>
                <a:lnTo>
                  <a:pt x="19506" y="5148"/>
                </a:lnTo>
                <a:lnTo>
                  <a:pt x="19963" y="5097"/>
                </a:lnTo>
                <a:lnTo>
                  <a:pt x="20225" y="5139"/>
                </a:lnTo>
                <a:lnTo>
                  <a:pt x="21444" y="5308"/>
                </a:lnTo>
                <a:lnTo>
                  <a:pt x="21690" y="5308"/>
                </a:lnTo>
                <a:lnTo>
                  <a:pt x="22384" y="5283"/>
                </a:lnTo>
                <a:lnTo>
                  <a:pt x="22799" y="5232"/>
                </a:lnTo>
                <a:lnTo>
                  <a:pt x="23053" y="5122"/>
                </a:lnTo>
                <a:lnTo>
                  <a:pt x="23002" y="5012"/>
                </a:lnTo>
                <a:lnTo>
                  <a:pt x="22858" y="4910"/>
                </a:lnTo>
                <a:lnTo>
                  <a:pt x="22630" y="4851"/>
                </a:lnTo>
                <a:lnTo>
                  <a:pt x="22240" y="4767"/>
                </a:lnTo>
                <a:lnTo>
                  <a:pt x="21902" y="4640"/>
                </a:lnTo>
                <a:lnTo>
                  <a:pt x="21597" y="4640"/>
                </a:lnTo>
                <a:lnTo>
                  <a:pt x="21334" y="4640"/>
                </a:lnTo>
                <a:lnTo>
                  <a:pt x="20962" y="4563"/>
                </a:lnTo>
                <a:lnTo>
                  <a:pt x="20750" y="4462"/>
                </a:lnTo>
                <a:lnTo>
                  <a:pt x="20818" y="4386"/>
                </a:lnTo>
                <a:lnTo>
                  <a:pt x="20970" y="4360"/>
                </a:lnTo>
                <a:lnTo>
                  <a:pt x="21055" y="4275"/>
                </a:lnTo>
                <a:lnTo>
                  <a:pt x="20996" y="4182"/>
                </a:lnTo>
                <a:lnTo>
                  <a:pt x="20733" y="4106"/>
                </a:lnTo>
                <a:lnTo>
                  <a:pt x="20471" y="4106"/>
                </a:lnTo>
                <a:lnTo>
                  <a:pt x="20149" y="4106"/>
                </a:lnTo>
                <a:lnTo>
                  <a:pt x="19870" y="4182"/>
                </a:lnTo>
                <a:lnTo>
                  <a:pt x="19438" y="4233"/>
                </a:lnTo>
                <a:lnTo>
                  <a:pt x="18591" y="4123"/>
                </a:lnTo>
                <a:lnTo>
                  <a:pt x="18143" y="4072"/>
                </a:lnTo>
                <a:lnTo>
                  <a:pt x="17635" y="4072"/>
                </a:lnTo>
                <a:lnTo>
                  <a:pt x="16991" y="3996"/>
                </a:lnTo>
                <a:lnTo>
                  <a:pt x="16153" y="3920"/>
                </a:lnTo>
                <a:lnTo>
                  <a:pt x="15671" y="3911"/>
                </a:lnTo>
                <a:lnTo>
                  <a:pt x="15222" y="3911"/>
                </a:lnTo>
                <a:lnTo>
                  <a:pt x="14714" y="3793"/>
                </a:lnTo>
                <a:lnTo>
                  <a:pt x="14206" y="3759"/>
                </a:lnTo>
                <a:lnTo>
                  <a:pt x="13833" y="3751"/>
                </a:lnTo>
                <a:lnTo>
                  <a:pt x="13579" y="3717"/>
                </a:lnTo>
                <a:lnTo>
                  <a:pt x="13351" y="3734"/>
                </a:lnTo>
                <a:lnTo>
                  <a:pt x="12978" y="3827"/>
                </a:lnTo>
                <a:lnTo>
                  <a:pt x="12640" y="3852"/>
                </a:lnTo>
                <a:lnTo>
                  <a:pt x="12216" y="3844"/>
                </a:lnTo>
                <a:lnTo>
                  <a:pt x="11895" y="3784"/>
                </a:lnTo>
                <a:lnTo>
                  <a:pt x="11531" y="3717"/>
                </a:lnTo>
                <a:lnTo>
                  <a:pt x="11302" y="3539"/>
                </a:lnTo>
                <a:lnTo>
                  <a:pt x="11217" y="3370"/>
                </a:lnTo>
                <a:lnTo>
                  <a:pt x="11328" y="3251"/>
                </a:lnTo>
                <a:lnTo>
                  <a:pt x="11666" y="3149"/>
                </a:lnTo>
                <a:lnTo>
                  <a:pt x="12047" y="3107"/>
                </a:lnTo>
                <a:lnTo>
                  <a:pt x="12343" y="3039"/>
                </a:lnTo>
                <a:lnTo>
                  <a:pt x="12716" y="2963"/>
                </a:lnTo>
                <a:lnTo>
                  <a:pt x="12818" y="2904"/>
                </a:lnTo>
                <a:lnTo>
                  <a:pt x="13173" y="2836"/>
                </a:lnTo>
                <a:lnTo>
                  <a:pt x="13427" y="2836"/>
                </a:lnTo>
                <a:lnTo>
                  <a:pt x="13800" y="2836"/>
                </a:lnTo>
                <a:lnTo>
                  <a:pt x="14054" y="2836"/>
                </a:lnTo>
                <a:lnTo>
                  <a:pt x="14045" y="2684"/>
                </a:lnTo>
                <a:lnTo>
                  <a:pt x="13918" y="2633"/>
                </a:lnTo>
                <a:lnTo>
                  <a:pt x="13706" y="2616"/>
                </a:lnTo>
                <a:lnTo>
                  <a:pt x="13444" y="2616"/>
                </a:lnTo>
                <a:lnTo>
                  <a:pt x="13080" y="2591"/>
                </a:lnTo>
                <a:lnTo>
                  <a:pt x="12784" y="2498"/>
                </a:lnTo>
                <a:lnTo>
                  <a:pt x="12589" y="2498"/>
                </a:lnTo>
                <a:lnTo>
                  <a:pt x="12174" y="2514"/>
                </a:lnTo>
                <a:lnTo>
                  <a:pt x="11734" y="2447"/>
                </a:lnTo>
                <a:lnTo>
                  <a:pt x="11302" y="2404"/>
                </a:lnTo>
                <a:lnTo>
                  <a:pt x="11082" y="2328"/>
                </a:lnTo>
                <a:lnTo>
                  <a:pt x="11048" y="2201"/>
                </a:lnTo>
                <a:lnTo>
                  <a:pt x="11107" y="2074"/>
                </a:lnTo>
                <a:lnTo>
                  <a:pt x="11471" y="1973"/>
                </a:lnTo>
                <a:lnTo>
                  <a:pt x="11852" y="1973"/>
                </a:lnTo>
                <a:lnTo>
                  <a:pt x="12369" y="1973"/>
                </a:lnTo>
                <a:lnTo>
                  <a:pt x="12707" y="2015"/>
                </a:lnTo>
                <a:lnTo>
                  <a:pt x="12945" y="2108"/>
                </a:lnTo>
                <a:lnTo>
                  <a:pt x="13224" y="2193"/>
                </a:lnTo>
                <a:lnTo>
                  <a:pt x="13520" y="2218"/>
                </a:lnTo>
                <a:lnTo>
                  <a:pt x="13833" y="2218"/>
                </a:lnTo>
                <a:lnTo>
                  <a:pt x="14282" y="2218"/>
                </a:lnTo>
                <a:lnTo>
                  <a:pt x="14731" y="2362"/>
                </a:lnTo>
                <a:lnTo>
                  <a:pt x="15476" y="2650"/>
                </a:lnTo>
                <a:lnTo>
                  <a:pt x="16280" y="2777"/>
                </a:lnTo>
                <a:lnTo>
                  <a:pt x="16830" y="2862"/>
                </a:lnTo>
                <a:lnTo>
                  <a:pt x="17626" y="2980"/>
                </a:lnTo>
                <a:lnTo>
                  <a:pt x="18100" y="3073"/>
                </a:lnTo>
                <a:lnTo>
                  <a:pt x="18600" y="3209"/>
                </a:lnTo>
                <a:lnTo>
                  <a:pt x="19362" y="3403"/>
                </a:lnTo>
                <a:lnTo>
                  <a:pt x="19692" y="3437"/>
                </a:lnTo>
                <a:lnTo>
                  <a:pt x="20327" y="3573"/>
                </a:lnTo>
                <a:lnTo>
                  <a:pt x="20801" y="3674"/>
                </a:lnTo>
                <a:lnTo>
                  <a:pt x="21419" y="3869"/>
                </a:lnTo>
                <a:lnTo>
                  <a:pt x="21885" y="3996"/>
                </a:lnTo>
                <a:lnTo>
                  <a:pt x="21978" y="3962"/>
                </a:lnTo>
                <a:lnTo>
                  <a:pt x="21995" y="3835"/>
                </a:lnTo>
                <a:lnTo>
                  <a:pt x="21910" y="3700"/>
                </a:lnTo>
                <a:lnTo>
                  <a:pt x="21605" y="3530"/>
                </a:lnTo>
                <a:lnTo>
                  <a:pt x="21292" y="3395"/>
                </a:lnTo>
                <a:lnTo>
                  <a:pt x="21038" y="3302"/>
                </a:lnTo>
                <a:lnTo>
                  <a:pt x="20564" y="3107"/>
                </a:lnTo>
                <a:lnTo>
                  <a:pt x="20285" y="3039"/>
                </a:lnTo>
                <a:lnTo>
                  <a:pt x="20073" y="2963"/>
                </a:lnTo>
                <a:lnTo>
                  <a:pt x="19641" y="2862"/>
                </a:lnTo>
                <a:lnTo>
                  <a:pt x="19082" y="2777"/>
                </a:lnTo>
                <a:lnTo>
                  <a:pt x="18388" y="2557"/>
                </a:lnTo>
                <a:lnTo>
                  <a:pt x="17863" y="2447"/>
                </a:lnTo>
                <a:lnTo>
                  <a:pt x="17381" y="2371"/>
                </a:lnTo>
                <a:lnTo>
                  <a:pt x="17042" y="2244"/>
                </a:lnTo>
                <a:lnTo>
                  <a:pt x="16576" y="2108"/>
                </a:lnTo>
                <a:lnTo>
                  <a:pt x="16263" y="2015"/>
                </a:lnTo>
                <a:lnTo>
                  <a:pt x="15950" y="1846"/>
                </a:lnTo>
                <a:lnTo>
                  <a:pt x="15518" y="1659"/>
                </a:lnTo>
                <a:lnTo>
                  <a:pt x="14858" y="1507"/>
                </a:lnTo>
                <a:lnTo>
                  <a:pt x="14375" y="1422"/>
                </a:lnTo>
                <a:lnTo>
                  <a:pt x="14028" y="1397"/>
                </a:lnTo>
                <a:lnTo>
                  <a:pt x="13706" y="1321"/>
                </a:lnTo>
                <a:lnTo>
                  <a:pt x="13122" y="1185"/>
                </a:lnTo>
                <a:lnTo>
                  <a:pt x="12564" y="1075"/>
                </a:lnTo>
                <a:lnTo>
                  <a:pt x="12056" y="931"/>
                </a:lnTo>
                <a:lnTo>
                  <a:pt x="11751" y="821"/>
                </a:lnTo>
                <a:lnTo>
                  <a:pt x="11480" y="677"/>
                </a:lnTo>
                <a:lnTo>
                  <a:pt x="11014" y="457"/>
                </a:lnTo>
                <a:lnTo>
                  <a:pt x="10608" y="246"/>
                </a:lnTo>
                <a:lnTo>
                  <a:pt x="10168" y="0"/>
                </a:lnTo>
                <a:close/>
                <a:moveTo>
                  <a:pt x="7526" y="13233"/>
                </a:moveTo>
                <a:lnTo>
                  <a:pt x="7772" y="13258"/>
                </a:lnTo>
                <a:lnTo>
                  <a:pt x="8195" y="13385"/>
                </a:lnTo>
                <a:lnTo>
                  <a:pt x="8305" y="13487"/>
                </a:lnTo>
                <a:lnTo>
                  <a:pt x="8305" y="13631"/>
                </a:lnTo>
                <a:lnTo>
                  <a:pt x="8246" y="13834"/>
                </a:lnTo>
                <a:lnTo>
                  <a:pt x="8144" y="13936"/>
                </a:lnTo>
                <a:lnTo>
                  <a:pt x="7806" y="14088"/>
                </a:lnTo>
                <a:lnTo>
                  <a:pt x="7594" y="14139"/>
                </a:lnTo>
                <a:lnTo>
                  <a:pt x="7272" y="14139"/>
                </a:lnTo>
                <a:lnTo>
                  <a:pt x="6756" y="13944"/>
                </a:lnTo>
                <a:lnTo>
                  <a:pt x="6197" y="13656"/>
                </a:lnTo>
                <a:lnTo>
                  <a:pt x="6062" y="13495"/>
                </a:lnTo>
                <a:lnTo>
                  <a:pt x="6121" y="13385"/>
                </a:lnTo>
                <a:lnTo>
                  <a:pt x="6231" y="13275"/>
                </a:lnTo>
                <a:lnTo>
                  <a:pt x="6409" y="13148"/>
                </a:lnTo>
                <a:lnTo>
                  <a:pt x="6747" y="13148"/>
                </a:lnTo>
                <a:lnTo>
                  <a:pt x="7128" y="13224"/>
                </a:lnTo>
                <a:lnTo>
                  <a:pt x="7526" y="13233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" sy="7000" flip="none" algn="tl"/>
          </a:blipFill>
          <a:ln w="6350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CFE0551-84BD-4860-8AFA-A5665839CE2E}"/>
              </a:ext>
            </a:extLst>
          </p:cNvPr>
          <p:cNvSpPr>
            <a:spLocks noEditPoints="1"/>
          </p:cNvSpPr>
          <p:nvPr/>
        </p:nvSpPr>
        <p:spPr bwMode="auto">
          <a:xfrm>
            <a:off x="1377950" y="268288"/>
            <a:ext cx="8304213" cy="5659437"/>
          </a:xfrm>
          <a:custGeom>
            <a:avLst/>
            <a:gdLst>
              <a:gd name="T0" fmla="*/ 11480 w 23053"/>
              <a:gd name="T1" fmla="*/ 677 h 15705"/>
              <a:gd name="T2" fmla="*/ 14028 w 23053"/>
              <a:gd name="T3" fmla="*/ 1397 h 15705"/>
              <a:gd name="T4" fmla="*/ 16576 w 23053"/>
              <a:gd name="T5" fmla="*/ 2108 h 15705"/>
              <a:gd name="T6" fmla="*/ 19641 w 23053"/>
              <a:gd name="T7" fmla="*/ 2862 h 15705"/>
              <a:gd name="T8" fmla="*/ 21605 w 23053"/>
              <a:gd name="T9" fmla="*/ 3530 h 15705"/>
              <a:gd name="T10" fmla="*/ 20801 w 23053"/>
              <a:gd name="T11" fmla="*/ 3674 h 15705"/>
              <a:gd name="T12" fmla="*/ 17626 w 23053"/>
              <a:gd name="T13" fmla="*/ 2980 h 15705"/>
              <a:gd name="T14" fmla="*/ 13833 w 23053"/>
              <a:gd name="T15" fmla="*/ 2218 h 15705"/>
              <a:gd name="T16" fmla="*/ 11852 w 23053"/>
              <a:gd name="T17" fmla="*/ 1973 h 15705"/>
              <a:gd name="T18" fmla="*/ 11734 w 23053"/>
              <a:gd name="T19" fmla="*/ 2447 h 15705"/>
              <a:gd name="T20" fmla="*/ 13706 w 23053"/>
              <a:gd name="T21" fmla="*/ 2616 h 15705"/>
              <a:gd name="T22" fmla="*/ 13173 w 23053"/>
              <a:gd name="T23" fmla="*/ 2836 h 15705"/>
              <a:gd name="T24" fmla="*/ 11328 w 23053"/>
              <a:gd name="T25" fmla="*/ 3251 h 15705"/>
              <a:gd name="T26" fmla="*/ 12640 w 23053"/>
              <a:gd name="T27" fmla="*/ 3852 h 15705"/>
              <a:gd name="T28" fmla="*/ 14714 w 23053"/>
              <a:gd name="T29" fmla="*/ 3793 h 15705"/>
              <a:gd name="T30" fmla="*/ 18143 w 23053"/>
              <a:gd name="T31" fmla="*/ 4072 h 15705"/>
              <a:gd name="T32" fmla="*/ 20733 w 23053"/>
              <a:gd name="T33" fmla="*/ 4106 h 15705"/>
              <a:gd name="T34" fmla="*/ 20962 w 23053"/>
              <a:gd name="T35" fmla="*/ 4563 h 15705"/>
              <a:gd name="T36" fmla="*/ 22858 w 23053"/>
              <a:gd name="T37" fmla="*/ 4910 h 15705"/>
              <a:gd name="T38" fmla="*/ 21444 w 23053"/>
              <a:gd name="T39" fmla="*/ 5308 h 15705"/>
              <a:gd name="T40" fmla="*/ 18447 w 23053"/>
              <a:gd name="T41" fmla="*/ 5291 h 15705"/>
              <a:gd name="T42" fmla="*/ 16873 w 23053"/>
              <a:gd name="T43" fmla="*/ 4614 h 15705"/>
              <a:gd name="T44" fmla="*/ 14316 w 23053"/>
              <a:gd name="T45" fmla="*/ 4369 h 15705"/>
              <a:gd name="T46" fmla="*/ 10938 w 23053"/>
              <a:gd name="T47" fmla="*/ 4318 h 15705"/>
              <a:gd name="T48" fmla="*/ 9143 w 23053"/>
              <a:gd name="T49" fmla="*/ 4436 h 15705"/>
              <a:gd name="T50" fmla="*/ 6316 w 23053"/>
              <a:gd name="T51" fmla="*/ 4970 h 15705"/>
              <a:gd name="T52" fmla="*/ 4919 w 23053"/>
              <a:gd name="T53" fmla="*/ 4741 h 15705"/>
              <a:gd name="T54" fmla="*/ 2608 w 23053"/>
              <a:gd name="T55" fmla="*/ 4927 h 15705"/>
              <a:gd name="T56" fmla="*/ 127 w 23053"/>
              <a:gd name="T57" fmla="*/ 6697 h 15705"/>
              <a:gd name="T58" fmla="*/ 610 w 23053"/>
              <a:gd name="T59" fmla="*/ 8263 h 15705"/>
              <a:gd name="T60" fmla="*/ 3293 w 23053"/>
              <a:gd name="T61" fmla="*/ 9914 h 15705"/>
              <a:gd name="T62" fmla="*/ 4995 w 23053"/>
              <a:gd name="T63" fmla="*/ 9440 h 15705"/>
              <a:gd name="T64" fmla="*/ 6443 w 23053"/>
              <a:gd name="T65" fmla="*/ 10388 h 15705"/>
              <a:gd name="T66" fmla="*/ 7848 w 23053"/>
              <a:gd name="T67" fmla="*/ 11506 h 15705"/>
              <a:gd name="T68" fmla="*/ 9905 w 23053"/>
              <a:gd name="T69" fmla="*/ 12513 h 15705"/>
              <a:gd name="T70" fmla="*/ 11099 w 23053"/>
              <a:gd name="T71" fmla="*/ 12242 h 15705"/>
              <a:gd name="T72" fmla="*/ 13512 w 23053"/>
              <a:gd name="T73" fmla="*/ 12175 h 15705"/>
              <a:gd name="T74" fmla="*/ 13224 w 23053"/>
              <a:gd name="T75" fmla="*/ 12581 h 15705"/>
              <a:gd name="T76" fmla="*/ 11184 w 23053"/>
              <a:gd name="T77" fmla="*/ 12886 h 15705"/>
              <a:gd name="T78" fmla="*/ 10075 w 23053"/>
              <a:gd name="T79" fmla="*/ 14080 h 15705"/>
              <a:gd name="T80" fmla="*/ 12674 w 23053"/>
              <a:gd name="T81" fmla="*/ 14875 h 15705"/>
              <a:gd name="T82" fmla="*/ 15264 w 23053"/>
              <a:gd name="T83" fmla="*/ 15112 h 15705"/>
              <a:gd name="T84" fmla="*/ 18083 w 23053"/>
              <a:gd name="T85" fmla="*/ 14858 h 15705"/>
              <a:gd name="T86" fmla="*/ 18490 w 23053"/>
              <a:gd name="T87" fmla="*/ 15011 h 15705"/>
              <a:gd name="T88" fmla="*/ 15721 w 23053"/>
              <a:gd name="T89" fmla="*/ 15231 h 15705"/>
              <a:gd name="T90" fmla="*/ 12860 w 23053"/>
              <a:gd name="T91" fmla="*/ 15129 h 15705"/>
              <a:gd name="T92" fmla="*/ 9854 w 23053"/>
              <a:gd name="T93" fmla="*/ 14808 h 15705"/>
              <a:gd name="T94" fmla="*/ 6129 w 23053"/>
              <a:gd name="T95" fmla="*/ 14892 h 15705"/>
              <a:gd name="T96" fmla="*/ 3996 w 23053"/>
              <a:gd name="T97" fmla="*/ 15451 h 15705"/>
              <a:gd name="T98" fmla="*/ 3090 w 23053"/>
              <a:gd name="T99" fmla="*/ 14892 h 15705"/>
              <a:gd name="T100" fmla="*/ 525 w 23053"/>
              <a:gd name="T101" fmla="*/ 14808 h 15705"/>
              <a:gd name="T102" fmla="*/ 6409 w 23053"/>
              <a:gd name="T103" fmla="*/ 13148 h 15705"/>
              <a:gd name="T104" fmla="*/ 7272 w 23053"/>
              <a:gd name="T105" fmla="*/ 14139 h 15705"/>
              <a:gd name="T106" fmla="*/ 8305 w 23053"/>
              <a:gd name="T107" fmla="*/ 13487 h 15705"/>
              <a:gd name="T108" fmla="*/ 4038 w 23053"/>
              <a:gd name="T109" fmla="*/ 7425 h 15705"/>
              <a:gd name="T110" fmla="*/ 3860 w 23053"/>
              <a:gd name="T111" fmla="*/ 7874 h 15705"/>
              <a:gd name="T112" fmla="*/ 3234 w 23053"/>
              <a:gd name="T113" fmla="*/ 7391 h 15705"/>
              <a:gd name="T114" fmla="*/ 3395 w 23053"/>
              <a:gd name="T115" fmla="*/ 6790 h 15705"/>
              <a:gd name="T116" fmla="*/ 4352 w 23053"/>
              <a:gd name="T117" fmla="*/ 6214 h 15705"/>
              <a:gd name="T118" fmla="*/ 3844 w 23053"/>
              <a:gd name="T119" fmla="*/ 6697 h 15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53" h="15705">
                <a:moveTo>
                  <a:pt x="0" y="6832"/>
                </a:moveTo>
                <a:lnTo>
                  <a:pt x="0" y="0"/>
                </a:lnTo>
                <a:lnTo>
                  <a:pt x="10168" y="0"/>
                </a:lnTo>
                <a:lnTo>
                  <a:pt x="10608" y="246"/>
                </a:lnTo>
                <a:lnTo>
                  <a:pt x="11014" y="457"/>
                </a:lnTo>
                <a:lnTo>
                  <a:pt x="11480" y="677"/>
                </a:lnTo>
                <a:lnTo>
                  <a:pt x="11751" y="821"/>
                </a:lnTo>
                <a:lnTo>
                  <a:pt x="12056" y="931"/>
                </a:lnTo>
                <a:lnTo>
                  <a:pt x="12564" y="1075"/>
                </a:lnTo>
                <a:lnTo>
                  <a:pt x="13122" y="1185"/>
                </a:lnTo>
                <a:lnTo>
                  <a:pt x="13706" y="1321"/>
                </a:lnTo>
                <a:lnTo>
                  <a:pt x="14028" y="1397"/>
                </a:lnTo>
                <a:lnTo>
                  <a:pt x="14375" y="1422"/>
                </a:lnTo>
                <a:lnTo>
                  <a:pt x="14858" y="1507"/>
                </a:lnTo>
                <a:lnTo>
                  <a:pt x="15518" y="1659"/>
                </a:lnTo>
                <a:lnTo>
                  <a:pt x="15950" y="1846"/>
                </a:lnTo>
                <a:lnTo>
                  <a:pt x="16263" y="2015"/>
                </a:lnTo>
                <a:lnTo>
                  <a:pt x="16576" y="2108"/>
                </a:lnTo>
                <a:lnTo>
                  <a:pt x="17042" y="2244"/>
                </a:lnTo>
                <a:lnTo>
                  <a:pt x="17381" y="2371"/>
                </a:lnTo>
                <a:lnTo>
                  <a:pt x="17863" y="2447"/>
                </a:lnTo>
                <a:lnTo>
                  <a:pt x="18388" y="2557"/>
                </a:lnTo>
                <a:lnTo>
                  <a:pt x="19082" y="2777"/>
                </a:lnTo>
                <a:lnTo>
                  <a:pt x="19641" y="2862"/>
                </a:lnTo>
                <a:lnTo>
                  <a:pt x="20073" y="2963"/>
                </a:lnTo>
                <a:lnTo>
                  <a:pt x="20285" y="3039"/>
                </a:lnTo>
                <a:lnTo>
                  <a:pt x="20564" y="3107"/>
                </a:lnTo>
                <a:lnTo>
                  <a:pt x="21038" y="3302"/>
                </a:lnTo>
                <a:lnTo>
                  <a:pt x="21292" y="3395"/>
                </a:lnTo>
                <a:lnTo>
                  <a:pt x="21605" y="3530"/>
                </a:lnTo>
                <a:lnTo>
                  <a:pt x="21910" y="3700"/>
                </a:lnTo>
                <a:lnTo>
                  <a:pt x="21995" y="3835"/>
                </a:lnTo>
                <a:lnTo>
                  <a:pt x="21978" y="3962"/>
                </a:lnTo>
                <a:lnTo>
                  <a:pt x="21885" y="3996"/>
                </a:lnTo>
                <a:lnTo>
                  <a:pt x="21419" y="3869"/>
                </a:lnTo>
                <a:lnTo>
                  <a:pt x="20801" y="3674"/>
                </a:lnTo>
                <a:lnTo>
                  <a:pt x="20327" y="3573"/>
                </a:lnTo>
                <a:lnTo>
                  <a:pt x="19692" y="3437"/>
                </a:lnTo>
                <a:lnTo>
                  <a:pt x="19362" y="3403"/>
                </a:lnTo>
                <a:lnTo>
                  <a:pt x="18600" y="3209"/>
                </a:lnTo>
                <a:lnTo>
                  <a:pt x="18100" y="3073"/>
                </a:lnTo>
                <a:lnTo>
                  <a:pt x="17626" y="2980"/>
                </a:lnTo>
                <a:lnTo>
                  <a:pt x="16830" y="2862"/>
                </a:lnTo>
                <a:lnTo>
                  <a:pt x="16280" y="2777"/>
                </a:lnTo>
                <a:lnTo>
                  <a:pt x="15476" y="2650"/>
                </a:lnTo>
                <a:lnTo>
                  <a:pt x="14731" y="2362"/>
                </a:lnTo>
                <a:lnTo>
                  <a:pt x="14282" y="2218"/>
                </a:lnTo>
                <a:lnTo>
                  <a:pt x="13833" y="2218"/>
                </a:lnTo>
                <a:lnTo>
                  <a:pt x="13520" y="2218"/>
                </a:lnTo>
                <a:lnTo>
                  <a:pt x="13224" y="2193"/>
                </a:lnTo>
                <a:lnTo>
                  <a:pt x="12945" y="2108"/>
                </a:lnTo>
                <a:lnTo>
                  <a:pt x="12707" y="2015"/>
                </a:lnTo>
                <a:lnTo>
                  <a:pt x="12369" y="1973"/>
                </a:lnTo>
                <a:lnTo>
                  <a:pt x="11852" y="1973"/>
                </a:lnTo>
                <a:lnTo>
                  <a:pt x="11471" y="1973"/>
                </a:lnTo>
                <a:lnTo>
                  <a:pt x="11107" y="2074"/>
                </a:lnTo>
                <a:lnTo>
                  <a:pt x="11048" y="2201"/>
                </a:lnTo>
                <a:lnTo>
                  <a:pt x="11082" y="2328"/>
                </a:lnTo>
                <a:lnTo>
                  <a:pt x="11302" y="2404"/>
                </a:lnTo>
                <a:lnTo>
                  <a:pt x="11734" y="2447"/>
                </a:lnTo>
                <a:lnTo>
                  <a:pt x="12174" y="2514"/>
                </a:lnTo>
                <a:lnTo>
                  <a:pt x="12589" y="2498"/>
                </a:lnTo>
                <a:lnTo>
                  <a:pt x="12784" y="2498"/>
                </a:lnTo>
                <a:lnTo>
                  <a:pt x="13080" y="2591"/>
                </a:lnTo>
                <a:lnTo>
                  <a:pt x="13444" y="2616"/>
                </a:lnTo>
                <a:lnTo>
                  <a:pt x="13706" y="2616"/>
                </a:lnTo>
                <a:lnTo>
                  <a:pt x="13918" y="2633"/>
                </a:lnTo>
                <a:lnTo>
                  <a:pt x="14045" y="2684"/>
                </a:lnTo>
                <a:lnTo>
                  <a:pt x="14054" y="2836"/>
                </a:lnTo>
                <a:lnTo>
                  <a:pt x="13800" y="2836"/>
                </a:lnTo>
                <a:lnTo>
                  <a:pt x="13427" y="2836"/>
                </a:lnTo>
                <a:lnTo>
                  <a:pt x="13173" y="2836"/>
                </a:lnTo>
                <a:lnTo>
                  <a:pt x="12818" y="2904"/>
                </a:lnTo>
                <a:lnTo>
                  <a:pt x="12716" y="2963"/>
                </a:lnTo>
                <a:lnTo>
                  <a:pt x="12343" y="3039"/>
                </a:lnTo>
                <a:lnTo>
                  <a:pt x="12047" y="3107"/>
                </a:lnTo>
                <a:lnTo>
                  <a:pt x="11666" y="3149"/>
                </a:lnTo>
                <a:lnTo>
                  <a:pt x="11328" y="3251"/>
                </a:lnTo>
                <a:lnTo>
                  <a:pt x="11217" y="3370"/>
                </a:lnTo>
                <a:lnTo>
                  <a:pt x="11302" y="3539"/>
                </a:lnTo>
                <a:lnTo>
                  <a:pt x="11531" y="3717"/>
                </a:lnTo>
                <a:lnTo>
                  <a:pt x="11895" y="3784"/>
                </a:lnTo>
                <a:lnTo>
                  <a:pt x="12216" y="3844"/>
                </a:lnTo>
                <a:lnTo>
                  <a:pt x="12640" y="3852"/>
                </a:lnTo>
                <a:lnTo>
                  <a:pt x="12978" y="3827"/>
                </a:lnTo>
                <a:lnTo>
                  <a:pt x="13351" y="3734"/>
                </a:lnTo>
                <a:lnTo>
                  <a:pt x="13579" y="3717"/>
                </a:lnTo>
                <a:lnTo>
                  <a:pt x="13833" y="3751"/>
                </a:lnTo>
                <a:lnTo>
                  <a:pt x="14206" y="3759"/>
                </a:lnTo>
                <a:lnTo>
                  <a:pt x="14714" y="3793"/>
                </a:lnTo>
                <a:lnTo>
                  <a:pt x="15222" y="3911"/>
                </a:lnTo>
                <a:lnTo>
                  <a:pt x="15671" y="3911"/>
                </a:lnTo>
                <a:lnTo>
                  <a:pt x="16153" y="3920"/>
                </a:lnTo>
                <a:lnTo>
                  <a:pt x="16991" y="3996"/>
                </a:lnTo>
                <a:lnTo>
                  <a:pt x="17635" y="4072"/>
                </a:lnTo>
                <a:lnTo>
                  <a:pt x="18143" y="4072"/>
                </a:lnTo>
                <a:lnTo>
                  <a:pt x="18591" y="4123"/>
                </a:lnTo>
                <a:lnTo>
                  <a:pt x="19438" y="4233"/>
                </a:lnTo>
                <a:lnTo>
                  <a:pt x="19870" y="4182"/>
                </a:lnTo>
                <a:lnTo>
                  <a:pt x="20149" y="4106"/>
                </a:lnTo>
                <a:lnTo>
                  <a:pt x="20471" y="4106"/>
                </a:lnTo>
                <a:lnTo>
                  <a:pt x="20733" y="4106"/>
                </a:lnTo>
                <a:lnTo>
                  <a:pt x="20996" y="4182"/>
                </a:lnTo>
                <a:lnTo>
                  <a:pt x="21055" y="4275"/>
                </a:lnTo>
                <a:lnTo>
                  <a:pt x="20970" y="4360"/>
                </a:lnTo>
                <a:lnTo>
                  <a:pt x="20818" y="4386"/>
                </a:lnTo>
                <a:lnTo>
                  <a:pt x="20750" y="4462"/>
                </a:lnTo>
                <a:lnTo>
                  <a:pt x="20962" y="4563"/>
                </a:lnTo>
                <a:lnTo>
                  <a:pt x="21334" y="4640"/>
                </a:lnTo>
                <a:lnTo>
                  <a:pt x="21597" y="4640"/>
                </a:lnTo>
                <a:lnTo>
                  <a:pt x="21902" y="4640"/>
                </a:lnTo>
                <a:lnTo>
                  <a:pt x="22240" y="4767"/>
                </a:lnTo>
                <a:lnTo>
                  <a:pt x="22630" y="4851"/>
                </a:lnTo>
                <a:lnTo>
                  <a:pt x="22858" y="4910"/>
                </a:lnTo>
                <a:lnTo>
                  <a:pt x="23002" y="5012"/>
                </a:lnTo>
                <a:lnTo>
                  <a:pt x="23053" y="5122"/>
                </a:lnTo>
                <a:lnTo>
                  <a:pt x="22799" y="5232"/>
                </a:lnTo>
                <a:lnTo>
                  <a:pt x="22384" y="5283"/>
                </a:lnTo>
                <a:lnTo>
                  <a:pt x="21690" y="5308"/>
                </a:lnTo>
                <a:lnTo>
                  <a:pt x="21444" y="5308"/>
                </a:lnTo>
                <a:lnTo>
                  <a:pt x="20225" y="5139"/>
                </a:lnTo>
                <a:lnTo>
                  <a:pt x="19963" y="5097"/>
                </a:lnTo>
                <a:lnTo>
                  <a:pt x="19506" y="5148"/>
                </a:lnTo>
                <a:lnTo>
                  <a:pt x="18896" y="5207"/>
                </a:lnTo>
                <a:lnTo>
                  <a:pt x="18676" y="5291"/>
                </a:lnTo>
                <a:lnTo>
                  <a:pt x="18447" y="5291"/>
                </a:lnTo>
                <a:lnTo>
                  <a:pt x="18278" y="5139"/>
                </a:lnTo>
                <a:lnTo>
                  <a:pt x="18083" y="4953"/>
                </a:lnTo>
                <a:lnTo>
                  <a:pt x="17796" y="4868"/>
                </a:lnTo>
                <a:lnTo>
                  <a:pt x="17482" y="4792"/>
                </a:lnTo>
                <a:lnTo>
                  <a:pt x="17211" y="4699"/>
                </a:lnTo>
                <a:lnTo>
                  <a:pt x="16873" y="4614"/>
                </a:lnTo>
                <a:lnTo>
                  <a:pt x="16306" y="4529"/>
                </a:lnTo>
                <a:lnTo>
                  <a:pt x="15933" y="4470"/>
                </a:lnTo>
                <a:lnTo>
                  <a:pt x="15696" y="4445"/>
                </a:lnTo>
                <a:lnTo>
                  <a:pt x="15180" y="4394"/>
                </a:lnTo>
                <a:lnTo>
                  <a:pt x="14697" y="4394"/>
                </a:lnTo>
                <a:lnTo>
                  <a:pt x="14316" y="4369"/>
                </a:lnTo>
                <a:lnTo>
                  <a:pt x="13723" y="4284"/>
                </a:lnTo>
                <a:lnTo>
                  <a:pt x="13351" y="4259"/>
                </a:lnTo>
                <a:lnTo>
                  <a:pt x="12953" y="4369"/>
                </a:lnTo>
                <a:lnTo>
                  <a:pt x="12056" y="4394"/>
                </a:lnTo>
                <a:lnTo>
                  <a:pt x="11666" y="4411"/>
                </a:lnTo>
                <a:lnTo>
                  <a:pt x="10938" y="4318"/>
                </a:lnTo>
                <a:lnTo>
                  <a:pt x="10650" y="4318"/>
                </a:lnTo>
                <a:lnTo>
                  <a:pt x="10447" y="4369"/>
                </a:lnTo>
                <a:lnTo>
                  <a:pt x="10278" y="4436"/>
                </a:lnTo>
                <a:lnTo>
                  <a:pt x="9863" y="4386"/>
                </a:lnTo>
                <a:lnTo>
                  <a:pt x="9660" y="4352"/>
                </a:lnTo>
                <a:lnTo>
                  <a:pt x="9143" y="4436"/>
                </a:lnTo>
                <a:lnTo>
                  <a:pt x="8652" y="4428"/>
                </a:lnTo>
                <a:lnTo>
                  <a:pt x="8144" y="4513"/>
                </a:lnTo>
                <a:lnTo>
                  <a:pt x="7645" y="4606"/>
                </a:lnTo>
                <a:lnTo>
                  <a:pt x="7450" y="4673"/>
                </a:lnTo>
                <a:lnTo>
                  <a:pt x="6705" y="4860"/>
                </a:lnTo>
                <a:lnTo>
                  <a:pt x="6316" y="4970"/>
                </a:lnTo>
                <a:lnTo>
                  <a:pt x="5748" y="5241"/>
                </a:lnTo>
                <a:lnTo>
                  <a:pt x="5494" y="5376"/>
                </a:lnTo>
                <a:lnTo>
                  <a:pt x="5410" y="5300"/>
                </a:lnTo>
                <a:lnTo>
                  <a:pt x="5274" y="5021"/>
                </a:lnTo>
                <a:lnTo>
                  <a:pt x="5215" y="4927"/>
                </a:lnTo>
                <a:lnTo>
                  <a:pt x="4919" y="4741"/>
                </a:lnTo>
                <a:lnTo>
                  <a:pt x="4648" y="4656"/>
                </a:lnTo>
                <a:lnTo>
                  <a:pt x="4360" y="4623"/>
                </a:lnTo>
                <a:lnTo>
                  <a:pt x="4030" y="4606"/>
                </a:lnTo>
                <a:lnTo>
                  <a:pt x="3378" y="4716"/>
                </a:lnTo>
                <a:lnTo>
                  <a:pt x="2972" y="4783"/>
                </a:lnTo>
                <a:lnTo>
                  <a:pt x="2608" y="4927"/>
                </a:lnTo>
                <a:lnTo>
                  <a:pt x="1973" y="5207"/>
                </a:lnTo>
                <a:lnTo>
                  <a:pt x="1414" y="5545"/>
                </a:lnTo>
                <a:lnTo>
                  <a:pt x="1109" y="5774"/>
                </a:lnTo>
                <a:lnTo>
                  <a:pt x="660" y="6223"/>
                </a:lnTo>
                <a:lnTo>
                  <a:pt x="288" y="6561"/>
                </a:lnTo>
                <a:lnTo>
                  <a:pt x="127" y="6697"/>
                </a:lnTo>
                <a:lnTo>
                  <a:pt x="0" y="6832"/>
                </a:lnTo>
                <a:close/>
                <a:moveTo>
                  <a:pt x="0" y="15180"/>
                </a:moveTo>
                <a:lnTo>
                  <a:pt x="0" y="7654"/>
                </a:lnTo>
                <a:lnTo>
                  <a:pt x="220" y="7874"/>
                </a:lnTo>
                <a:lnTo>
                  <a:pt x="474" y="8094"/>
                </a:lnTo>
                <a:lnTo>
                  <a:pt x="610" y="8263"/>
                </a:lnTo>
                <a:lnTo>
                  <a:pt x="1050" y="8737"/>
                </a:lnTo>
                <a:lnTo>
                  <a:pt x="1388" y="8957"/>
                </a:lnTo>
                <a:lnTo>
                  <a:pt x="1888" y="9262"/>
                </a:lnTo>
                <a:lnTo>
                  <a:pt x="2514" y="9626"/>
                </a:lnTo>
                <a:lnTo>
                  <a:pt x="2836" y="9745"/>
                </a:lnTo>
                <a:lnTo>
                  <a:pt x="3293" y="9914"/>
                </a:lnTo>
                <a:lnTo>
                  <a:pt x="3700" y="9965"/>
                </a:lnTo>
                <a:lnTo>
                  <a:pt x="3962" y="9914"/>
                </a:lnTo>
                <a:lnTo>
                  <a:pt x="4402" y="9846"/>
                </a:lnTo>
                <a:lnTo>
                  <a:pt x="4605" y="9745"/>
                </a:lnTo>
                <a:lnTo>
                  <a:pt x="4859" y="9626"/>
                </a:lnTo>
                <a:lnTo>
                  <a:pt x="4995" y="9440"/>
                </a:lnTo>
                <a:lnTo>
                  <a:pt x="5029" y="9279"/>
                </a:lnTo>
                <a:lnTo>
                  <a:pt x="5215" y="9296"/>
                </a:lnTo>
                <a:lnTo>
                  <a:pt x="5486" y="9423"/>
                </a:lnTo>
                <a:lnTo>
                  <a:pt x="5791" y="9812"/>
                </a:lnTo>
                <a:lnTo>
                  <a:pt x="6307" y="10219"/>
                </a:lnTo>
                <a:lnTo>
                  <a:pt x="6443" y="10388"/>
                </a:lnTo>
                <a:lnTo>
                  <a:pt x="6646" y="10541"/>
                </a:lnTo>
                <a:lnTo>
                  <a:pt x="7035" y="10828"/>
                </a:lnTo>
                <a:lnTo>
                  <a:pt x="7255" y="11116"/>
                </a:lnTo>
                <a:lnTo>
                  <a:pt x="7408" y="11269"/>
                </a:lnTo>
                <a:lnTo>
                  <a:pt x="7543" y="11421"/>
                </a:lnTo>
                <a:lnTo>
                  <a:pt x="7848" y="11506"/>
                </a:lnTo>
                <a:lnTo>
                  <a:pt x="8153" y="11590"/>
                </a:lnTo>
                <a:lnTo>
                  <a:pt x="8441" y="11734"/>
                </a:lnTo>
                <a:lnTo>
                  <a:pt x="8703" y="11954"/>
                </a:lnTo>
                <a:lnTo>
                  <a:pt x="9126" y="12158"/>
                </a:lnTo>
                <a:lnTo>
                  <a:pt x="9465" y="12395"/>
                </a:lnTo>
                <a:lnTo>
                  <a:pt x="9905" y="12513"/>
                </a:lnTo>
                <a:lnTo>
                  <a:pt x="10075" y="12547"/>
                </a:lnTo>
                <a:lnTo>
                  <a:pt x="10210" y="12547"/>
                </a:lnTo>
                <a:lnTo>
                  <a:pt x="10430" y="12479"/>
                </a:lnTo>
                <a:lnTo>
                  <a:pt x="10650" y="12310"/>
                </a:lnTo>
                <a:lnTo>
                  <a:pt x="10862" y="12259"/>
                </a:lnTo>
                <a:lnTo>
                  <a:pt x="11099" y="12242"/>
                </a:lnTo>
                <a:lnTo>
                  <a:pt x="11421" y="12327"/>
                </a:lnTo>
                <a:lnTo>
                  <a:pt x="11979" y="12513"/>
                </a:lnTo>
                <a:lnTo>
                  <a:pt x="12470" y="12513"/>
                </a:lnTo>
                <a:lnTo>
                  <a:pt x="13004" y="12395"/>
                </a:lnTo>
                <a:lnTo>
                  <a:pt x="13275" y="12276"/>
                </a:lnTo>
                <a:lnTo>
                  <a:pt x="13512" y="12175"/>
                </a:lnTo>
                <a:lnTo>
                  <a:pt x="13783" y="12039"/>
                </a:lnTo>
                <a:lnTo>
                  <a:pt x="14003" y="12039"/>
                </a:lnTo>
                <a:lnTo>
                  <a:pt x="14071" y="12192"/>
                </a:lnTo>
                <a:lnTo>
                  <a:pt x="13850" y="12293"/>
                </a:lnTo>
                <a:lnTo>
                  <a:pt x="13546" y="12446"/>
                </a:lnTo>
                <a:lnTo>
                  <a:pt x="13224" y="12581"/>
                </a:lnTo>
                <a:lnTo>
                  <a:pt x="12995" y="12666"/>
                </a:lnTo>
                <a:lnTo>
                  <a:pt x="12606" y="12733"/>
                </a:lnTo>
                <a:lnTo>
                  <a:pt x="12318" y="12750"/>
                </a:lnTo>
                <a:lnTo>
                  <a:pt x="11844" y="12818"/>
                </a:lnTo>
                <a:lnTo>
                  <a:pt x="11522" y="12852"/>
                </a:lnTo>
                <a:lnTo>
                  <a:pt x="11184" y="12886"/>
                </a:lnTo>
                <a:lnTo>
                  <a:pt x="10583" y="13021"/>
                </a:lnTo>
                <a:lnTo>
                  <a:pt x="10312" y="13123"/>
                </a:lnTo>
                <a:lnTo>
                  <a:pt x="10075" y="13292"/>
                </a:lnTo>
                <a:lnTo>
                  <a:pt x="10007" y="13512"/>
                </a:lnTo>
                <a:lnTo>
                  <a:pt x="10007" y="13834"/>
                </a:lnTo>
                <a:lnTo>
                  <a:pt x="10075" y="14080"/>
                </a:lnTo>
                <a:lnTo>
                  <a:pt x="10329" y="14147"/>
                </a:lnTo>
                <a:lnTo>
                  <a:pt x="10566" y="14334"/>
                </a:lnTo>
                <a:lnTo>
                  <a:pt x="11184" y="14554"/>
                </a:lnTo>
                <a:lnTo>
                  <a:pt x="11624" y="14621"/>
                </a:lnTo>
                <a:lnTo>
                  <a:pt x="12132" y="14740"/>
                </a:lnTo>
                <a:lnTo>
                  <a:pt x="12674" y="14875"/>
                </a:lnTo>
                <a:lnTo>
                  <a:pt x="13105" y="14909"/>
                </a:lnTo>
                <a:lnTo>
                  <a:pt x="13546" y="14909"/>
                </a:lnTo>
                <a:lnTo>
                  <a:pt x="14037" y="14926"/>
                </a:lnTo>
                <a:lnTo>
                  <a:pt x="14409" y="15011"/>
                </a:lnTo>
                <a:lnTo>
                  <a:pt x="14714" y="15062"/>
                </a:lnTo>
                <a:lnTo>
                  <a:pt x="15264" y="15112"/>
                </a:lnTo>
                <a:lnTo>
                  <a:pt x="15755" y="15062"/>
                </a:lnTo>
                <a:lnTo>
                  <a:pt x="16365" y="15079"/>
                </a:lnTo>
                <a:lnTo>
                  <a:pt x="16805" y="15062"/>
                </a:lnTo>
                <a:lnTo>
                  <a:pt x="17194" y="14960"/>
                </a:lnTo>
                <a:lnTo>
                  <a:pt x="17728" y="14960"/>
                </a:lnTo>
                <a:lnTo>
                  <a:pt x="18083" y="14858"/>
                </a:lnTo>
                <a:lnTo>
                  <a:pt x="18439" y="14774"/>
                </a:lnTo>
                <a:lnTo>
                  <a:pt x="18778" y="14774"/>
                </a:lnTo>
                <a:lnTo>
                  <a:pt x="19184" y="14791"/>
                </a:lnTo>
                <a:lnTo>
                  <a:pt x="19184" y="14858"/>
                </a:lnTo>
                <a:lnTo>
                  <a:pt x="18845" y="14926"/>
                </a:lnTo>
                <a:lnTo>
                  <a:pt x="18490" y="15011"/>
                </a:lnTo>
                <a:lnTo>
                  <a:pt x="18253" y="15112"/>
                </a:lnTo>
                <a:lnTo>
                  <a:pt x="17728" y="15146"/>
                </a:lnTo>
                <a:lnTo>
                  <a:pt x="17211" y="15146"/>
                </a:lnTo>
                <a:lnTo>
                  <a:pt x="16856" y="15163"/>
                </a:lnTo>
                <a:lnTo>
                  <a:pt x="16179" y="15214"/>
                </a:lnTo>
                <a:lnTo>
                  <a:pt x="15721" y="15231"/>
                </a:lnTo>
                <a:lnTo>
                  <a:pt x="15298" y="15248"/>
                </a:lnTo>
                <a:lnTo>
                  <a:pt x="14832" y="15265"/>
                </a:lnTo>
                <a:lnTo>
                  <a:pt x="14341" y="15265"/>
                </a:lnTo>
                <a:lnTo>
                  <a:pt x="13749" y="15231"/>
                </a:lnTo>
                <a:lnTo>
                  <a:pt x="13309" y="15129"/>
                </a:lnTo>
                <a:lnTo>
                  <a:pt x="12860" y="15129"/>
                </a:lnTo>
                <a:lnTo>
                  <a:pt x="12470" y="15129"/>
                </a:lnTo>
                <a:lnTo>
                  <a:pt x="11844" y="14994"/>
                </a:lnTo>
                <a:lnTo>
                  <a:pt x="11319" y="14926"/>
                </a:lnTo>
                <a:lnTo>
                  <a:pt x="10828" y="14926"/>
                </a:lnTo>
                <a:lnTo>
                  <a:pt x="10345" y="14892"/>
                </a:lnTo>
                <a:lnTo>
                  <a:pt x="9854" y="14808"/>
                </a:lnTo>
                <a:lnTo>
                  <a:pt x="9092" y="14791"/>
                </a:lnTo>
                <a:lnTo>
                  <a:pt x="8458" y="14706"/>
                </a:lnTo>
                <a:lnTo>
                  <a:pt x="7916" y="14689"/>
                </a:lnTo>
                <a:lnTo>
                  <a:pt x="7289" y="14740"/>
                </a:lnTo>
                <a:lnTo>
                  <a:pt x="6798" y="14875"/>
                </a:lnTo>
                <a:lnTo>
                  <a:pt x="6129" y="14892"/>
                </a:lnTo>
                <a:lnTo>
                  <a:pt x="5300" y="14791"/>
                </a:lnTo>
                <a:lnTo>
                  <a:pt x="4961" y="14808"/>
                </a:lnTo>
                <a:lnTo>
                  <a:pt x="4758" y="14892"/>
                </a:lnTo>
                <a:lnTo>
                  <a:pt x="4402" y="15079"/>
                </a:lnTo>
                <a:lnTo>
                  <a:pt x="4233" y="15231"/>
                </a:lnTo>
                <a:lnTo>
                  <a:pt x="3996" y="15451"/>
                </a:lnTo>
                <a:lnTo>
                  <a:pt x="3920" y="15671"/>
                </a:lnTo>
                <a:lnTo>
                  <a:pt x="3818" y="15705"/>
                </a:lnTo>
                <a:lnTo>
                  <a:pt x="3683" y="15637"/>
                </a:lnTo>
                <a:lnTo>
                  <a:pt x="3446" y="15231"/>
                </a:lnTo>
                <a:lnTo>
                  <a:pt x="3310" y="15062"/>
                </a:lnTo>
                <a:lnTo>
                  <a:pt x="3090" y="14892"/>
                </a:lnTo>
                <a:lnTo>
                  <a:pt x="2565" y="14638"/>
                </a:lnTo>
                <a:lnTo>
                  <a:pt x="2193" y="14486"/>
                </a:lnTo>
                <a:lnTo>
                  <a:pt x="1541" y="14486"/>
                </a:lnTo>
                <a:lnTo>
                  <a:pt x="1168" y="14571"/>
                </a:lnTo>
                <a:lnTo>
                  <a:pt x="864" y="14638"/>
                </a:lnTo>
                <a:lnTo>
                  <a:pt x="525" y="14808"/>
                </a:lnTo>
                <a:lnTo>
                  <a:pt x="220" y="14994"/>
                </a:lnTo>
                <a:lnTo>
                  <a:pt x="0" y="15180"/>
                </a:lnTo>
                <a:close/>
                <a:moveTo>
                  <a:pt x="7526" y="13233"/>
                </a:moveTo>
                <a:lnTo>
                  <a:pt x="7128" y="13224"/>
                </a:lnTo>
                <a:lnTo>
                  <a:pt x="6747" y="13148"/>
                </a:lnTo>
                <a:lnTo>
                  <a:pt x="6409" y="13148"/>
                </a:lnTo>
                <a:lnTo>
                  <a:pt x="6231" y="13275"/>
                </a:lnTo>
                <a:lnTo>
                  <a:pt x="6121" y="13385"/>
                </a:lnTo>
                <a:lnTo>
                  <a:pt x="6062" y="13495"/>
                </a:lnTo>
                <a:lnTo>
                  <a:pt x="6197" y="13656"/>
                </a:lnTo>
                <a:lnTo>
                  <a:pt x="6756" y="13944"/>
                </a:lnTo>
                <a:lnTo>
                  <a:pt x="7272" y="14139"/>
                </a:lnTo>
                <a:lnTo>
                  <a:pt x="7594" y="14139"/>
                </a:lnTo>
                <a:lnTo>
                  <a:pt x="7806" y="14088"/>
                </a:lnTo>
                <a:lnTo>
                  <a:pt x="8144" y="13936"/>
                </a:lnTo>
                <a:lnTo>
                  <a:pt x="8246" y="13834"/>
                </a:lnTo>
                <a:lnTo>
                  <a:pt x="8305" y="13631"/>
                </a:lnTo>
                <a:lnTo>
                  <a:pt x="8305" y="13487"/>
                </a:lnTo>
                <a:lnTo>
                  <a:pt x="8195" y="13385"/>
                </a:lnTo>
                <a:lnTo>
                  <a:pt x="7772" y="13258"/>
                </a:lnTo>
                <a:lnTo>
                  <a:pt x="7526" y="13233"/>
                </a:lnTo>
                <a:close/>
                <a:moveTo>
                  <a:pt x="3725" y="7366"/>
                </a:moveTo>
                <a:lnTo>
                  <a:pt x="3860" y="7366"/>
                </a:lnTo>
                <a:lnTo>
                  <a:pt x="4038" y="7425"/>
                </a:lnTo>
                <a:lnTo>
                  <a:pt x="4199" y="7493"/>
                </a:lnTo>
                <a:lnTo>
                  <a:pt x="4284" y="7620"/>
                </a:lnTo>
                <a:lnTo>
                  <a:pt x="4284" y="7730"/>
                </a:lnTo>
                <a:lnTo>
                  <a:pt x="4199" y="7806"/>
                </a:lnTo>
                <a:lnTo>
                  <a:pt x="4030" y="7882"/>
                </a:lnTo>
                <a:lnTo>
                  <a:pt x="3860" y="7874"/>
                </a:lnTo>
                <a:lnTo>
                  <a:pt x="3683" y="7857"/>
                </a:lnTo>
                <a:lnTo>
                  <a:pt x="3310" y="7789"/>
                </a:lnTo>
                <a:lnTo>
                  <a:pt x="3090" y="7730"/>
                </a:lnTo>
                <a:lnTo>
                  <a:pt x="3048" y="7577"/>
                </a:lnTo>
                <a:lnTo>
                  <a:pt x="3132" y="7433"/>
                </a:lnTo>
                <a:lnTo>
                  <a:pt x="3234" y="7391"/>
                </a:lnTo>
                <a:lnTo>
                  <a:pt x="3488" y="7357"/>
                </a:lnTo>
                <a:lnTo>
                  <a:pt x="3725" y="7366"/>
                </a:lnTo>
                <a:close/>
                <a:moveTo>
                  <a:pt x="3700" y="6773"/>
                </a:moveTo>
                <a:lnTo>
                  <a:pt x="3623" y="6832"/>
                </a:lnTo>
                <a:lnTo>
                  <a:pt x="3522" y="6849"/>
                </a:lnTo>
                <a:lnTo>
                  <a:pt x="3395" y="6790"/>
                </a:lnTo>
                <a:lnTo>
                  <a:pt x="3386" y="6688"/>
                </a:lnTo>
                <a:lnTo>
                  <a:pt x="3564" y="6570"/>
                </a:lnTo>
                <a:lnTo>
                  <a:pt x="3717" y="6468"/>
                </a:lnTo>
                <a:lnTo>
                  <a:pt x="3911" y="6384"/>
                </a:lnTo>
                <a:lnTo>
                  <a:pt x="4114" y="6274"/>
                </a:lnTo>
                <a:lnTo>
                  <a:pt x="4352" y="6214"/>
                </a:lnTo>
                <a:lnTo>
                  <a:pt x="4419" y="6231"/>
                </a:lnTo>
                <a:lnTo>
                  <a:pt x="4470" y="6324"/>
                </a:lnTo>
                <a:lnTo>
                  <a:pt x="4419" y="6443"/>
                </a:lnTo>
                <a:lnTo>
                  <a:pt x="4309" y="6519"/>
                </a:lnTo>
                <a:lnTo>
                  <a:pt x="4148" y="6561"/>
                </a:lnTo>
                <a:lnTo>
                  <a:pt x="3844" y="6697"/>
                </a:lnTo>
                <a:lnTo>
                  <a:pt x="3700" y="677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" sy="7000" flip="none" algn="tl"/>
          </a:blipFill>
          <a:ln w="6350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89AE961-3341-4B6E-8EA8-778AD9B3C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268288"/>
            <a:ext cx="9844088" cy="6662737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6543AF-948A-4EF4-BD87-F79873DE2A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43" y="242988"/>
            <a:ext cx="9895502" cy="67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EAD3F-431E-45E0-86AF-94A74E42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89" y="-1"/>
            <a:ext cx="10913609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5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9C8780-E2C8-4CDB-83BB-335C33B98AF8}"/>
              </a:ext>
            </a:extLst>
          </p:cNvPr>
          <p:cNvGrpSpPr/>
          <p:nvPr/>
        </p:nvGrpSpPr>
        <p:grpSpPr>
          <a:xfrm>
            <a:off x="1352550" y="212725"/>
            <a:ext cx="9894888" cy="6762751"/>
            <a:chOff x="1352550" y="212725"/>
            <a:chExt cx="9894888" cy="676275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0AB25DB-810F-4C80-99F2-158ED9F63D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52550" y="242888"/>
              <a:ext cx="9894888" cy="6713537"/>
              <a:chOff x="852" y="153"/>
              <a:chExt cx="6233" cy="4229"/>
            </a:xfrm>
          </p:grpSpPr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id="{9057E8D5-1F3C-4E11-950D-334DE0DB23B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52" y="153"/>
                <a:ext cx="6233" cy="4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EDDFEA-6BFE-42C2-A216-125EF7F49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" y="169"/>
                <a:ext cx="6201" cy="4197"/>
              </a:xfrm>
              <a:prstGeom prst="rect">
                <a:avLst/>
              </a:prstGeom>
              <a:noFill/>
              <a:ln w="23813" cap="rnd">
                <a:solidFill>
                  <a:srgbClr val="4C00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7EEC388-85CF-4038-B672-0C1670746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2443"/>
                <a:ext cx="1592" cy="332"/>
              </a:xfrm>
              <a:custGeom>
                <a:avLst/>
                <a:gdLst>
                  <a:gd name="T0" fmla="*/ 2599 w 7019"/>
                  <a:gd name="T1" fmla="*/ 237 h 1464"/>
                  <a:gd name="T2" fmla="*/ 3598 w 7019"/>
                  <a:gd name="T3" fmla="*/ 415 h 1464"/>
                  <a:gd name="T4" fmla="*/ 3785 w 7019"/>
                  <a:gd name="T5" fmla="*/ 448 h 1464"/>
                  <a:gd name="T6" fmla="*/ 4352 w 7019"/>
                  <a:gd name="T7" fmla="*/ 533 h 1464"/>
                  <a:gd name="T8" fmla="*/ 4648 w 7019"/>
                  <a:gd name="T9" fmla="*/ 626 h 1464"/>
                  <a:gd name="T10" fmla="*/ 4944 w 7019"/>
                  <a:gd name="T11" fmla="*/ 660 h 1464"/>
                  <a:gd name="T12" fmla="*/ 5266 w 7019"/>
                  <a:gd name="T13" fmla="*/ 719 h 1464"/>
                  <a:gd name="T14" fmla="*/ 5774 w 7019"/>
                  <a:gd name="T15" fmla="*/ 812 h 1464"/>
                  <a:gd name="T16" fmla="*/ 6011 w 7019"/>
                  <a:gd name="T17" fmla="*/ 863 h 1464"/>
                  <a:gd name="T18" fmla="*/ 6460 w 7019"/>
                  <a:gd name="T19" fmla="*/ 939 h 1464"/>
                  <a:gd name="T20" fmla="*/ 6722 w 7019"/>
                  <a:gd name="T21" fmla="*/ 1050 h 1464"/>
                  <a:gd name="T22" fmla="*/ 6858 w 7019"/>
                  <a:gd name="T23" fmla="*/ 1117 h 1464"/>
                  <a:gd name="T24" fmla="*/ 7019 w 7019"/>
                  <a:gd name="T25" fmla="*/ 1380 h 1464"/>
                  <a:gd name="T26" fmla="*/ 6824 w 7019"/>
                  <a:gd name="T27" fmla="*/ 1464 h 1464"/>
                  <a:gd name="T28" fmla="*/ 6350 w 7019"/>
                  <a:gd name="T29" fmla="*/ 1405 h 1464"/>
                  <a:gd name="T30" fmla="*/ 5190 w 7019"/>
                  <a:gd name="T31" fmla="*/ 1219 h 1464"/>
                  <a:gd name="T32" fmla="*/ 4521 w 7019"/>
                  <a:gd name="T33" fmla="*/ 1083 h 1464"/>
                  <a:gd name="T34" fmla="*/ 3929 w 7019"/>
                  <a:gd name="T35" fmla="*/ 1016 h 1464"/>
                  <a:gd name="T36" fmla="*/ 3488 w 7019"/>
                  <a:gd name="T37" fmla="*/ 939 h 1464"/>
                  <a:gd name="T38" fmla="*/ 3302 w 7019"/>
                  <a:gd name="T39" fmla="*/ 897 h 1464"/>
                  <a:gd name="T40" fmla="*/ 2709 w 7019"/>
                  <a:gd name="T41" fmla="*/ 787 h 1464"/>
                  <a:gd name="T42" fmla="*/ 2193 w 7019"/>
                  <a:gd name="T43" fmla="*/ 711 h 1464"/>
                  <a:gd name="T44" fmla="*/ 1406 w 7019"/>
                  <a:gd name="T45" fmla="*/ 584 h 1464"/>
                  <a:gd name="T46" fmla="*/ 1126 w 7019"/>
                  <a:gd name="T47" fmla="*/ 550 h 1464"/>
                  <a:gd name="T48" fmla="*/ 618 w 7019"/>
                  <a:gd name="T49" fmla="*/ 415 h 1464"/>
                  <a:gd name="T50" fmla="*/ 43 w 7019"/>
                  <a:gd name="T51" fmla="*/ 245 h 1464"/>
                  <a:gd name="T52" fmla="*/ 0 w 7019"/>
                  <a:gd name="T53" fmla="*/ 118 h 1464"/>
                  <a:gd name="T54" fmla="*/ 102 w 7019"/>
                  <a:gd name="T55" fmla="*/ 17 h 1464"/>
                  <a:gd name="T56" fmla="*/ 788 w 7019"/>
                  <a:gd name="T57" fmla="*/ 8 h 1464"/>
                  <a:gd name="T58" fmla="*/ 1109 w 7019"/>
                  <a:gd name="T59" fmla="*/ 59 h 1464"/>
                  <a:gd name="T60" fmla="*/ 1558 w 7019"/>
                  <a:gd name="T61" fmla="*/ 67 h 1464"/>
                  <a:gd name="T62" fmla="*/ 1914 w 7019"/>
                  <a:gd name="T63" fmla="*/ 93 h 1464"/>
                  <a:gd name="T64" fmla="*/ 2388 w 7019"/>
                  <a:gd name="T65" fmla="*/ 211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19" h="1464">
                    <a:moveTo>
                      <a:pt x="2591" y="228"/>
                    </a:moveTo>
                    <a:lnTo>
                      <a:pt x="2599" y="237"/>
                    </a:lnTo>
                    <a:lnTo>
                      <a:pt x="2718" y="254"/>
                    </a:lnTo>
                    <a:lnTo>
                      <a:pt x="3598" y="415"/>
                    </a:lnTo>
                    <a:lnTo>
                      <a:pt x="3641" y="398"/>
                    </a:lnTo>
                    <a:lnTo>
                      <a:pt x="3785" y="448"/>
                    </a:lnTo>
                    <a:lnTo>
                      <a:pt x="4081" y="474"/>
                    </a:lnTo>
                    <a:lnTo>
                      <a:pt x="4352" y="533"/>
                    </a:lnTo>
                    <a:lnTo>
                      <a:pt x="4411" y="575"/>
                    </a:lnTo>
                    <a:lnTo>
                      <a:pt x="4648" y="626"/>
                    </a:lnTo>
                    <a:lnTo>
                      <a:pt x="4885" y="635"/>
                    </a:lnTo>
                    <a:lnTo>
                      <a:pt x="4944" y="660"/>
                    </a:lnTo>
                    <a:lnTo>
                      <a:pt x="5148" y="711"/>
                    </a:lnTo>
                    <a:lnTo>
                      <a:pt x="5266" y="719"/>
                    </a:lnTo>
                    <a:lnTo>
                      <a:pt x="5385" y="762"/>
                    </a:lnTo>
                    <a:lnTo>
                      <a:pt x="5774" y="812"/>
                    </a:lnTo>
                    <a:lnTo>
                      <a:pt x="5893" y="846"/>
                    </a:lnTo>
                    <a:lnTo>
                      <a:pt x="6011" y="863"/>
                    </a:lnTo>
                    <a:lnTo>
                      <a:pt x="6307" y="931"/>
                    </a:lnTo>
                    <a:lnTo>
                      <a:pt x="6460" y="939"/>
                    </a:lnTo>
                    <a:lnTo>
                      <a:pt x="6604" y="982"/>
                    </a:lnTo>
                    <a:lnTo>
                      <a:pt x="6722" y="1050"/>
                    </a:lnTo>
                    <a:lnTo>
                      <a:pt x="6790" y="1066"/>
                    </a:lnTo>
                    <a:lnTo>
                      <a:pt x="6858" y="1117"/>
                    </a:lnTo>
                    <a:lnTo>
                      <a:pt x="7019" y="1295"/>
                    </a:lnTo>
                    <a:lnTo>
                      <a:pt x="7019" y="1380"/>
                    </a:lnTo>
                    <a:lnTo>
                      <a:pt x="6942" y="1430"/>
                    </a:lnTo>
                    <a:lnTo>
                      <a:pt x="6824" y="1464"/>
                    </a:lnTo>
                    <a:lnTo>
                      <a:pt x="6468" y="1430"/>
                    </a:lnTo>
                    <a:lnTo>
                      <a:pt x="6350" y="1405"/>
                    </a:lnTo>
                    <a:lnTo>
                      <a:pt x="5876" y="1354"/>
                    </a:lnTo>
                    <a:lnTo>
                      <a:pt x="5190" y="1219"/>
                    </a:lnTo>
                    <a:lnTo>
                      <a:pt x="4834" y="1168"/>
                    </a:lnTo>
                    <a:lnTo>
                      <a:pt x="4521" y="1083"/>
                    </a:lnTo>
                    <a:lnTo>
                      <a:pt x="4005" y="1058"/>
                    </a:lnTo>
                    <a:lnTo>
                      <a:pt x="3929" y="1016"/>
                    </a:lnTo>
                    <a:lnTo>
                      <a:pt x="3607" y="948"/>
                    </a:lnTo>
                    <a:lnTo>
                      <a:pt x="3488" y="939"/>
                    </a:lnTo>
                    <a:lnTo>
                      <a:pt x="3463" y="923"/>
                    </a:lnTo>
                    <a:lnTo>
                      <a:pt x="3302" y="897"/>
                    </a:lnTo>
                    <a:lnTo>
                      <a:pt x="3150" y="846"/>
                    </a:lnTo>
                    <a:lnTo>
                      <a:pt x="2709" y="787"/>
                    </a:lnTo>
                    <a:lnTo>
                      <a:pt x="2667" y="770"/>
                    </a:lnTo>
                    <a:lnTo>
                      <a:pt x="2193" y="711"/>
                    </a:lnTo>
                    <a:lnTo>
                      <a:pt x="1922" y="711"/>
                    </a:lnTo>
                    <a:lnTo>
                      <a:pt x="1406" y="584"/>
                    </a:lnTo>
                    <a:lnTo>
                      <a:pt x="1245" y="584"/>
                    </a:lnTo>
                    <a:lnTo>
                      <a:pt x="1126" y="550"/>
                    </a:lnTo>
                    <a:lnTo>
                      <a:pt x="1050" y="550"/>
                    </a:lnTo>
                    <a:lnTo>
                      <a:pt x="618" y="415"/>
                    </a:lnTo>
                    <a:lnTo>
                      <a:pt x="144" y="296"/>
                    </a:lnTo>
                    <a:lnTo>
                      <a:pt x="43" y="245"/>
                    </a:lnTo>
                    <a:lnTo>
                      <a:pt x="0" y="169"/>
                    </a:lnTo>
                    <a:lnTo>
                      <a:pt x="0" y="118"/>
                    </a:lnTo>
                    <a:lnTo>
                      <a:pt x="43" y="50"/>
                    </a:lnTo>
                    <a:lnTo>
                      <a:pt x="102" y="17"/>
                    </a:lnTo>
                    <a:lnTo>
                      <a:pt x="220" y="0"/>
                    </a:lnTo>
                    <a:lnTo>
                      <a:pt x="788" y="8"/>
                    </a:lnTo>
                    <a:lnTo>
                      <a:pt x="847" y="34"/>
                    </a:lnTo>
                    <a:lnTo>
                      <a:pt x="1109" y="59"/>
                    </a:lnTo>
                    <a:lnTo>
                      <a:pt x="1440" y="76"/>
                    </a:lnTo>
                    <a:lnTo>
                      <a:pt x="1558" y="67"/>
                    </a:lnTo>
                    <a:lnTo>
                      <a:pt x="1617" y="93"/>
                    </a:lnTo>
                    <a:lnTo>
                      <a:pt x="1914" y="93"/>
                    </a:lnTo>
                    <a:lnTo>
                      <a:pt x="2235" y="152"/>
                    </a:lnTo>
                    <a:lnTo>
                      <a:pt x="2388" y="211"/>
                    </a:lnTo>
                    <a:lnTo>
                      <a:pt x="2591" y="22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684113F-6B51-4920-8A0B-9D96619A3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2781"/>
                <a:ext cx="1450" cy="928"/>
              </a:xfrm>
              <a:custGeom>
                <a:avLst/>
                <a:gdLst>
                  <a:gd name="T0" fmla="*/ 2854 w 6392"/>
                  <a:gd name="T1" fmla="*/ 271 h 4089"/>
                  <a:gd name="T2" fmla="*/ 3328 w 6392"/>
                  <a:gd name="T3" fmla="*/ 364 h 4089"/>
                  <a:gd name="T4" fmla="*/ 4276 w 6392"/>
                  <a:gd name="T5" fmla="*/ 355 h 4089"/>
                  <a:gd name="T6" fmla="*/ 4513 w 6392"/>
                  <a:gd name="T7" fmla="*/ 381 h 4089"/>
                  <a:gd name="T8" fmla="*/ 5309 w 6392"/>
                  <a:gd name="T9" fmla="*/ 482 h 4089"/>
                  <a:gd name="T10" fmla="*/ 5783 w 6392"/>
                  <a:gd name="T11" fmla="*/ 626 h 4089"/>
                  <a:gd name="T12" fmla="*/ 6189 w 6392"/>
                  <a:gd name="T13" fmla="*/ 923 h 4089"/>
                  <a:gd name="T14" fmla="*/ 6274 w 6392"/>
                  <a:gd name="T15" fmla="*/ 1126 h 4089"/>
                  <a:gd name="T16" fmla="*/ 6308 w 6392"/>
                  <a:gd name="T17" fmla="*/ 1210 h 4089"/>
                  <a:gd name="T18" fmla="*/ 6392 w 6392"/>
                  <a:gd name="T19" fmla="*/ 1761 h 4089"/>
                  <a:gd name="T20" fmla="*/ 6257 w 6392"/>
                  <a:gd name="T21" fmla="*/ 2184 h 4089"/>
                  <a:gd name="T22" fmla="*/ 6147 w 6392"/>
                  <a:gd name="T23" fmla="*/ 2336 h 4089"/>
                  <a:gd name="T24" fmla="*/ 5952 w 6392"/>
                  <a:gd name="T25" fmla="*/ 2489 h 4089"/>
                  <a:gd name="T26" fmla="*/ 5597 w 6392"/>
                  <a:gd name="T27" fmla="*/ 2743 h 4089"/>
                  <a:gd name="T28" fmla="*/ 4386 w 6392"/>
                  <a:gd name="T29" fmla="*/ 3293 h 4089"/>
                  <a:gd name="T30" fmla="*/ 3793 w 6392"/>
                  <a:gd name="T31" fmla="*/ 3454 h 4089"/>
                  <a:gd name="T32" fmla="*/ 3438 w 6392"/>
                  <a:gd name="T33" fmla="*/ 3496 h 4089"/>
                  <a:gd name="T34" fmla="*/ 3201 w 6392"/>
                  <a:gd name="T35" fmla="*/ 3547 h 4089"/>
                  <a:gd name="T36" fmla="*/ 2667 w 6392"/>
                  <a:gd name="T37" fmla="*/ 3691 h 4089"/>
                  <a:gd name="T38" fmla="*/ 2430 w 6392"/>
                  <a:gd name="T39" fmla="*/ 3759 h 4089"/>
                  <a:gd name="T40" fmla="*/ 2168 w 6392"/>
                  <a:gd name="T41" fmla="*/ 3827 h 4089"/>
                  <a:gd name="T42" fmla="*/ 1541 w 6392"/>
                  <a:gd name="T43" fmla="*/ 3945 h 4089"/>
                  <a:gd name="T44" fmla="*/ 983 w 6392"/>
                  <a:gd name="T45" fmla="*/ 4047 h 4089"/>
                  <a:gd name="T46" fmla="*/ 43 w 6392"/>
                  <a:gd name="T47" fmla="*/ 4064 h 4089"/>
                  <a:gd name="T48" fmla="*/ 17 w 6392"/>
                  <a:gd name="T49" fmla="*/ 3945 h 4089"/>
                  <a:gd name="T50" fmla="*/ 568 w 6392"/>
                  <a:gd name="T51" fmla="*/ 3776 h 4089"/>
                  <a:gd name="T52" fmla="*/ 957 w 6392"/>
                  <a:gd name="T53" fmla="*/ 3691 h 4089"/>
                  <a:gd name="T54" fmla="*/ 1279 w 6392"/>
                  <a:gd name="T55" fmla="*/ 3615 h 4089"/>
                  <a:gd name="T56" fmla="*/ 1871 w 6392"/>
                  <a:gd name="T57" fmla="*/ 3479 h 4089"/>
                  <a:gd name="T58" fmla="*/ 2659 w 6392"/>
                  <a:gd name="T59" fmla="*/ 3361 h 4089"/>
                  <a:gd name="T60" fmla="*/ 3328 w 6392"/>
                  <a:gd name="T61" fmla="*/ 3217 h 4089"/>
                  <a:gd name="T62" fmla="*/ 3683 w 6392"/>
                  <a:gd name="T63" fmla="*/ 3115 h 4089"/>
                  <a:gd name="T64" fmla="*/ 4123 w 6392"/>
                  <a:gd name="T65" fmla="*/ 2963 h 4089"/>
                  <a:gd name="T66" fmla="*/ 4835 w 6392"/>
                  <a:gd name="T67" fmla="*/ 2760 h 4089"/>
                  <a:gd name="T68" fmla="*/ 5309 w 6392"/>
                  <a:gd name="T69" fmla="*/ 2430 h 4089"/>
                  <a:gd name="T70" fmla="*/ 5554 w 6392"/>
                  <a:gd name="T71" fmla="*/ 2167 h 4089"/>
                  <a:gd name="T72" fmla="*/ 5673 w 6392"/>
                  <a:gd name="T73" fmla="*/ 1837 h 4089"/>
                  <a:gd name="T74" fmla="*/ 5715 w 6392"/>
                  <a:gd name="T75" fmla="*/ 1693 h 4089"/>
                  <a:gd name="T76" fmla="*/ 5724 w 6392"/>
                  <a:gd name="T77" fmla="*/ 1575 h 4089"/>
                  <a:gd name="T78" fmla="*/ 5715 w 6392"/>
                  <a:gd name="T79" fmla="*/ 1363 h 4089"/>
                  <a:gd name="T80" fmla="*/ 5664 w 6392"/>
                  <a:gd name="T81" fmla="*/ 1219 h 4089"/>
                  <a:gd name="T82" fmla="*/ 5478 w 6392"/>
                  <a:gd name="T83" fmla="*/ 1050 h 4089"/>
                  <a:gd name="T84" fmla="*/ 4911 w 6392"/>
                  <a:gd name="T85" fmla="*/ 1016 h 4089"/>
                  <a:gd name="T86" fmla="*/ 4200 w 6392"/>
                  <a:gd name="T87" fmla="*/ 889 h 4089"/>
                  <a:gd name="T88" fmla="*/ 3548 w 6392"/>
                  <a:gd name="T89" fmla="*/ 770 h 4089"/>
                  <a:gd name="T90" fmla="*/ 3158 w 6392"/>
                  <a:gd name="T91" fmla="*/ 711 h 4089"/>
                  <a:gd name="T92" fmla="*/ 2329 w 6392"/>
                  <a:gd name="T93" fmla="*/ 601 h 4089"/>
                  <a:gd name="T94" fmla="*/ 1948 w 6392"/>
                  <a:gd name="T95" fmla="*/ 575 h 4089"/>
                  <a:gd name="T96" fmla="*/ 1499 w 6392"/>
                  <a:gd name="T97" fmla="*/ 516 h 4089"/>
                  <a:gd name="T98" fmla="*/ 1118 w 6392"/>
                  <a:gd name="T99" fmla="*/ 448 h 4089"/>
                  <a:gd name="T100" fmla="*/ 551 w 6392"/>
                  <a:gd name="T101" fmla="*/ 406 h 4089"/>
                  <a:gd name="T102" fmla="*/ 229 w 6392"/>
                  <a:gd name="T103" fmla="*/ 330 h 4089"/>
                  <a:gd name="T104" fmla="*/ 9 w 6392"/>
                  <a:gd name="T105" fmla="*/ 161 h 4089"/>
                  <a:gd name="T106" fmla="*/ 263 w 6392"/>
                  <a:gd name="T107" fmla="*/ 25 h 4089"/>
                  <a:gd name="T108" fmla="*/ 1220 w 6392"/>
                  <a:gd name="T109" fmla="*/ 8 h 4089"/>
                  <a:gd name="T110" fmla="*/ 1609 w 6392"/>
                  <a:gd name="T111" fmla="*/ 67 h 4089"/>
                  <a:gd name="T112" fmla="*/ 2168 w 6392"/>
                  <a:gd name="T113" fmla="*/ 127 h 4089"/>
                  <a:gd name="T114" fmla="*/ 2286 w 6392"/>
                  <a:gd name="T115" fmla="*/ 152 h 4089"/>
                  <a:gd name="T116" fmla="*/ 2659 w 6392"/>
                  <a:gd name="T117" fmla="*/ 211 h 4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92" h="4089">
                    <a:moveTo>
                      <a:pt x="2701" y="211"/>
                    </a:moveTo>
                    <a:lnTo>
                      <a:pt x="2854" y="271"/>
                    </a:lnTo>
                    <a:lnTo>
                      <a:pt x="3175" y="347"/>
                    </a:lnTo>
                    <a:lnTo>
                      <a:pt x="3328" y="364"/>
                    </a:lnTo>
                    <a:lnTo>
                      <a:pt x="3726" y="381"/>
                    </a:lnTo>
                    <a:lnTo>
                      <a:pt x="4276" y="355"/>
                    </a:lnTo>
                    <a:lnTo>
                      <a:pt x="4318" y="381"/>
                    </a:lnTo>
                    <a:lnTo>
                      <a:pt x="4513" y="381"/>
                    </a:lnTo>
                    <a:lnTo>
                      <a:pt x="4911" y="415"/>
                    </a:lnTo>
                    <a:lnTo>
                      <a:pt x="5309" y="482"/>
                    </a:lnTo>
                    <a:lnTo>
                      <a:pt x="5664" y="575"/>
                    </a:lnTo>
                    <a:lnTo>
                      <a:pt x="5783" y="626"/>
                    </a:lnTo>
                    <a:lnTo>
                      <a:pt x="5901" y="686"/>
                    </a:lnTo>
                    <a:lnTo>
                      <a:pt x="6189" y="923"/>
                    </a:lnTo>
                    <a:lnTo>
                      <a:pt x="6198" y="973"/>
                    </a:lnTo>
                    <a:lnTo>
                      <a:pt x="6274" y="1126"/>
                    </a:lnTo>
                    <a:lnTo>
                      <a:pt x="6274" y="1168"/>
                    </a:lnTo>
                    <a:lnTo>
                      <a:pt x="6308" y="1210"/>
                    </a:lnTo>
                    <a:lnTo>
                      <a:pt x="6384" y="1524"/>
                    </a:lnTo>
                    <a:lnTo>
                      <a:pt x="6392" y="1761"/>
                    </a:lnTo>
                    <a:lnTo>
                      <a:pt x="6333" y="2040"/>
                    </a:lnTo>
                    <a:lnTo>
                      <a:pt x="6257" y="2184"/>
                    </a:lnTo>
                    <a:lnTo>
                      <a:pt x="6215" y="2218"/>
                    </a:lnTo>
                    <a:lnTo>
                      <a:pt x="6147" y="2336"/>
                    </a:lnTo>
                    <a:lnTo>
                      <a:pt x="6071" y="2387"/>
                    </a:lnTo>
                    <a:lnTo>
                      <a:pt x="5952" y="2489"/>
                    </a:lnTo>
                    <a:lnTo>
                      <a:pt x="5859" y="2540"/>
                    </a:lnTo>
                    <a:lnTo>
                      <a:pt x="5597" y="2743"/>
                    </a:lnTo>
                    <a:lnTo>
                      <a:pt x="5266" y="2878"/>
                    </a:lnTo>
                    <a:lnTo>
                      <a:pt x="4386" y="3293"/>
                    </a:lnTo>
                    <a:lnTo>
                      <a:pt x="4090" y="3403"/>
                    </a:lnTo>
                    <a:lnTo>
                      <a:pt x="3793" y="3454"/>
                    </a:lnTo>
                    <a:lnTo>
                      <a:pt x="3709" y="3479"/>
                    </a:lnTo>
                    <a:lnTo>
                      <a:pt x="3438" y="3496"/>
                    </a:lnTo>
                    <a:lnTo>
                      <a:pt x="3260" y="3547"/>
                    </a:lnTo>
                    <a:lnTo>
                      <a:pt x="3201" y="3547"/>
                    </a:lnTo>
                    <a:lnTo>
                      <a:pt x="2845" y="3632"/>
                    </a:lnTo>
                    <a:lnTo>
                      <a:pt x="2667" y="3691"/>
                    </a:lnTo>
                    <a:lnTo>
                      <a:pt x="2642" y="3674"/>
                    </a:lnTo>
                    <a:lnTo>
                      <a:pt x="2430" y="3759"/>
                    </a:lnTo>
                    <a:lnTo>
                      <a:pt x="2346" y="3767"/>
                    </a:lnTo>
                    <a:lnTo>
                      <a:pt x="2168" y="3827"/>
                    </a:lnTo>
                    <a:lnTo>
                      <a:pt x="1990" y="3843"/>
                    </a:lnTo>
                    <a:lnTo>
                      <a:pt x="1541" y="3945"/>
                    </a:lnTo>
                    <a:lnTo>
                      <a:pt x="1457" y="3937"/>
                    </a:lnTo>
                    <a:lnTo>
                      <a:pt x="983" y="4047"/>
                    </a:lnTo>
                    <a:lnTo>
                      <a:pt x="144" y="4089"/>
                    </a:lnTo>
                    <a:lnTo>
                      <a:pt x="43" y="4064"/>
                    </a:lnTo>
                    <a:lnTo>
                      <a:pt x="0" y="3996"/>
                    </a:lnTo>
                    <a:lnTo>
                      <a:pt x="17" y="3945"/>
                    </a:lnTo>
                    <a:lnTo>
                      <a:pt x="85" y="3894"/>
                    </a:lnTo>
                    <a:lnTo>
                      <a:pt x="568" y="3776"/>
                    </a:lnTo>
                    <a:lnTo>
                      <a:pt x="805" y="3750"/>
                    </a:lnTo>
                    <a:lnTo>
                      <a:pt x="957" y="3691"/>
                    </a:lnTo>
                    <a:lnTo>
                      <a:pt x="1160" y="3657"/>
                    </a:lnTo>
                    <a:lnTo>
                      <a:pt x="1279" y="3615"/>
                    </a:lnTo>
                    <a:lnTo>
                      <a:pt x="1355" y="3615"/>
                    </a:lnTo>
                    <a:lnTo>
                      <a:pt x="1871" y="3479"/>
                    </a:lnTo>
                    <a:lnTo>
                      <a:pt x="2142" y="3454"/>
                    </a:lnTo>
                    <a:lnTo>
                      <a:pt x="2659" y="3361"/>
                    </a:lnTo>
                    <a:lnTo>
                      <a:pt x="2777" y="3319"/>
                    </a:lnTo>
                    <a:lnTo>
                      <a:pt x="3328" y="3217"/>
                    </a:lnTo>
                    <a:lnTo>
                      <a:pt x="3607" y="3124"/>
                    </a:lnTo>
                    <a:lnTo>
                      <a:pt x="3683" y="3115"/>
                    </a:lnTo>
                    <a:lnTo>
                      <a:pt x="3768" y="3073"/>
                    </a:lnTo>
                    <a:lnTo>
                      <a:pt x="4123" y="2963"/>
                    </a:lnTo>
                    <a:lnTo>
                      <a:pt x="4555" y="2861"/>
                    </a:lnTo>
                    <a:lnTo>
                      <a:pt x="4835" y="2760"/>
                    </a:lnTo>
                    <a:lnTo>
                      <a:pt x="4987" y="2667"/>
                    </a:lnTo>
                    <a:lnTo>
                      <a:pt x="5309" y="2430"/>
                    </a:lnTo>
                    <a:lnTo>
                      <a:pt x="5419" y="2336"/>
                    </a:lnTo>
                    <a:lnTo>
                      <a:pt x="5554" y="2167"/>
                    </a:lnTo>
                    <a:lnTo>
                      <a:pt x="5580" y="2108"/>
                    </a:lnTo>
                    <a:lnTo>
                      <a:pt x="5673" y="1837"/>
                    </a:lnTo>
                    <a:lnTo>
                      <a:pt x="5673" y="1778"/>
                    </a:lnTo>
                    <a:lnTo>
                      <a:pt x="5715" y="1693"/>
                    </a:lnTo>
                    <a:lnTo>
                      <a:pt x="5698" y="1659"/>
                    </a:lnTo>
                    <a:lnTo>
                      <a:pt x="5724" y="1575"/>
                    </a:lnTo>
                    <a:lnTo>
                      <a:pt x="5698" y="1456"/>
                    </a:lnTo>
                    <a:lnTo>
                      <a:pt x="5715" y="1363"/>
                    </a:lnTo>
                    <a:lnTo>
                      <a:pt x="5690" y="1278"/>
                    </a:lnTo>
                    <a:lnTo>
                      <a:pt x="5664" y="1219"/>
                    </a:lnTo>
                    <a:lnTo>
                      <a:pt x="5563" y="1109"/>
                    </a:lnTo>
                    <a:lnTo>
                      <a:pt x="5478" y="1050"/>
                    </a:lnTo>
                    <a:lnTo>
                      <a:pt x="5385" y="1016"/>
                    </a:lnTo>
                    <a:lnTo>
                      <a:pt x="4911" y="1016"/>
                    </a:lnTo>
                    <a:lnTo>
                      <a:pt x="4674" y="999"/>
                    </a:lnTo>
                    <a:lnTo>
                      <a:pt x="4200" y="889"/>
                    </a:lnTo>
                    <a:lnTo>
                      <a:pt x="3937" y="863"/>
                    </a:lnTo>
                    <a:lnTo>
                      <a:pt x="3548" y="770"/>
                    </a:lnTo>
                    <a:lnTo>
                      <a:pt x="3218" y="745"/>
                    </a:lnTo>
                    <a:lnTo>
                      <a:pt x="3158" y="711"/>
                    </a:lnTo>
                    <a:lnTo>
                      <a:pt x="2777" y="686"/>
                    </a:lnTo>
                    <a:lnTo>
                      <a:pt x="2329" y="601"/>
                    </a:lnTo>
                    <a:lnTo>
                      <a:pt x="2185" y="618"/>
                    </a:lnTo>
                    <a:lnTo>
                      <a:pt x="1948" y="575"/>
                    </a:lnTo>
                    <a:lnTo>
                      <a:pt x="1829" y="575"/>
                    </a:lnTo>
                    <a:lnTo>
                      <a:pt x="1499" y="516"/>
                    </a:lnTo>
                    <a:lnTo>
                      <a:pt x="1262" y="499"/>
                    </a:lnTo>
                    <a:lnTo>
                      <a:pt x="1118" y="448"/>
                    </a:lnTo>
                    <a:lnTo>
                      <a:pt x="999" y="423"/>
                    </a:lnTo>
                    <a:lnTo>
                      <a:pt x="551" y="406"/>
                    </a:lnTo>
                    <a:lnTo>
                      <a:pt x="373" y="347"/>
                    </a:lnTo>
                    <a:lnTo>
                      <a:pt x="229" y="330"/>
                    </a:lnTo>
                    <a:lnTo>
                      <a:pt x="51" y="228"/>
                    </a:lnTo>
                    <a:lnTo>
                      <a:pt x="9" y="161"/>
                    </a:lnTo>
                    <a:lnTo>
                      <a:pt x="111" y="59"/>
                    </a:lnTo>
                    <a:lnTo>
                      <a:pt x="263" y="25"/>
                    </a:lnTo>
                    <a:lnTo>
                      <a:pt x="661" y="0"/>
                    </a:lnTo>
                    <a:lnTo>
                      <a:pt x="1220" y="8"/>
                    </a:lnTo>
                    <a:lnTo>
                      <a:pt x="1575" y="51"/>
                    </a:lnTo>
                    <a:lnTo>
                      <a:pt x="1609" y="67"/>
                    </a:lnTo>
                    <a:lnTo>
                      <a:pt x="2049" y="101"/>
                    </a:lnTo>
                    <a:lnTo>
                      <a:pt x="2168" y="127"/>
                    </a:lnTo>
                    <a:lnTo>
                      <a:pt x="2244" y="127"/>
                    </a:lnTo>
                    <a:lnTo>
                      <a:pt x="2286" y="152"/>
                    </a:lnTo>
                    <a:lnTo>
                      <a:pt x="2464" y="169"/>
                    </a:lnTo>
                    <a:lnTo>
                      <a:pt x="2659" y="211"/>
                    </a:lnTo>
                    <a:lnTo>
                      <a:pt x="2701" y="211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430F4B6-1355-4B75-A180-D6F96EA44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69"/>
                <a:ext cx="1627" cy="4197"/>
              </a:xfrm>
              <a:custGeom>
                <a:avLst/>
                <a:gdLst>
                  <a:gd name="T0" fmla="*/ 6926 w 7171"/>
                  <a:gd name="T1" fmla="*/ 347 h 18491"/>
                  <a:gd name="T2" fmla="*/ 6782 w 7171"/>
                  <a:gd name="T3" fmla="*/ 576 h 18491"/>
                  <a:gd name="T4" fmla="*/ 6206 w 7171"/>
                  <a:gd name="T5" fmla="*/ 1456 h 18491"/>
                  <a:gd name="T6" fmla="*/ 5512 w 7171"/>
                  <a:gd name="T7" fmla="*/ 2057 h 18491"/>
                  <a:gd name="T8" fmla="*/ 5275 w 7171"/>
                  <a:gd name="T9" fmla="*/ 2133 h 18491"/>
                  <a:gd name="T10" fmla="*/ 4741 w 7171"/>
                  <a:gd name="T11" fmla="*/ 2167 h 18491"/>
                  <a:gd name="T12" fmla="*/ 4420 w 7171"/>
                  <a:gd name="T13" fmla="*/ 2311 h 18491"/>
                  <a:gd name="T14" fmla="*/ 4953 w 7171"/>
                  <a:gd name="T15" fmla="*/ 2591 h 18491"/>
                  <a:gd name="T16" fmla="*/ 5156 w 7171"/>
                  <a:gd name="T17" fmla="*/ 2828 h 18491"/>
                  <a:gd name="T18" fmla="*/ 5207 w 7171"/>
                  <a:gd name="T19" fmla="*/ 3268 h 18491"/>
                  <a:gd name="T20" fmla="*/ 5029 w 7171"/>
                  <a:gd name="T21" fmla="*/ 3708 h 18491"/>
                  <a:gd name="T22" fmla="*/ 4445 w 7171"/>
                  <a:gd name="T23" fmla="*/ 3878 h 18491"/>
                  <a:gd name="T24" fmla="*/ 4089 w 7171"/>
                  <a:gd name="T25" fmla="*/ 3852 h 18491"/>
                  <a:gd name="T26" fmla="*/ 3378 w 7171"/>
                  <a:gd name="T27" fmla="*/ 3878 h 18491"/>
                  <a:gd name="T28" fmla="*/ 2574 w 7171"/>
                  <a:gd name="T29" fmla="*/ 3810 h 18491"/>
                  <a:gd name="T30" fmla="*/ 1981 w 7171"/>
                  <a:gd name="T31" fmla="*/ 3793 h 18491"/>
                  <a:gd name="T32" fmla="*/ 1431 w 7171"/>
                  <a:gd name="T33" fmla="*/ 3793 h 18491"/>
                  <a:gd name="T34" fmla="*/ 1270 w 7171"/>
                  <a:gd name="T35" fmla="*/ 3920 h 18491"/>
                  <a:gd name="T36" fmla="*/ 1668 w 7171"/>
                  <a:gd name="T37" fmla="*/ 4064 h 18491"/>
                  <a:gd name="T38" fmla="*/ 2201 w 7171"/>
                  <a:gd name="T39" fmla="*/ 4343 h 18491"/>
                  <a:gd name="T40" fmla="*/ 2989 w 7171"/>
                  <a:gd name="T41" fmla="*/ 4394 h 18491"/>
                  <a:gd name="T42" fmla="*/ 3666 w 7171"/>
                  <a:gd name="T43" fmla="*/ 4623 h 18491"/>
                  <a:gd name="T44" fmla="*/ 3548 w 7171"/>
                  <a:gd name="T45" fmla="*/ 5037 h 18491"/>
                  <a:gd name="T46" fmla="*/ 3082 w 7171"/>
                  <a:gd name="T47" fmla="*/ 5588 h 18491"/>
                  <a:gd name="T48" fmla="*/ 2819 w 7171"/>
                  <a:gd name="T49" fmla="*/ 6138 h 18491"/>
                  <a:gd name="T50" fmla="*/ 2439 w 7171"/>
                  <a:gd name="T51" fmla="*/ 6578 h 18491"/>
                  <a:gd name="T52" fmla="*/ 1753 w 7171"/>
                  <a:gd name="T53" fmla="*/ 6773 h 18491"/>
                  <a:gd name="T54" fmla="*/ 1135 w 7171"/>
                  <a:gd name="T55" fmla="*/ 6934 h 18491"/>
                  <a:gd name="T56" fmla="*/ 813 w 7171"/>
                  <a:gd name="T57" fmla="*/ 7171 h 18491"/>
                  <a:gd name="T58" fmla="*/ 1279 w 7171"/>
                  <a:gd name="T59" fmla="*/ 7196 h 18491"/>
                  <a:gd name="T60" fmla="*/ 1956 w 7171"/>
                  <a:gd name="T61" fmla="*/ 7188 h 18491"/>
                  <a:gd name="T62" fmla="*/ 2345 w 7171"/>
                  <a:gd name="T63" fmla="*/ 7433 h 18491"/>
                  <a:gd name="T64" fmla="*/ 2498 w 7171"/>
                  <a:gd name="T65" fmla="*/ 7704 h 18491"/>
                  <a:gd name="T66" fmla="*/ 2676 w 7171"/>
                  <a:gd name="T67" fmla="*/ 8373 h 18491"/>
                  <a:gd name="T68" fmla="*/ 2743 w 7171"/>
                  <a:gd name="T69" fmla="*/ 8847 h 18491"/>
                  <a:gd name="T70" fmla="*/ 2853 w 7171"/>
                  <a:gd name="T71" fmla="*/ 9169 h 18491"/>
                  <a:gd name="T72" fmla="*/ 2955 w 7171"/>
                  <a:gd name="T73" fmla="*/ 9762 h 18491"/>
                  <a:gd name="T74" fmla="*/ 3133 w 7171"/>
                  <a:gd name="T75" fmla="*/ 10312 h 18491"/>
                  <a:gd name="T76" fmla="*/ 3234 w 7171"/>
                  <a:gd name="T77" fmla="*/ 10591 h 18491"/>
                  <a:gd name="T78" fmla="*/ 3590 w 7171"/>
                  <a:gd name="T79" fmla="*/ 11607 h 18491"/>
                  <a:gd name="T80" fmla="*/ 3107 w 7171"/>
                  <a:gd name="T81" fmla="*/ 12259 h 18491"/>
                  <a:gd name="T82" fmla="*/ 2261 w 7171"/>
                  <a:gd name="T83" fmla="*/ 13250 h 18491"/>
                  <a:gd name="T84" fmla="*/ 1736 w 7171"/>
                  <a:gd name="T85" fmla="*/ 13631 h 18491"/>
                  <a:gd name="T86" fmla="*/ 1499 w 7171"/>
                  <a:gd name="T87" fmla="*/ 13580 h 18491"/>
                  <a:gd name="T88" fmla="*/ 847 w 7171"/>
                  <a:gd name="T89" fmla="*/ 13334 h 18491"/>
                  <a:gd name="T90" fmla="*/ 339 w 7171"/>
                  <a:gd name="T91" fmla="*/ 13097 h 18491"/>
                  <a:gd name="T92" fmla="*/ 398 w 7171"/>
                  <a:gd name="T93" fmla="*/ 13445 h 18491"/>
                  <a:gd name="T94" fmla="*/ 1008 w 7171"/>
                  <a:gd name="T95" fmla="*/ 14215 h 18491"/>
                  <a:gd name="T96" fmla="*/ 1313 w 7171"/>
                  <a:gd name="T97" fmla="*/ 14664 h 18491"/>
                  <a:gd name="T98" fmla="*/ 1660 w 7171"/>
                  <a:gd name="T99" fmla="*/ 15443 h 18491"/>
                  <a:gd name="T100" fmla="*/ 1643 w 7171"/>
                  <a:gd name="T101" fmla="*/ 15951 h 18491"/>
                  <a:gd name="T102" fmla="*/ 1287 w 7171"/>
                  <a:gd name="T103" fmla="*/ 16459 h 18491"/>
                  <a:gd name="T104" fmla="*/ 593 w 7171"/>
                  <a:gd name="T105" fmla="*/ 16696 h 18491"/>
                  <a:gd name="T106" fmla="*/ 119 w 7171"/>
                  <a:gd name="T107" fmla="*/ 16797 h 18491"/>
                  <a:gd name="T108" fmla="*/ 144 w 7171"/>
                  <a:gd name="T109" fmla="*/ 17026 h 18491"/>
                  <a:gd name="T110" fmla="*/ 1169 w 7171"/>
                  <a:gd name="T111" fmla="*/ 17635 h 18491"/>
                  <a:gd name="T112" fmla="*/ 1346 w 7171"/>
                  <a:gd name="T113" fmla="*/ 17813 h 18491"/>
                  <a:gd name="T114" fmla="*/ 1609 w 7171"/>
                  <a:gd name="T115" fmla="*/ 18177 h 18491"/>
                  <a:gd name="T116" fmla="*/ 1871 w 7171"/>
                  <a:gd name="T117" fmla="*/ 18491 h 18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71" h="18491">
                    <a:moveTo>
                      <a:pt x="7171" y="0"/>
                    </a:moveTo>
                    <a:lnTo>
                      <a:pt x="7010" y="254"/>
                    </a:lnTo>
                    <a:lnTo>
                      <a:pt x="6926" y="347"/>
                    </a:lnTo>
                    <a:lnTo>
                      <a:pt x="6866" y="466"/>
                    </a:lnTo>
                    <a:lnTo>
                      <a:pt x="6824" y="499"/>
                    </a:lnTo>
                    <a:lnTo>
                      <a:pt x="6782" y="576"/>
                    </a:lnTo>
                    <a:lnTo>
                      <a:pt x="6748" y="610"/>
                    </a:lnTo>
                    <a:lnTo>
                      <a:pt x="6680" y="711"/>
                    </a:lnTo>
                    <a:lnTo>
                      <a:pt x="6206" y="1456"/>
                    </a:lnTo>
                    <a:lnTo>
                      <a:pt x="5918" y="1786"/>
                    </a:lnTo>
                    <a:lnTo>
                      <a:pt x="5749" y="1922"/>
                    </a:lnTo>
                    <a:lnTo>
                      <a:pt x="5512" y="2057"/>
                    </a:lnTo>
                    <a:lnTo>
                      <a:pt x="5419" y="2091"/>
                    </a:lnTo>
                    <a:lnTo>
                      <a:pt x="5359" y="2091"/>
                    </a:lnTo>
                    <a:lnTo>
                      <a:pt x="5275" y="2133"/>
                    </a:lnTo>
                    <a:lnTo>
                      <a:pt x="5097" y="2142"/>
                    </a:lnTo>
                    <a:lnTo>
                      <a:pt x="4885" y="2193"/>
                    </a:lnTo>
                    <a:lnTo>
                      <a:pt x="4741" y="2167"/>
                    </a:lnTo>
                    <a:lnTo>
                      <a:pt x="4563" y="2167"/>
                    </a:lnTo>
                    <a:lnTo>
                      <a:pt x="4411" y="2201"/>
                    </a:lnTo>
                    <a:lnTo>
                      <a:pt x="4420" y="2311"/>
                    </a:lnTo>
                    <a:lnTo>
                      <a:pt x="4657" y="2438"/>
                    </a:lnTo>
                    <a:lnTo>
                      <a:pt x="4894" y="2523"/>
                    </a:lnTo>
                    <a:lnTo>
                      <a:pt x="4953" y="2591"/>
                    </a:lnTo>
                    <a:lnTo>
                      <a:pt x="5029" y="2641"/>
                    </a:lnTo>
                    <a:lnTo>
                      <a:pt x="5114" y="2794"/>
                    </a:lnTo>
                    <a:lnTo>
                      <a:pt x="5156" y="2828"/>
                    </a:lnTo>
                    <a:lnTo>
                      <a:pt x="5232" y="2989"/>
                    </a:lnTo>
                    <a:lnTo>
                      <a:pt x="5232" y="3149"/>
                    </a:lnTo>
                    <a:lnTo>
                      <a:pt x="5207" y="3268"/>
                    </a:lnTo>
                    <a:lnTo>
                      <a:pt x="5190" y="3463"/>
                    </a:lnTo>
                    <a:lnTo>
                      <a:pt x="5114" y="3624"/>
                    </a:lnTo>
                    <a:lnTo>
                      <a:pt x="5029" y="3708"/>
                    </a:lnTo>
                    <a:lnTo>
                      <a:pt x="4919" y="3793"/>
                    </a:lnTo>
                    <a:lnTo>
                      <a:pt x="4801" y="3827"/>
                    </a:lnTo>
                    <a:lnTo>
                      <a:pt x="4445" y="3878"/>
                    </a:lnTo>
                    <a:lnTo>
                      <a:pt x="4326" y="3878"/>
                    </a:lnTo>
                    <a:lnTo>
                      <a:pt x="4233" y="3852"/>
                    </a:lnTo>
                    <a:lnTo>
                      <a:pt x="4089" y="3852"/>
                    </a:lnTo>
                    <a:lnTo>
                      <a:pt x="4030" y="3869"/>
                    </a:lnTo>
                    <a:lnTo>
                      <a:pt x="3818" y="3886"/>
                    </a:lnTo>
                    <a:lnTo>
                      <a:pt x="3378" y="3878"/>
                    </a:lnTo>
                    <a:lnTo>
                      <a:pt x="3260" y="3861"/>
                    </a:lnTo>
                    <a:lnTo>
                      <a:pt x="2870" y="3869"/>
                    </a:lnTo>
                    <a:lnTo>
                      <a:pt x="2574" y="3810"/>
                    </a:lnTo>
                    <a:lnTo>
                      <a:pt x="2371" y="3810"/>
                    </a:lnTo>
                    <a:lnTo>
                      <a:pt x="2193" y="3784"/>
                    </a:lnTo>
                    <a:lnTo>
                      <a:pt x="1981" y="3793"/>
                    </a:lnTo>
                    <a:lnTo>
                      <a:pt x="1837" y="3768"/>
                    </a:lnTo>
                    <a:lnTo>
                      <a:pt x="1482" y="3768"/>
                    </a:lnTo>
                    <a:lnTo>
                      <a:pt x="1431" y="3793"/>
                    </a:lnTo>
                    <a:lnTo>
                      <a:pt x="1304" y="3818"/>
                    </a:lnTo>
                    <a:lnTo>
                      <a:pt x="1262" y="3852"/>
                    </a:lnTo>
                    <a:lnTo>
                      <a:pt x="1270" y="3920"/>
                    </a:lnTo>
                    <a:lnTo>
                      <a:pt x="1313" y="3937"/>
                    </a:lnTo>
                    <a:lnTo>
                      <a:pt x="1465" y="3962"/>
                    </a:lnTo>
                    <a:lnTo>
                      <a:pt x="1668" y="4064"/>
                    </a:lnTo>
                    <a:lnTo>
                      <a:pt x="1922" y="4259"/>
                    </a:lnTo>
                    <a:lnTo>
                      <a:pt x="2041" y="4301"/>
                    </a:lnTo>
                    <a:lnTo>
                      <a:pt x="2201" y="4343"/>
                    </a:lnTo>
                    <a:lnTo>
                      <a:pt x="2557" y="4377"/>
                    </a:lnTo>
                    <a:lnTo>
                      <a:pt x="2676" y="4402"/>
                    </a:lnTo>
                    <a:lnTo>
                      <a:pt x="2989" y="4394"/>
                    </a:lnTo>
                    <a:lnTo>
                      <a:pt x="3226" y="4419"/>
                    </a:lnTo>
                    <a:lnTo>
                      <a:pt x="3505" y="4563"/>
                    </a:lnTo>
                    <a:lnTo>
                      <a:pt x="3666" y="4623"/>
                    </a:lnTo>
                    <a:lnTo>
                      <a:pt x="3708" y="4690"/>
                    </a:lnTo>
                    <a:lnTo>
                      <a:pt x="3700" y="4792"/>
                    </a:lnTo>
                    <a:lnTo>
                      <a:pt x="3548" y="5037"/>
                    </a:lnTo>
                    <a:lnTo>
                      <a:pt x="3217" y="5359"/>
                    </a:lnTo>
                    <a:lnTo>
                      <a:pt x="3209" y="5402"/>
                    </a:lnTo>
                    <a:lnTo>
                      <a:pt x="3082" y="5588"/>
                    </a:lnTo>
                    <a:lnTo>
                      <a:pt x="2955" y="5901"/>
                    </a:lnTo>
                    <a:lnTo>
                      <a:pt x="2870" y="6020"/>
                    </a:lnTo>
                    <a:lnTo>
                      <a:pt x="2819" y="6138"/>
                    </a:lnTo>
                    <a:lnTo>
                      <a:pt x="2667" y="6375"/>
                    </a:lnTo>
                    <a:lnTo>
                      <a:pt x="2515" y="6528"/>
                    </a:lnTo>
                    <a:lnTo>
                      <a:pt x="2439" y="6578"/>
                    </a:lnTo>
                    <a:lnTo>
                      <a:pt x="2261" y="6646"/>
                    </a:lnTo>
                    <a:lnTo>
                      <a:pt x="1871" y="6765"/>
                    </a:lnTo>
                    <a:lnTo>
                      <a:pt x="1753" y="6773"/>
                    </a:lnTo>
                    <a:lnTo>
                      <a:pt x="1516" y="6866"/>
                    </a:lnTo>
                    <a:lnTo>
                      <a:pt x="1313" y="6883"/>
                    </a:lnTo>
                    <a:lnTo>
                      <a:pt x="1135" y="6934"/>
                    </a:lnTo>
                    <a:lnTo>
                      <a:pt x="864" y="7069"/>
                    </a:lnTo>
                    <a:lnTo>
                      <a:pt x="813" y="7129"/>
                    </a:lnTo>
                    <a:lnTo>
                      <a:pt x="813" y="7171"/>
                    </a:lnTo>
                    <a:lnTo>
                      <a:pt x="965" y="7256"/>
                    </a:lnTo>
                    <a:lnTo>
                      <a:pt x="1042" y="7256"/>
                    </a:lnTo>
                    <a:lnTo>
                      <a:pt x="1279" y="7196"/>
                    </a:lnTo>
                    <a:lnTo>
                      <a:pt x="1363" y="7222"/>
                    </a:lnTo>
                    <a:lnTo>
                      <a:pt x="1677" y="7188"/>
                    </a:lnTo>
                    <a:lnTo>
                      <a:pt x="1956" y="7188"/>
                    </a:lnTo>
                    <a:lnTo>
                      <a:pt x="2074" y="7213"/>
                    </a:lnTo>
                    <a:lnTo>
                      <a:pt x="2227" y="7306"/>
                    </a:lnTo>
                    <a:lnTo>
                      <a:pt x="2345" y="7433"/>
                    </a:lnTo>
                    <a:lnTo>
                      <a:pt x="2430" y="7544"/>
                    </a:lnTo>
                    <a:lnTo>
                      <a:pt x="2464" y="7662"/>
                    </a:lnTo>
                    <a:lnTo>
                      <a:pt x="2498" y="7704"/>
                    </a:lnTo>
                    <a:lnTo>
                      <a:pt x="2557" y="7865"/>
                    </a:lnTo>
                    <a:lnTo>
                      <a:pt x="2557" y="7941"/>
                    </a:lnTo>
                    <a:lnTo>
                      <a:pt x="2676" y="8373"/>
                    </a:lnTo>
                    <a:lnTo>
                      <a:pt x="2676" y="8458"/>
                    </a:lnTo>
                    <a:lnTo>
                      <a:pt x="2726" y="8653"/>
                    </a:lnTo>
                    <a:lnTo>
                      <a:pt x="2743" y="8847"/>
                    </a:lnTo>
                    <a:lnTo>
                      <a:pt x="2811" y="9051"/>
                    </a:lnTo>
                    <a:lnTo>
                      <a:pt x="2811" y="9084"/>
                    </a:lnTo>
                    <a:lnTo>
                      <a:pt x="2853" y="9169"/>
                    </a:lnTo>
                    <a:lnTo>
                      <a:pt x="2845" y="9245"/>
                    </a:lnTo>
                    <a:lnTo>
                      <a:pt x="2921" y="9525"/>
                    </a:lnTo>
                    <a:lnTo>
                      <a:pt x="2955" y="9762"/>
                    </a:lnTo>
                    <a:lnTo>
                      <a:pt x="3023" y="9956"/>
                    </a:lnTo>
                    <a:lnTo>
                      <a:pt x="3082" y="10236"/>
                    </a:lnTo>
                    <a:lnTo>
                      <a:pt x="3133" y="10312"/>
                    </a:lnTo>
                    <a:lnTo>
                      <a:pt x="3150" y="10388"/>
                    </a:lnTo>
                    <a:lnTo>
                      <a:pt x="3200" y="10473"/>
                    </a:lnTo>
                    <a:lnTo>
                      <a:pt x="3234" y="10591"/>
                    </a:lnTo>
                    <a:lnTo>
                      <a:pt x="3446" y="10939"/>
                    </a:lnTo>
                    <a:lnTo>
                      <a:pt x="3573" y="11294"/>
                    </a:lnTo>
                    <a:lnTo>
                      <a:pt x="3590" y="11607"/>
                    </a:lnTo>
                    <a:lnTo>
                      <a:pt x="3531" y="11768"/>
                    </a:lnTo>
                    <a:lnTo>
                      <a:pt x="3319" y="12065"/>
                    </a:lnTo>
                    <a:lnTo>
                      <a:pt x="3107" y="12259"/>
                    </a:lnTo>
                    <a:lnTo>
                      <a:pt x="2955" y="12361"/>
                    </a:lnTo>
                    <a:lnTo>
                      <a:pt x="2354" y="13089"/>
                    </a:lnTo>
                    <a:lnTo>
                      <a:pt x="2261" y="13250"/>
                    </a:lnTo>
                    <a:lnTo>
                      <a:pt x="1990" y="13521"/>
                    </a:lnTo>
                    <a:lnTo>
                      <a:pt x="1880" y="13597"/>
                    </a:lnTo>
                    <a:lnTo>
                      <a:pt x="1736" y="13631"/>
                    </a:lnTo>
                    <a:lnTo>
                      <a:pt x="1643" y="13622"/>
                    </a:lnTo>
                    <a:lnTo>
                      <a:pt x="1558" y="13580"/>
                    </a:lnTo>
                    <a:lnTo>
                      <a:pt x="1499" y="13580"/>
                    </a:lnTo>
                    <a:lnTo>
                      <a:pt x="1287" y="13512"/>
                    </a:lnTo>
                    <a:lnTo>
                      <a:pt x="965" y="13360"/>
                    </a:lnTo>
                    <a:lnTo>
                      <a:pt x="847" y="13334"/>
                    </a:lnTo>
                    <a:lnTo>
                      <a:pt x="551" y="13241"/>
                    </a:lnTo>
                    <a:lnTo>
                      <a:pt x="373" y="13097"/>
                    </a:lnTo>
                    <a:lnTo>
                      <a:pt x="339" y="13097"/>
                    </a:lnTo>
                    <a:lnTo>
                      <a:pt x="305" y="13106"/>
                    </a:lnTo>
                    <a:lnTo>
                      <a:pt x="330" y="13360"/>
                    </a:lnTo>
                    <a:lnTo>
                      <a:pt x="398" y="13445"/>
                    </a:lnTo>
                    <a:lnTo>
                      <a:pt x="678" y="13800"/>
                    </a:lnTo>
                    <a:lnTo>
                      <a:pt x="923" y="14054"/>
                    </a:lnTo>
                    <a:lnTo>
                      <a:pt x="1008" y="14215"/>
                    </a:lnTo>
                    <a:lnTo>
                      <a:pt x="1143" y="14393"/>
                    </a:lnTo>
                    <a:lnTo>
                      <a:pt x="1270" y="14630"/>
                    </a:lnTo>
                    <a:lnTo>
                      <a:pt x="1313" y="14664"/>
                    </a:lnTo>
                    <a:lnTo>
                      <a:pt x="1558" y="15002"/>
                    </a:lnTo>
                    <a:lnTo>
                      <a:pt x="1660" y="15324"/>
                    </a:lnTo>
                    <a:lnTo>
                      <a:pt x="1660" y="15443"/>
                    </a:lnTo>
                    <a:lnTo>
                      <a:pt x="1685" y="15561"/>
                    </a:lnTo>
                    <a:lnTo>
                      <a:pt x="1685" y="15832"/>
                    </a:lnTo>
                    <a:lnTo>
                      <a:pt x="1643" y="15951"/>
                    </a:lnTo>
                    <a:lnTo>
                      <a:pt x="1567" y="16111"/>
                    </a:lnTo>
                    <a:lnTo>
                      <a:pt x="1465" y="16272"/>
                    </a:lnTo>
                    <a:lnTo>
                      <a:pt x="1287" y="16459"/>
                    </a:lnTo>
                    <a:lnTo>
                      <a:pt x="889" y="16653"/>
                    </a:lnTo>
                    <a:lnTo>
                      <a:pt x="771" y="16696"/>
                    </a:lnTo>
                    <a:lnTo>
                      <a:pt x="593" y="16696"/>
                    </a:lnTo>
                    <a:lnTo>
                      <a:pt x="322" y="16730"/>
                    </a:lnTo>
                    <a:lnTo>
                      <a:pt x="144" y="16772"/>
                    </a:lnTo>
                    <a:lnTo>
                      <a:pt x="119" y="16797"/>
                    </a:lnTo>
                    <a:lnTo>
                      <a:pt x="0" y="16873"/>
                    </a:lnTo>
                    <a:lnTo>
                      <a:pt x="76" y="16967"/>
                    </a:lnTo>
                    <a:lnTo>
                      <a:pt x="144" y="17026"/>
                    </a:lnTo>
                    <a:lnTo>
                      <a:pt x="305" y="17110"/>
                    </a:lnTo>
                    <a:lnTo>
                      <a:pt x="813" y="17364"/>
                    </a:lnTo>
                    <a:lnTo>
                      <a:pt x="1169" y="17635"/>
                    </a:lnTo>
                    <a:lnTo>
                      <a:pt x="1194" y="17678"/>
                    </a:lnTo>
                    <a:lnTo>
                      <a:pt x="1279" y="17762"/>
                    </a:lnTo>
                    <a:lnTo>
                      <a:pt x="1346" y="17813"/>
                    </a:lnTo>
                    <a:lnTo>
                      <a:pt x="1456" y="17957"/>
                    </a:lnTo>
                    <a:lnTo>
                      <a:pt x="1490" y="18042"/>
                    </a:lnTo>
                    <a:lnTo>
                      <a:pt x="1609" y="18177"/>
                    </a:lnTo>
                    <a:lnTo>
                      <a:pt x="1736" y="18364"/>
                    </a:lnTo>
                    <a:lnTo>
                      <a:pt x="1837" y="18448"/>
                    </a:lnTo>
                    <a:lnTo>
                      <a:pt x="1871" y="18491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0F7513B-CDBE-471F-BC4F-01DD93437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" y="4208"/>
                <a:ext cx="231" cy="158"/>
              </a:xfrm>
              <a:custGeom>
                <a:avLst/>
                <a:gdLst>
                  <a:gd name="T0" fmla="*/ 0 w 1016"/>
                  <a:gd name="T1" fmla="*/ 0 h 695"/>
                  <a:gd name="T2" fmla="*/ 186 w 1016"/>
                  <a:gd name="T3" fmla="*/ 161 h 695"/>
                  <a:gd name="T4" fmla="*/ 279 w 1016"/>
                  <a:gd name="T5" fmla="*/ 271 h 695"/>
                  <a:gd name="T6" fmla="*/ 347 w 1016"/>
                  <a:gd name="T7" fmla="*/ 322 h 695"/>
                  <a:gd name="T8" fmla="*/ 626 w 1016"/>
                  <a:gd name="T9" fmla="*/ 474 h 695"/>
                  <a:gd name="T10" fmla="*/ 770 w 1016"/>
                  <a:gd name="T11" fmla="*/ 576 h 695"/>
                  <a:gd name="T12" fmla="*/ 813 w 1016"/>
                  <a:gd name="T13" fmla="*/ 576 h 695"/>
                  <a:gd name="T14" fmla="*/ 931 w 1016"/>
                  <a:gd name="T15" fmla="*/ 627 h 695"/>
                  <a:gd name="T16" fmla="*/ 982 w 1016"/>
                  <a:gd name="T17" fmla="*/ 678 h 695"/>
                  <a:gd name="T18" fmla="*/ 1016 w 1016"/>
                  <a:gd name="T1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6" h="695">
                    <a:moveTo>
                      <a:pt x="0" y="0"/>
                    </a:moveTo>
                    <a:lnTo>
                      <a:pt x="186" y="161"/>
                    </a:lnTo>
                    <a:lnTo>
                      <a:pt x="279" y="271"/>
                    </a:lnTo>
                    <a:lnTo>
                      <a:pt x="347" y="322"/>
                    </a:lnTo>
                    <a:lnTo>
                      <a:pt x="626" y="474"/>
                    </a:lnTo>
                    <a:lnTo>
                      <a:pt x="770" y="576"/>
                    </a:lnTo>
                    <a:lnTo>
                      <a:pt x="813" y="576"/>
                    </a:lnTo>
                    <a:lnTo>
                      <a:pt x="931" y="627"/>
                    </a:lnTo>
                    <a:lnTo>
                      <a:pt x="982" y="678"/>
                    </a:lnTo>
                    <a:lnTo>
                      <a:pt x="1016" y="695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9F99427-9B3D-4B04-97B1-E27D7C555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169"/>
                <a:ext cx="3700" cy="1666"/>
              </a:xfrm>
              <a:custGeom>
                <a:avLst/>
                <a:gdLst>
                  <a:gd name="T0" fmla="*/ 15814 w 16305"/>
                  <a:gd name="T1" fmla="*/ 7179 h 7340"/>
                  <a:gd name="T2" fmla="*/ 14985 w 16305"/>
                  <a:gd name="T3" fmla="*/ 7340 h 7340"/>
                  <a:gd name="T4" fmla="*/ 14011 w 16305"/>
                  <a:gd name="T5" fmla="*/ 7213 h 7340"/>
                  <a:gd name="T6" fmla="*/ 13655 w 16305"/>
                  <a:gd name="T7" fmla="*/ 7120 h 7340"/>
                  <a:gd name="T8" fmla="*/ 13241 w 16305"/>
                  <a:gd name="T9" fmla="*/ 7078 h 7340"/>
                  <a:gd name="T10" fmla="*/ 12377 w 16305"/>
                  <a:gd name="T11" fmla="*/ 7137 h 7340"/>
                  <a:gd name="T12" fmla="*/ 11641 w 16305"/>
                  <a:gd name="T13" fmla="*/ 7230 h 7340"/>
                  <a:gd name="T14" fmla="*/ 11192 w 16305"/>
                  <a:gd name="T15" fmla="*/ 7163 h 7340"/>
                  <a:gd name="T16" fmla="*/ 10718 w 16305"/>
                  <a:gd name="T17" fmla="*/ 7069 h 7340"/>
                  <a:gd name="T18" fmla="*/ 10184 w 16305"/>
                  <a:gd name="T19" fmla="*/ 6934 h 7340"/>
                  <a:gd name="T20" fmla="*/ 9744 w 16305"/>
                  <a:gd name="T21" fmla="*/ 6807 h 7340"/>
                  <a:gd name="T22" fmla="*/ 8914 w 16305"/>
                  <a:gd name="T23" fmla="*/ 6722 h 7340"/>
                  <a:gd name="T24" fmla="*/ 8229 w 16305"/>
                  <a:gd name="T25" fmla="*/ 6570 h 7340"/>
                  <a:gd name="T26" fmla="*/ 7755 w 16305"/>
                  <a:gd name="T27" fmla="*/ 6282 h 7340"/>
                  <a:gd name="T28" fmla="*/ 7585 w 16305"/>
                  <a:gd name="T29" fmla="*/ 5706 h 7340"/>
                  <a:gd name="T30" fmla="*/ 7577 w 16305"/>
                  <a:gd name="T31" fmla="*/ 5351 h 7340"/>
                  <a:gd name="T32" fmla="*/ 7856 w 16305"/>
                  <a:gd name="T33" fmla="*/ 4978 h 7340"/>
                  <a:gd name="T34" fmla="*/ 8432 w 16305"/>
                  <a:gd name="T35" fmla="*/ 4851 h 7340"/>
                  <a:gd name="T36" fmla="*/ 8948 w 16305"/>
                  <a:gd name="T37" fmla="*/ 4919 h 7340"/>
                  <a:gd name="T38" fmla="*/ 9897 w 16305"/>
                  <a:gd name="T39" fmla="*/ 4944 h 7340"/>
                  <a:gd name="T40" fmla="*/ 10574 w 16305"/>
                  <a:gd name="T41" fmla="*/ 4995 h 7340"/>
                  <a:gd name="T42" fmla="*/ 11124 w 16305"/>
                  <a:gd name="T43" fmla="*/ 4995 h 7340"/>
                  <a:gd name="T44" fmla="*/ 11353 w 16305"/>
                  <a:gd name="T45" fmla="*/ 4953 h 7340"/>
                  <a:gd name="T46" fmla="*/ 11073 w 16305"/>
                  <a:gd name="T47" fmla="*/ 4826 h 7340"/>
                  <a:gd name="T48" fmla="*/ 10294 w 16305"/>
                  <a:gd name="T49" fmla="*/ 4640 h 7340"/>
                  <a:gd name="T50" fmla="*/ 9761 w 16305"/>
                  <a:gd name="T51" fmla="*/ 4470 h 7340"/>
                  <a:gd name="T52" fmla="*/ 10024 w 16305"/>
                  <a:gd name="T53" fmla="*/ 4318 h 7340"/>
                  <a:gd name="T54" fmla="*/ 10540 w 16305"/>
                  <a:gd name="T55" fmla="*/ 4335 h 7340"/>
                  <a:gd name="T56" fmla="*/ 10574 w 16305"/>
                  <a:gd name="T57" fmla="*/ 4199 h 7340"/>
                  <a:gd name="T58" fmla="*/ 10142 w 16305"/>
                  <a:gd name="T59" fmla="*/ 4038 h 7340"/>
                  <a:gd name="T60" fmla="*/ 9524 w 16305"/>
                  <a:gd name="T61" fmla="*/ 3759 h 7340"/>
                  <a:gd name="T62" fmla="*/ 9422 w 16305"/>
                  <a:gd name="T63" fmla="*/ 3573 h 7340"/>
                  <a:gd name="T64" fmla="*/ 9727 w 16305"/>
                  <a:gd name="T65" fmla="*/ 3539 h 7340"/>
                  <a:gd name="T66" fmla="*/ 10201 w 16305"/>
                  <a:gd name="T67" fmla="*/ 3598 h 7340"/>
                  <a:gd name="T68" fmla="*/ 10083 w 16305"/>
                  <a:gd name="T69" fmla="*/ 3353 h 7340"/>
                  <a:gd name="T70" fmla="*/ 9541 w 16305"/>
                  <a:gd name="T71" fmla="*/ 2938 h 7340"/>
                  <a:gd name="T72" fmla="*/ 9473 w 16305"/>
                  <a:gd name="T73" fmla="*/ 2785 h 7340"/>
                  <a:gd name="T74" fmla="*/ 9363 w 16305"/>
                  <a:gd name="T75" fmla="*/ 2675 h 7340"/>
                  <a:gd name="T76" fmla="*/ 8711 w 16305"/>
                  <a:gd name="T77" fmla="*/ 2692 h 7340"/>
                  <a:gd name="T78" fmla="*/ 8237 w 16305"/>
                  <a:gd name="T79" fmla="*/ 2616 h 7340"/>
                  <a:gd name="T80" fmla="*/ 7264 w 16305"/>
                  <a:gd name="T81" fmla="*/ 2227 h 7340"/>
                  <a:gd name="T82" fmla="*/ 6790 w 16305"/>
                  <a:gd name="T83" fmla="*/ 2074 h 7340"/>
                  <a:gd name="T84" fmla="*/ 6044 w 16305"/>
                  <a:gd name="T85" fmla="*/ 1913 h 7340"/>
                  <a:gd name="T86" fmla="*/ 5333 w 16305"/>
                  <a:gd name="T87" fmla="*/ 1676 h 7340"/>
                  <a:gd name="T88" fmla="*/ 4385 w 16305"/>
                  <a:gd name="T89" fmla="*/ 1448 h 7340"/>
                  <a:gd name="T90" fmla="*/ 3699 w 16305"/>
                  <a:gd name="T91" fmla="*/ 1270 h 7340"/>
                  <a:gd name="T92" fmla="*/ 2844 w 16305"/>
                  <a:gd name="T93" fmla="*/ 1033 h 7340"/>
                  <a:gd name="T94" fmla="*/ 2396 w 16305"/>
                  <a:gd name="T95" fmla="*/ 931 h 7340"/>
                  <a:gd name="T96" fmla="*/ 1778 w 16305"/>
                  <a:gd name="T97" fmla="*/ 745 h 7340"/>
                  <a:gd name="T98" fmla="*/ 948 w 16305"/>
                  <a:gd name="T99" fmla="*/ 457 h 7340"/>
                  <a:gd name="T100" fmla="*/ 559 w 16305"/>
                  <a:gd name="T101" fmla="*/ 322 h 7340"/>
                  <a:gd name="T102" fmla="*/ 93 w 16305"/>
                  <a:gd name="T103" fmla="*/ 169 h 7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305" h="7340">
                    <a:moveTo>
                      <a:pt x="16305" y="6993"/>
                    </a:moveTo>
                    <a:lnTo>
                      <a:pt x="16263" y="7002"/>
                    </a:lnTo>
                    <a:lnTo>
                      <a:pt x="15814" y="7179"/>
                    </a:lnTo>
                    <a:lnTo>
                      <a:pt x="15459" y="7239"/>
                    </a:lnTo>
                    <a:lnTo>
                      <a:pt x="15137" y="7332"/>
                    </a:lnTo>
                    <a:lnTo>
                      <a:pt x="14985" y="7340"/>
                    </a:lnTo>
                    <a:lnTo>
                      <a:pt x="14511" y="7315"/>
                    </a:lnTo>
                    <a:lnTo>
                      <a:pt x="14214" y="7290"/>
                    </a:lnTo>
                    <a:lnTo>
                      <a:pt x="14011" y="7213"/>
                    </a:lnTo>
                    <a:lnTo>
                      <a:pt x="13893" y="7188"/>
                    </a:lnTo>
                    <a:lnTo>
                      <a:pt x="13799" y="7154"/>
                    </a:lnTo>
                    <a:lnTo>
                      <a:pt x="13655" y="7120"/>
                    </a:lnTo>
                    <a:lnTo>
                      <a:pt x="13418" y="7044"/>
                    </a:lnTo>
                    <a:lnTo>
                      <a:pt x="13359" y="7044"/>
                    </a:lnTo>
                    <a:lnTo>
                      <a:pt x="13241" y="7078"/>
                    </a:lnTo>
                    <a:lnTo>
                      <a:pt x="13004" y="7120"/>
                    </a:lnTo>
                    <a:lnTo>
                      <a:pt x="12555" y="7120"/>
                    </a:lnTo>
                    <a:lnTo>
                      <a:pt x="12377" y="7137"/>
                    </a:lnTo>
                    <a:lnTo>
                      <a:pt x="12292" y="7171"/>
                    </a:lnTo>
                    <a:lnTo>
                      <a:pt x="11878" y="7188"/>
                    </a:lnTo>
                    <a:lnTo>
                      <a:pt x="11641" y="7230"/>
                    </a:lnTo>
                    <a:lnTo>
                      <a:pt x="11488" y="7230"/>
                    </a:lnTo>
                    <a:lnTo>
                      <a:pt x="11251" y="7188"/>
                    </a:lnTo>
                    <a:lnTo>
                      <a:pt x="11192" y="7163"/>
                    </a:lnTo>
                    <a:lnTo>
                      <a:pt x="11048" y="7154"/>
                    </a:lnTo>
                    <a:lnTo>
                      <a:pt x="10777" y="7069"/>
                    </a:lnTo>
                    <a:lnTo>
                      <a:pt x="10718" y="7069"/>
                    </a:lnTo>
                    <a:lnTo>
                      <a:pt x="10692" y="7052"/>
                    </a:lnTo>
                    <a:lnTo>
                      <a:pt x="10396" y="6976"/>
                    </a:lnTo>
                    <a:lnTo>
                      <a:pt x="10184" y="6934"/>
                    </a:lnTo>
                    <a:lnTo>
                      <a:pt x="9888" y="6832"/>
                    </a:lnTo>
                    <a:lnTo>
                      <a:pt x="9803" y="6832"/>
                    </a:lnTo>
                    <a:lnTo>
                      <a:pt x="9744" y="6807"/>
                    </a:lnTo>
                    <a:lnTo>
                      <a:pt x="9473" y="6782"/>
                    </a:lnTo>
                    <a:lnTo>
                      <a:pt x="9329" y="6756"/>
                    </a:lnTo>
                    <a:lnTo>
                      <a:pt x="8914" y="6722"/>
                    </a:lnTo>
                    <a:lnTo>
                      <a:pt x="8703" y="6663"/>
                    </a:lnTo>
                    <a:lnTo>
                      <a:pt x="8491" y="6638"/>
                    </a:lnTo>
                    <a:lnTo>
                      <a:pt x="8229" y="6570"/>
                    </a:lnTo>
                    <a:lnTo>
                      <a:pt x="8076" y="6477"/>
                    </a:lnTo>
                    <a:lnTo>
                      <a:pt x="7873" y="6392"/>
                    </a:lnTo>
                    <a:lnTo>
                      <a:pt x="7755" y="6282"/>
                    </a:lnTo>
                    <a:lnTo>
                      <a:pt x="7687" y="6172"/>
                    </a:lnTo>
                    <a:lnTo>
                      <a:pt x="7628" y="5943"/>
                    </a:lnTo>
                    <a:lnTo>
                      <a:pt x="7585" y="5706"/>
                    </a:lnTo>
                    <a:lnTo>
                      <a:pt x="7594" y="5588"/>
                    </a:lnTo>
                    <a:lnTo>
                      <a:pt x="7577" y="5529"/>
                    </a:lnTo>
                    <a:lnTo>
                      <a:pt x="7577" y="5351"/>
                    </a:lnTo>
                    <a:lnTo>
                      <a:pt x="7636" y="5207"/>
                    </a:lnTo>
                    <a:lnTo>
                      <a:pt x="7712" y="5088"/>
                    </a:lnTo>
                    <a:lnTo>
                      <a:pt x="7856" y="4978"/>
                    </a:lnTo>
                    <a:lnTo>
                      <a:pt x="8000" y="4919"/>
                    </a:lnTo>
                    <a:lnTo>
                      <a:pt x="8313" y="4851"/>
                    </a:lnTo>
                    <a:lnTo>
                      <a:pt x="8432" y="4851"/>
                    </a:lnTo>
                    <a:lnTo>
                      <a:pt x="8711" y="4894"/>
                    </a:lnTo>
                    <a:lnTo>
                      <a:pt x="8872" y="4894"/>
                    </a:lnTo>
                    <a:lnTo>
                      <a:pt x="8948" y="4919"/>
                    </a:lnTo>
                    <a:lnTo>
                      <a:pt x="9465" y="4936"/>
                    </a:lnTo>
                    <a:lnTo>
                      <a:pt x="9744" y="4919"/>
                    </a:lnTo>
                    <a:lnTo>
                      <a:pt x="9897" y="4944"/>
                    </a:lnTo>
                    <a:lnTo>
                      <a:pt x="10134" y="4970"/>
                    </a:lnTo>
                    <a:lnTo>
                      <a:pt x="10413" y="4970"/>
                    </a:lnTo>
                    <a:lnTo>
                      <a:pt x="10574" y="4995"/>
                    </a:lnTo>
                    <a:lnTo>
                      <a:pt x="10608" y="4987"/>
                    </a:lnTo>
                    <a:lnTo>
                      <a:pt x="10769" y="5004"/>
                    </a:lnTo>
                    <a:lnTo>
                      <a:pt x="11124" y="4995"/>
                    </a:lnTo>
                    <a:lnTo>
                      <a:pt x="11200" y="5012"/>
                    </a:lnTo>
                    <a:lnTo>
                      <a:pt x="11319" y="4987"/>
                    </a:lnTo>
                    <a:lnTo>
                      <a:pt x="11353" y="4953"/>
                    </a:lnTo>
                    <a:lnTo>
                      <a:pt x="11353" y="4936"/>
                    </a:lnTo>
                    <a:lnTo>
                      <a:pt x="11260" y="4868"/>
                    </a:lnTo>
                    <a:lnTo>
                      <a:pt x="11073" y="4826"/>
                    </a:lnTo>
                    <a:lnTo>
                      <a:pt x="10735" y="4741"/>
                    </a:lnTo>
                    <a:lnTo>
                      <a:pt x="10531" y="4707"/>
                    </a:lnTo>
                    <a:lnTo>
                      <a:pt x="10294" y="4640"/>
                    </a:lnTo>
                    <a:lnTo>
                      <a:pt x="9964" y="4572"/>
                    </a:lnTo>
                    <a:lnTo>
                      <a:pt x="9880" y="4538"/>
                    </a:lnTo>
                    <a:lnTo>
                      <a:pt x="9761" y="4470"/>
                    </a:lnTo>
                    <a:lnTo>
                      <a:pt x="9727" y="4402"/>
                    </a:lnTo>
                    <a:lnTo>
                      <a:pt x="9829" y="4352"/>
                    </a:lnTo>
                    <a:lnTo>
                      <a:pt x="10024" y="4318"/>
                    </a:lnTo>
                    <a:lnTo>
                      <a:pt x="10057" y="4292"/>
                    </a:lnTo>
                    <a:lnTo>
                      <a:pt x="10227" y="4292"/>
                    </a:lnTo>
                    <a:lnTo>
                      <a:pt x="10540" y="4335"/>
                    </a:lnTo>
                    <a:lnTo>
                      <a:pt x="10658" y="4301"/>
                    </a:lnTo>
                    <a:lnTo>
                      <a:pt x="10675" y="4267"/>
                    </a:lnTo>
                    <a:lnTo>
                      <a:pt x="10574" y="4199"/>
                    </a:lnTo>
                    <a:lnTo>
                      <a:pt x="10498" y="4140"/>
                    </a:lnTo>
                    <a:lnTo>
                      <a:pt x="10235" y="4089"/>
                    </a:lnTo>
                    <a:lnTo>
                      <a:pt x="10142" y="4038"/>
                    </a:lnTo>
                    <a:lnTo>
                      <a:pt x="9939" y="3988"/>
                    </a:lnTo>
                    <a:lnTo>
                      <a:pt x="9727" y="3911"/>
                    </a:lnTo>
                    <a:lnTo>
                      <a:pt x="9524" y="3759"/>
                    </a:lnTo>
                    <a:lnTo>
                      <a:pt x="9414" y="3649"/>
                    </a:lnTo>
                    <a:lnTo>
                      <a:pt x="9406" y="3598"/>
                    </a:lnTo>
                    <a:lnTo>
                      <a:pt x="9422" y="3573"/>
                    </a:lnTo>
                    <a:lnTo>
                      <a:pt x="9507" y="3539"/>
                    </a:lnTo>
                    <a:lnTo>
                      <a:pt x="9626" y="3539"/>
                    </a:lnTo>
                    <a:lnTo>
                      <a:pt x="9727" y="3539"/>
                    </a:lnTo>
                    <a:lnTo>
                      <a:pt x="9888" y="3590"/>
                    </a:lnTo>
                    <a:lnTo>
                      <a:pt x="10083" y="3615"/>
                    </a:lnTo>
                    <a:lnTo>
                      <a:pt x="10201" y="3598"/>
                    </a:lnTo>
                    <a:lnTo>
                      <a:pt x="10218" y="3573"/>
                    </a:lnTo>
                    <a:lnTo>
                      <a:pt x="10134" y="3412"/>
                    </a:lnTo>
                    <a:lnTo>
                      <a:pt x="10083" y="3353"/>
                    </a:lnTo>
                    <a:lnTo>
                      <a:pt x="9863" y="3166"/>
                    </a:lnTo>
                    <a:lnTo>
                      <a:pt x="9592" y="2997"/>
                    </a:lnTo>
                    <a:lnTo>
                      <a:pt x="9541" y="2938"/>
                    </a:lnTo>
                    <a:lnTo>
                      <a:pt x="9473" y="2904"/>
                    </a:lnTo>
                    <a:lnTo>
                      <a:pt x="9456" y="2870"/>
                    </a:lnTo>
                    <a:lnTo>
                      <a:pt x="9473" y="2785"/>
                    </a:lnTo>
                    <a:lnTo>
                      <a:pt x="9465" y="2726"/>
                    </a:lnTo>
                    <a:lnTo>
                      <a:pt x="9431" y="2692"/>
                    </a:lnTo>
                    <a:lnTo>
                      <a:pt x="9363" y="2675"/>
                    </a:lnTo>
                    <a:lnTo>
                      <a:pt x="9211" y="2684"/>
                    </a:lnTo>
                    <a:lnTo>
                      <a:pt x="8855" y="2701"/>
                    </a:lnTo>
                    <a:lnTo>
                      <a:pt x="8711" y="2692"/>
                    </a:lnTo>
                    <a:lnTo>
                      <a:pt x="8508" y="2692"/>
                    </a:lnTo>
                    <a:lnTo>
                      <a:pt x="8356" y="2650"/>
                    </a:lnTo>
                    <a:lnTo>
                      <a:pt x="8237" y="2616"/>
                    </a:lnTo>
                    <a:lnTo>
                      <a:pt x="8093" y="2531"/>
                    </a:lnTo>
                    <a:lnTo>
                      <a:pt x="7382" y="2294"/>
                    </a:lnTo>
                    <a:lnTo>
                      <a:pt x="7264" y="2227"/>
                    </a:lnTo>
                    <a:lnTo>
                      <a:pt x="7027" y="2142"/>
                    </a:lnTo>
                    <a:lnTo>
                      <a:pt x="6874" y="2108"/>
                    </a:lnTo>
                    <a:lnTo>
                      <a:pt x="6790" y="2074"/>
                    </a:lnTo>
                    <a:lnTo>
                      <a:pt x="6578" y="2032"/>
                    </a:lnTo>
                    <a:lnTo>
                      <a:pt x="6400" y="1981"/>
                    </a:lnTo>
                    <a:lnTo>
                      <a:pt x="6044" y="1913"/>
                    </a:lnTo>
                    <a:lnTo>
                      <a:pt x="5723" y="1795"/>
                    </a:lnTo>
                    <a:lnTo>
                      <a:pt x="5630" y="1786"/>
                    </a:lnTo>
                    <a:lnTo>
                      <a:pt x="5333" y="1676"/>
                    </a:lnTo>
                    <a:lnTo>
                      <a:pt x="5122" y="1626"/>
                    </a:lnTo>
                    <a:lnTo>
                      <a:pt x="4859" y="1541"/>
                    </a:lnTo>
                    <a:lnTo>
                      <a:pt x="4385" y="1448"/>
                    </a:lnTo>
                    <a:lnTo>
                      <a:pt x="4148" y="1363"/>
                    </a:lnTo>
                    <a:lnTo>
                      <a:pt x="3911" y="1304"/>
                    </a:lnTo>
                    <a:lnTo>
                      <a:pt x="3699" y="1270"/>
                    </a:lnTo>
                    <a:lnTo>
                      <a:pt x="3285" y="1143"/>
                    </a:lnTo>
                    <a:lnTo>
                      <a:pt x="3022" y="1101"/>
                    </a:lnTo>
                    <a:lnTo>
                      <a:pt x="2844" y="1033"/>
                    </a:lnTo>
                    <a:lnTo>
                      <a:pt x="2726" y="1024"/>
                    </a:lnTo>
                    <a:lnTo>
                      <a:pt x="2455" y="965"/>
                    </a:lnTo>
                    <a:lnTo>
                      <a:pt x="2396" y="931"/>
                    </a:lnTo>
                    <a:lnTo>
                      <a:pt x="2192" y="906"/>
                    </a:lnTo>
                    <a:lnTo>
                      <a:pt x="2015" y="813"/>
                    </a:lnTo>
                    <a:lnTo>
                      <a:pt x="1778" y="745"/>
                    </a:lnTo>
                    <a:lnTo>
                      <a:pt x="1422" y="618"/>
                    </a:lnTo>
                    <a:lnTo>
                      <a:pt x="1270" y="550"/>
                    </a:lnTo>
                    <a:lnTo>
                      <a:pt x="948" y="457"/>
                    </a:lnTo>
                    <a:lnTo>
                      <a:pt x="829" y="449"/>
                    </a:lnTo>
                    <a:lnTo>
                      <a:pt x="711" y="406"/>
                    </a:lnTo>
                    <a:lnTo>
                      <a:pt x="559" y="322"/>
                    </a:lnTo>
                    <a:lnTo>
                      <a:pt x="474" y="313"/>
                    </a:lnTo>
                    <a:lnTo>
                      <a:pt x="118" y="195"/>
                    </a:lnTo>
                    <a:lnTo>
                      <a:pt x="93" y="169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F934012-C93C-496A-A1BB-83EA7386B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2152"/>
                <a:ext cx="4689" cy="1708"/>
              </a:xfrm>
              <a:custGeom>
                <a:avLst/>
                <a:gdLst>
                  <a:gd name="T0" fmla="*/ 8771 w 20666"/>
                  <a:gd name="T1" fmla="*/ 1253 h 7527"/>
                  <a:gd name="T2" fmla="*/ 9931 w 20666"/>
                  <a:gd name="T3" fmla="*/ 1440 h 7527"/>
                  <a:gd name="T4" fmla="*/ 11920 w 20666"/>
                  <a:gd name="T5" fmla="*/ 1744 h 7527"/>
                  <a:gd name="T6" fmla="*/ 13046 w 20666"/>
                  <a:gd name="T7" fmla="*/ 2210 h 7527"/>
                  <a:gd name="T8" fmla="*/ 15036 w 20666"/>
                  <a:gd name="T9" fmla="*/ 2354 h 7527"/>
                  <a:gd name="T10" fmla="*/ 16957 w 20666"/>
                  <a:gd name="T11" fmla="*/ 2540 h 7527"/>
                  <a:gd name="T12" fmla="*/ 18795 w 20666"/>
                  <a:gd name="T13" fmla="*/ 2879 h 7527"/>
                  <a:gd name="T14" fmla="*/ 20539 w 20666"/>
                  <a:gd name="T15" fmla="*/ 3844 h 7527"/>
                  <a:gd name="T16" fmla="*/ 20378 w 20666"/>
                  <a:gd name="T17" fmla="*/ 5122 h 7527"/>
                  <a:gd name="T18" fmla="*/ 19590 w 20666"/>
                  <a:gd name="T19" fmla="*/ 5867 h 7527"/>
                  <a:gd name="T20" fmla="*/ 18795 w 20666"/>
                  <a:gd name="T21" fmla="*/ 6299 h 7527"/>
                  <a:gd name="T22" fmla="*/ 17575 w 20666"/>
                  <a:gd name="T23" fmla="*/ 6824 h 7527"/>
                  <a:gd name="T24" fmla="*/ 15798 w 20666"/>
                  <a:gd name="T25" fmla="*/ 7154 h 7527"/>
                  <a:gd name="T26" fmla="*/ 14375 w 20666"/>
                  <a:gd name="T27" fmla="*/ 7205 h 7527"/>
                  <a:gd name="T28" fmla="*/ 13512 w 20666"/>
                  <a:gd name="T29" fmla="*/ 7247 h 7527"/>
                  <a:gd name="T30" fmla="*/ 11378 w 20666"/>
                  <a:gd name="T31" fmla="*/ 7366 h 7527"/>
                  <a:gd name="T32" fmla="*/ 9837 w 20666"/>
                  <a:gd name="T33" fmla="*/ 7459 h 7527"/>
                  <a:gd name="T34" fmla="*/ 8762 w 20666"/>
                  <a:gd name="T35" fmla="*/ 7425 h 7527"/>
                  <a:gd name="T36" fmla="*/ 6366 w 20666"/>
                  <a:gd name="T37" fmla="*/ 7442 h 7527"/>
                  <a:gd name="T38" fmla="*/ 4309 w 20666"/>
                  <a:gd name="T39" fmla="*/ 7501 h 7527"/>
                  <a:gd name="T40" fmla="*/ 2616 w 20666"/>
                  <a:gd name="T41" fmla="*/ 7400 h 7527"/>
                  <a:gd name="T42" fmla="*/ 279 w 20666"/>
                  <a:gd name="T43" fmla="*/ 7095 h 7527"/>
                  <a:gd name="T44" fmla="*/ 398 w 20666"/>
                  <a:gd name="T45" fmla="*/ 6519 h 7527"/>
                  <a:gd name="T46" fmla="*/ 2023 w 20666"/>
                  <a:gd name="T47" fmla="*/ 6477 h 7527"/>
                  <a:gd name="T48" fmla="*/ 4335 w 20666"/>
                  <a:gd name="T49" fmla="*/ 6553 h 7527"/>
                  <a:gd name="T50" fmla="*/ 6468 w 20666"/>
                  <a:gd name="T51" fmla="*/ 6672 h 7527"/>
                  <a:gd name="T52" fmla="*/ 8136 w 20666"/>
                  <a:gd name="T53" fmla="*/ 6858 h 7527"/>
                  <a:gd name="T54" fmla="*/ 11522 w 20666"/>
                  <a:gd name="T55" fmla="*/ 6824 h 7527"/>
                  <a:gd name="T56" fmla="*/ 12580 w 20666"/>
                  <a:gd name="T57" fmla="*/ 6960 h 7527"/>
                  <a:gd name="T58" fmla="*/ 13571 w 20666"/>
                  <a:gd name="T59" fmla="*/ 6528 h 7527"/>
                  <a:gd name="T60" fmla="*/ 14816 w 20666"/>
                  <a:gd name="T61" fmla="*/ 6189 h 7527"/>
                  <a:gd name="T62" fmla="*/ 16001 w 20666"/>
                  <a:gd name="T63" fmla="*/ 5910 h 7527"/>
                  <a:gd name="T64" fmla="*/ 17423 w 20666"/>
                  <a:gd name="T65" fmla="*/ 5647 h 7527"/>
                  <a:gd name="T66" fmla="*/ 18549 w 20666"/>
                  <a:gd name="T67" fmla="*/ 5165 h 7527"/>
                  <a:gd name="T68" fmla="*/ 18795 w 20666"/>
                  <a:gd name="T69" fmla="*/ 4750 h 7527"/>
                  <a:gd name="T70" fmla="*/ 18930 w 20666"/>
                  <a:gd name="T71" fmla="*/ 4200 h 7527"/>
                  <a:gd name="T72" fmla="*/ 18524 w 20666"/>
                  <a:gd name="T73" fmla="*/ 3996 h 7527"/>
                  <a:gd name="T74" fmla="*/ 16543 w 20666"/>
                  <a:gd name="T75" fmla="*/ 3725 h 7527"/>
                  <a:gd name="T76" fmla="*/ 14214 w 20666"/>
                  <a:gd name="T77" fmla="*/ 3361 h 7527"/>
                  <a:gd name="T78" fmla="*/ 11607 w 20666"/>
                  <a:gd name="T79" fmla="*/ 2870 h 7527"/>
                  <a:gd name="T80" fmla="*/ 10083 w 20666"/>
                  <a:gd name="T81" fmla="*/ 2650 h 7527"/>
                  <a:gd name="T82" fmla="*/ 8822 w 20666"/>
                  <a:gd name="T83" fmla="*/ 2472 h 7527"/>
                  <a:gd name="T84" fmla="*/ 6434 w 20666"/>
                  <a:gd name="T85" fmla="*/ 2083 h 7527"/>
                  <a:gd name="T86" fmla="*/ 4301 w 20666"/>
                  <a:gd name="T87" fmla="*/ 1567 h 7527"/>
                  <a:gd name="T88" fmla="*/ 3276 w 20666"/>
                  <a:gd name="T89" fmla="*/ 1313 h 7527"/>
                  <a:gd name="T90" fmla="*/ 1219 w 20666"/>
                  <a:gd name="T91" fmla="*/ 915 h 7527"/>
                  <a:gd name="T92" fmla="*/ 76 w 20666"/>
                  <a:gd name="T93" fmla="*/ 457 h 7527"/>
                  <a:gd name="T94" fmla="*/ 330 w 20666"/>
                  <a:gd name="T95" fmla="*/ 136 h 7527"/>
                  <a:gd name="T96" fmla="*/ 1422 w 20666"/>
                  <a:gd name="T97" fmla="*/ 17 h 7527"/>
                  <a:gd name="T98" fmla="*/ 3175 w 20666"/>
                  <a:gd name="T99" fmla="*/ 466 h 7527"/>
                  <a:gd name="T100" fmla="*/ 3767 w 20666"/>
                  <a:gd name="T101" fmla="*/ 711 h 7527"/>
                  <a:gd name="T102" fmla="*/ 5249 w 20666"/>
                  <a:gd name="T103" fmla="*/ 652 h 7527"/>
                  <a:gd name="T104" fmla="*/ 6527 w 20666"/>
                  <a:gd name="T105" fmla="*/ 830 h 7527"/>
                  <a:gd name="T106" fmla="*/ 7713 w 20666"/>
                  <a:gd name="T107" fmla="*/ 999 h 7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666" h="7527">
                    <a:moveTo>
                      <a:pt x="7856" y="1042"/>
                    </a:moveTo>
                    <a:lnTo>
                      <a:pt x="7873" y="1042"/>
                    </a:lnTo>
                    <a:lnTo>
                      <a:pt x="8110" y="1084"/>
                    </a:lnTo>
                    <a:lnTo>
                      <a:pt x="8466" y="1211"/>
                    </a:lnTo>
                    <a:lnTo>
                      <a:pt x="8644" y="1236"/>
                    </a:lnTo>
                    <a:lnTo>
                      <a:pt x="8771" y="1253"/>
                    </a:lnTo>
                    <a:lnTo>
                      <a:pt x="8982" y="1287"/>
                    </a:lnTo>
                    <a:lnTo>
                      <a:pt x="9101" y="1287"/>
                    </a:lnTo>
                    <a:lnTo>
                      <a:pt x="9194" y="1321"/>
                    </a:lnTo>
                    <a:lnTo>
                      <a:pt x="9516" y="1372"/>
                    </a:lnTo>
                    <a:lnTo>
                      <a:pt x="9812" y="1397"/>
                    </a:lnTo>
                    <a:lnTo>
                      <a:pt x="9931" y="1440"/>
                    </a:lnTo>
                    <a:lnTo>
                      <a:pt x="10498" y="1550"/>
                    </a:lnTo>
                    <a:lnTo>
                      <a:pt x="10557" y="1550"/>
                    </a:lnTo>
                    <a:lnTo>
                      <a:pt x="10582" y="1567"/>
                    </a:lnTo>
                    <a:lnTo>
                      <a:pt x="11065" y="1592"/>
                    </a:lnTo>
                    <a:lnTo>
                      <a:pt x="11565" y="1694"/>
                    </a:lnTo>
                    <a:lnTo>
                      <a:pt x="11920" y="1744"/>
                    </a:lnTo>
                    <a:lnTo>
                      <a:pt x="12191" y="1821"/>
                    </a:lnTo>
                    <a:lnTo>
                      <a:pt x="12606" y="2083"/>
                    </a:lnTo>
                    <a:lnTo>
                      <a:pt x="12724" y="2202"/>
                    </a:lnTo>
                    <a:lnTo>
                      <a:pt x="12809" y="2210"/>
                    </a:lnTo>
                    <a:lnTo>
                      <a:pt x="12843" y="2227"/>
                    </a:lnTo>
                    <a:lnTo>
                      <a:pt x="13046" y="2210"/>
                    </a:lnTo>
                    <a:lnTo>
                      <a:pt x="13436" y="2210"/>
                    </a:lnTo>
                    <a:lnTo>
                      <a:pt x="13673" y="2235"/>
                    </a:lnTo>
                    <a:lnTo>
                      <a:pt x="13935" y="2244"/>
                    </a:lnTo>
                    <a:lnTo>
                      <a:pt x="14172" y="2286"/>
                    </a:lnTo>
                    <a:lnTo>
                      <a:pt x="14587" y="2295"/>
                    </a:lnTo>
                    <a:lnTo>
                      <a:pt x="15036" y="2354"/>
                    </a:lnTo>
                    <a:lnTo>
                      <a:pt x="15391" y="2379"/>
                    </a:lnTo>
                    <a:lnTo>
                      <a:pt x="15594" y="2413"/>
                    </a:lnTo>
                    <a:lnTo>
                      <a:pt x="16128" y="2447"/>
                    </a:lnTo>
                    <a:lnTo>
                      <a:pt x="16280" y="2472"/>
                    </a:lnTo>
                    <a:lnTo>
                      <a:pt x="16813" y="2515"/>
                    </a:lnTo>
                    <a:lnTo>
                      <a:pt x="16957" y="2540"/>
                    </a:lnTo>
                    <a:lnTo>
                      <a:pt x="17491" y="2566"/>
                    </a:lnTo>
                    <a:lnTo>
                      <a:pt x="17525" y="2583"/>
                    </a:lnTo>
                    <a:lnTo>
                      <a:pt x="17643" y="2583"/>
                    </a:lnTo>
                    <a:lnTo>
                      <a:pt x="18058" y="2642"/>
                    </a:lnTo>
                    <a:lnTo>
                      <a:pt x="18295" y="2701"/>
                    </a:lnTo>
                    <a:lnTo>
                      <a:pt x="18795" y="2879"/>
                    </a:lnTo>
                    <a:lnTo>
                      <a:pt x="18972" y="2972"/>
                    </a:lnTo>
                    <a:lnTo>
                      <a:pt x="19658" y="3184"/>
                    </a:lnTo>
                    <a:lnTo>
                      <a:pt x="20039" y="3395"/>
                    </a:lnTo>
                    <a:lnTo>
                      <a:pt x="20225" y="3522"/>
                    </a:lnTo>
                    <a:lnTo>
                      <a:pt x="20378" y="3590"/>
                    </a:lnTo>
                    <a:lnTo>
                      <a:pt x="20539" y="3844"/>
                    </a:lnTo>
                    <a:lnTo>
                      <a:pt x="20657" y="4327"/>
                    </a:lnTo>
                    <a:lnTo>
                      <a:pt x="20666" y="4589"/>
                    </a:lnTo>
                    <a:lnTo>
                      <a:pt x="20589" y="4826"/>
                    </a:lnTo>
                    <a:lnTo>
                      <a:pt x="20420" y="5038"/>
                    </a:lnTo>
                    <a:lnTo>
                      <a:pt x="20378" y="5097"/>
                    </a:lnTo>
                    <a:lnTo>
                      <a:pt x="20378" y="5122"/>
                    </a:lnTo>
                    <a:lnTo>
                      <a:pt x="20208" y="5368"/>
                    </a:lnTo>
                    <a:lnTo>
                      <a:pt x="19997" y="5588"/>
                    </a:lnTo>
                    <a:lnTo>
                      <a:pt x="19844" y="5698"/>
                    </a:lnTo>
                    <a:lnTo>
                      <a:pt x="19819" y="5732"/>
                    </a:lnTo>
                    <a:lnTo>
                      <a:pt x="19709" y="5817"/>
                    </a:lnTo>
                    <a:lnTo>
                      <a:pt x="19590" y="5867"/>
                    </a:lnTo>
                    <a:lnTo>
                      <a:pt x="19548" y="5901"/>
                    </a:lnTo>
                    <a:lnTo>
                      <a:pt x="19269" y="6071"/>
                    </a:lnTo>
                    <a:lnTo>
                      <a:pt x="19074" y="6164"/>
                    </a:lnTo>
                    <a:lnTo>
                      <a:pt x="18998" y="6223"/>
                    </a:lnTo>
                    <a:lnTo>
                      <a:pt x="18879" y="6282"/>
                    </a:lnTo>
                    <a:lnTo>
                      <a:pt x="18795" y="6299"/>
                    </a:lnTo>
                    <a:lnTo>
                      <a:pt x="18642" y="6384"/>
                    </a:lnTo>
                    <a:lnTo>
                      <a:pt x="18481" y="6435"/>
                    </a:lnTo>
                    <a:lnTo>
                      <a:pt x="18126" y="6596"/>
                    </a:lnTo>
                    <a:lnTo>
                      <a:pt x="18083" y="6596"/>
                    </a:lnTo>
                    <a:lnTo>
                      <a:pt x="17728" y="6765"/>
                    </a:lnTo>
                    <a:lnTo>
                      <a:pt x="17575" y="6824"/>
                    </a:lnTo>
                    <a:lnTo>
                      <a:pt x="17533" y="6824"/>
                    </a:lnTo>
                    <a:lnTo>
                      <a:pt x="17415" y="6883"/>
                    </a:lnTo>
                    <a:lnTo>
                      <a:pt x="17101" y="7002"/>
                    </a:lnTo>
                    <a:lnTo>
                      <a:pt x="16424" y="7112"/>
                    </a:lnTo>
                    <a:lnTo>
                      <a:pt x="16390" y="7095"/>
                    </a:lnTo>
                    <a:lnTo>
                      <a:pt x="15798" y="7154"/>
                    </a:lnTo>
                    <a:lnTo>
                      <a:pt x="15755" y="7146"/>
                    </a:lnTo>
                    <a:lnTo>
                      <a:pt x="15442" y="7180"/>
                    </a:lnTo>
                    <a:lnTo>
                      <a:pt x="15120" y="7171"/>
                    </a:lnTo>
                    <a:lnTo>
                      <a:pt x="15002" y="7188"/>
                    </a:lnTo>
                    <a:lnTo>
                      <a:pt x="14926" y="7180"/>
                    </a:lnTo>
                    <a:lnTo>
                      <a:pt x="14375" y="7205"/>
                    </a:lnTo>
                    <a:lnTo>
                      <a:pt x="14333" y="7197"/>
                    </a:lnTo>
                    <a:lnTo>
                      <a:pt x="13977" y="7231"/>
                    </a:lnTo>
                    <a:lnTo>
                      <a:pt x="13774" y="7214"/>
                    </a:lnTo>
                    <a:lnTo>
                      <a:pt x="13656" y="7239"/>
                    </a:lnTo>
                    <a:lnTo>
                      <a:pt x="13537" y="7231"/>
                    </a:lnTo>
                    <a:lnTo>
                      <a:pt x="13512" y="7247"/>
                    </a:lnTo>
                    <a:lnTo>
                      <a:pt x="13317" y="7264"/>
                    </a:lnTo>
                    <a:lnTo>
                      <a:pt x="12843" y="7298"/>
                    </a:lnTo>
                    <a:lnTo>
                      <a:pt x="12326" y="7298"/>
                    </a:lnTo>
                    <a:lnTo>
                      <a:pt x="12013" y="7341"/>
                    </a:lnTo>
                    <a:lnTo>
                      <a:pt x="11895" y="7324"/>
                    </a:lnTo>
                    <a:lnTo>
                      <a:pt x="11378" y="7366"/>
                    </a:lnTo>
                    <a:lnTo>
                      <a:pt x="10947" y="7366"/>
                    </a:lnTo>
                    <a:lnTo>
                      <a:pt x="10743" y="7400"/>
                    </a:lnTo>
                    <a:lnTo>
                      <a:pt x="10701" y="7383"/>
                    </a:lnTo>
                    <a:lnTo>
                      <a:pt x="10549" y="7425"/>
                    </a:lnTo>
                    <a:lnTo>
                      <a:pt x="10032" y="7417"/>
                    </a:lnTo>
                    <a:lnTo>
                      <a:pt x="9837" y="7459"/>
                    </a:lnTo>
                    <a:lnTo>
                      <a:pt x="9558" y="7468"/>
                    </a:lnTo>
                    <a:lnTo>
                      <a:pt x="9440" y="7459"/>
                    </a:lnTo>
                    <a:lnTo>
                      <a:pt x="9397" y="7434"/>
                    </a:lnTo>
                    <a:lnTo>
                      <a:pt x="9194" y="7442"/>
                    </a:lnTo>
                    <a:lnTo>
                      <a:pt x="8838" y="7442"/>
                    </a:lnTo>
                    <a:lnTo>
                      <a:pt x="8762" y="7425"/>
                    </a:lnTo>
                    <a:lnTo>
                      <a:pt x="8441" y="7425"/>
                    </a:lnTo>
                    <a:lnTo>
                      <a:pt x="8288" y="7442"/>
                    </a:lnTo>
                    <a:lnTo>
                      <a:pt x="7729" y="7425"/>
                    </a:lnTo>
                    <a:lnTo>
                      <a:pt x="7374" y="7434"/>
                    </a:lnTo>
                    <a:lnTo>
                      <a:pt x="7188" y="7442"/>
                    </a:lnTo>
                    <a:lnTo>
                      <a:pt x="6366" y="7442"/>
                    </a:lnTo>
                    <a:lnTo>
                      <a:pt x="6087" y="7425"/>
                    </a:lnTo>
                    <a:lnTo>
                      <a:pt x="5105" y="7518"/>
                    </a:lnTo>
                    <a:lnTo>
                      <a:pt x="4902" y="7501"/>
                    </a:lnTo>
                    <a:lnTo>
                      <a:pt x="4749" y="7527"/>
                    </a:lnTo>
                    <a:lnTo>
                      <a:pt x="4428" y="7527"/>
                    </a:lnTo>
                    <a:lnTo>
                      <a:pt x="4309" y="7501"/>
                    </a:lnTo>
                    <a:lnTo>
                      <a:pt x="4072" y="7501"/>
                    </a:lnTo>
                    <a:lnTo>
                      <a:pt x="3920" y="7485"/>
                    </a:lnTo>
                    <a:lnTo>
                      <a:pt x="3598" y="7408"/>
                    </a:lnTo>
                    <a:lnTo>
                      <a:pt x="3403" y="7383"/>
                    </a:lnTo>
                    <a:lnTo>
                      <a:pt x="3166" y="7408"/>
                    </a:lnTo>
                    <a:lnTo>
                      <a:pt x="2616" y="7400"/>
                    </a:lnTo>
                    <a:lnTo>
                      <a:pt x="2218" y="7349"/>
                    </a:lnTo>
                    <a:lnTo>
                      <a:pt x="1388" y="7290"/>
                    </a:lnTo>
                    <a:lnTo>
                      <a:pt x="1228" y="7239"/>
                    </a:lnTo>
                    <a:lnTo>
                      <a:pt x="1067" y="7214"/>
                    </a:lnTo>
                    <a:lnTo>
                      <a:pt x="635" y="7112"/>
                    </a:lnTo>
                    <a:lnTo>
                      <a:pt x="279" y="7095"/>
                    </a:lnTo>
                    <a:lnTo>
                      <a:pt x="110" y="6968"/>
                    </a:lnTo>
                    <a:lnTo>
                      <a:pt x="34" y="6850"/>
                    </a:lnTo>
                    <a:lnTo>
                      <a:pt x="0" y="6731"/>
                    </a:lnTo>
                    <a:lnTo>
                      <a:pt x="42" y="6655"/>
                    </a:lnTo>
                    <a:lnTo>
                      <a:pt x="195" y="6587"/>
                    </a:lnTo>
                    <a:lnTo>
                      <a:pt x="398" y="6519"/>
                    </a:lnTo>
                    <a:lnTo>
                      <a:pt x="576" y="6494"/>
                    </a:lnTo>
                    <a:lnTo>
                      <a:pt x="669" y="6519"/>
                    </a:lnTo>
                    <a:lnTo>
                      <a:pt x="694" y="6502"/>
                    </a:lnTo>
                    <a:lnTo>
                      <a:pt x="1007" y="6494"/>
                    </a:lnTo>
                    <a:lnTo>
                      <a:pt x="1871" y="6460"/>
                    </a:lnTo>
                    <a:lnTo>
                      <a:pt x="2023" y="6477"/>
                    </a:lnTo>
                    <a:lnTo>
                      <a:pt x="2557" y="6469"/>
                    </a:lnTo>
                    <a:lnTo>
                      <a:pt x="3234" y="6502"/>
                    </a:lnTo>
                    <a:lnTo>
                      <a:pt x="3623" y="6502"/>
                    </a:lnTo>
                    <a:lnTo>
                      <a:pt x="3827" y="6519"/>
                    </a:lnTo>
                    <a:lnTo>
                      <a:pt x="3920" y="6545"/>
                    </a:lnTo>
                    <a:lnTo>
                      <a:pt x="4335" y="6553"/>
                    </a:lnTo>
                    <a:lnTo>
                      <a:pt x="4690" y="6604"/>
                    </a:lnTo>
                    <a:lnTo>
                      <a:pt x="4809" y="6596"/>
                    </a:lnTo>
                    <a:lnTo>
                      <a:pt x="5367" y="6638"/>
                    </a:lnTo>
                    <a:lnTo>
                      <a:pt x="5486" y="6621"/>
                    </a:lnTo>
                    <a:lnTo>
                      <a:pt x="6079" y="6672"/>
                    </a:lnTo>
                    <a:lnTo>
                      <a:pt x="6468" y="6672"/>
                    </a:lnTo>
                    <a:lnTo>
                      <a:pt x="6587" y="6706"/>
                    </a:lnTo>
                    <a:lnTo>
                      <a:pt x="6790" y="6714"/>
                    </a:lnTo>
                    <a:lnTo>
                      <a:pt x="6908" y="6756"/>
                    </a:lnTo>
                    <a:lnTo>
                      <a:pt x="7205" y="6773"/>
                    </a:lnTo>
                    <a:lnTo>
                      <a:pt x="7586" y="6816"/>
                    </a:lnTo>
                    <a:lnTo>
                      <a:pt x="8136" y="6858"/>
                    </a:lnTo>
                    <a:lnTo>
                      <a:pt x="8288" y="6850"/>
                    </a:lnTo>
                    <a:lnTo>
                      <a:pt x="8822" y="6875"/>
                    </a:lnTo>
                    <a:lnTo>
                      <a:pt x="9507" y="6850"/>
                    </a:lnTo>
                    <a:lnTo>
                      <a:pt x="10786" y="6858"/>
                    </a:lnTo>
                    <a:lnTo>
                      <a:pt x="11463" y="6799"/>
                    </a:lnTo>
                    <a:lnTo>
                      <a:pt x="11522" y="6824"/>
                    </a:lnTo>
                    <a:lnTo>
                      <a:pt x="11734" y="6824"/>
                    </a:lnTo>
                    <a:lnTo>
                      <a:pt x="11937" y="6892"/>
                    </a:lnTo>
                    <a:lnTo>
                      <a:pt x="12267" y="7070"/>
                    </a:lnTo>
                    <a:lnTo>
                      <a:pt x="12326" y="7087"/>
                    </a:lnTo>
                    <a:lnTo>
                      <a:pt x="12411" y="7078"/>
                    </a:lnTo>
                    <a:lnTo>
                      <a:pt x="12580" y="6960"/>
                    </a:lnTo>
                    <a:lnTo>
                      <a:pt x="12648" y="6858"/>
                    </a:lnTo>
                    <a:lnTo>
                      <a:pt x="12767" y="6756"/>
                    </a:lnTo>
                    <a:lnTo>
                      <a:pt x="12945" y="6672"/>
                    </a:lnTo>
                    <a:lnTo>
                      <a:pt x="13215" y="6612"/>
                    </a:lnTo>
                    <a:lnTo>
                      <a:pt x="13478" y="6528"/>
                    </a:lnTo>
                    <a:lnTo>
                      <a:pt x="13571" y="6528"/>
                    </a:lnTo>
                    <a:lnTo>
                      <a:pt x="13656" y="6494"/>
                    </a:lnTo>
                    <a:lnTo>
                      <a:pt x="13960" y="6443"/>
                    </a:lnTo>
                    <a:lnTo>
                      <a:pt x="14138" y="6384"/>
                    </a:lnTo>
                    <a:lnTo>
                      <a:pt x="14435" y="6342"/>
                    </a:lnTo>
                    <a:lnTo>
                      <a:pt x="14519" y="6291"/>
                    </a:lnTo>
                    <a:lnTo>
                      <a:pt x="14816" y="6189"/>
                    </a:lnTo>
                    <a:lnTo>
                      <a:pt x="14909" y="6181"/>
                    </a:lnTo>
                    <a:lnTo>
                      <a:pt x="15264" y="6062"/>
                    </a:lnTo>
                    <a:lnTo>
                      <a:pt x="15290" y="6071"/>
                    </a:lnTo>
                    <a:lnTo>
                      <a:pt x="15467" y="6028"/>
                    </a:lnTo>
                    <a:lnTo>
                      <a:pt x="15645" y="5969"/>
                    </a:lnTo>
                    <a:lnTo>
                      <a:pt x="16001" y="5910"/>
                    </a:lnTo>
                    <a:lnTo>
                      <a:pt x="16331" y="5825"/>
                    </a:lnTo>
                    <a:lnTo>
                      <a:pt x="16534" y="5791"/>
                    </a:lnTo>
                    <a:lnTo>
                      <a:pt x="16686" y="5757"/>
                    </a:lnTo>
                    <a:lnTo>
                      <a:pt x="16983" y="5715"/>
                    </a:lnTo>
                    <a:lnTo>
                      <a:pt x="17067" y="5724"/>
                    </a:lnTo>
                    <a:lnTo>
                      <a:pt x="17423" y="5647"/>
                    </a:lnTo>
                    <a:lnTo>
                      <a:pt x="17660" y="5571"/>
                    </a:lnTo>
                    <a:lnTo>
                      <a:pt x="17812" y="5470"/>
                    </a:lnTo>
                    <a:lnTo>
                      <a:pt x="18050" y="5393"/>
                    </a:lnTo>
                    <a:lnTo>
                      <a:pt x="18134" y="5334"/>
                    </a:lnTo>
                    <a:lnTo>
                      <a:pt x="18431" y="5232"/>
                    </a:lnTo>
                    <a:lnTo>
                      <a:pt x="18549" y="5165"/>
                    </a:lnTo>
                    <a:lnTo>
                      <a:pt x="18718" y="5105"/>
                    </a:lnTo>
                    <a:lnTo>
                      <a:pt x="18752" y="5063"/>
                    </a:lnTo>
                    <a:lnTo>
                      <a:pt x="18769" y="4987"/>
                    </a:lnTo>
                    <a:lnTo>
                      <a:pt x="18769" y="4868"/>
                    </a:lnTo>
                    <a:lnTo>
                      <a:pt x="18811" y="4784"/>
                    </a:lnTo>
                    <a:lnTo>
                      <a:pt x="18795" y="4750"/>
                    </a:lnTo>
                    <a:lnTo>
                      <a:pt x="18828" y="4631"/>
                    </a:lnTo>
                    <a:lnTo>
                      <a:pt x="18820" y="4394"/>
                    </a:lnTo>
                    <a:lnTo>
                      <a:pt x="18845" y="4310"/>
                    </a:lnTo>
                    <a:lnTo>
                      <a:pt x="18888" y="4276"/>
                    </a:lnTo>
                    <a:lnTo>
                      <a:pt x="18888" y="4233"/>
                    </a:lnTo>
                    <a:lnTo>
                      <a:pt x="18930" y="4200"/>
                    </a:lnTo>
                    <a:lnTo>
                      <a:pt x="18947" y="4166"/>
                    </a:lnTo>
                    <a:lnTo>
                      <a:pt x="18896" y="4073"/>
                    </a:lnTo>
                    <a:lnTo>
                      <a:pt x="18879" y="4047"/>
                    </a:lnTo>
                    <a:lnTo>
                      <a:pt x="18718" y="4005"/>
                    </a:lnTo>
                    <a:lnTo>
                      <a:pt x="18676" y="4013"/>
                    </a:lnTo>
                    <a:lnTo>
                      <a:pt x="18524" y="3996"/>
                    </a:lnTo>
                    <a:lnTo>
                      <a:pt x="18202" y="3996"/>
                    </a:lnTo>
                    <a:lnTo>
                      <a:pt x="17694" y="3946"/>
                    </a:lnTo>
                    <a:lnTo>
                      <a:pt x="17415" y="3886"/>
                    </a:lnTo>
                    <a:lnTo>
                      <a:pt x="16898" y="3810"/>
                    </a:lnTo>
                    <a:lnTo>
                      <a:pt x="16703" y="3751"/>
                    </a:lnTo>
                    <a:lnTo>
                      <a:pt x="16543" y="3725"/>
                    </a:lnTo>
                    <a:lnTo>
                      <a:pt x="15992" y="3590"/>
                    </a:lnTo>
                    <a:lnTo>
                      <a:pt x="15916" y="3590"/>
                    </a:lnTo>
                    <a:lnTo>
                      <a:pt x="15798" y="3565"/>
                    </a:lnTo>
                    <a:lnTo>
                      <a:pt x="14689" y="3429"/>
                    </a:lnTo>
                    <a:lnTo>
                      <a:pt x="14612" y="3404"/>
                    </a:lnTo>
                    <a:lnTo>
                      <a:pt x="14214" y="3361"/>
                    </a:lnTo>
                    <a:lnTo>
                      <a:pt x="13859" y="3302"/>
                    </a:lnTo>
                    <a:lnTo>
                      <a:pt x="13342" y="3268"/>
                    </a:lnTo>
                    <a:lnTo>
                      <a:pt x="13182" y="3226"/>
                    </a:lnTo>
                    <a:lnTo>
                      <a:pt x="12707" y="3167"/>
                    </a:lnTo>
                    <a:lnTo>
                      <a:pt x="11920" y="2997"/>
                    </a:lnTo>
                    <a:lnTo>
                      <a:pt x="11607" y="2870"/>
                    </a:lnTo>
                    <a:lnTo>
                      <a:pt x="11565" y="2870"/>
                    </a:lnTo>
                    <a:lnTo>
                      <a:pt x="11370" y="2777"/>
                    </a:lnTo>
                    <a:lnTo>
                      <a:pt x="11167" y="2718"/>
                    </a:lnTo>
                    <a:lnTo>
                      <a:pt x="10887" y="2659"/>
                    </a:lnTo>
                    <a:lnTo>
                      <a:pt x="10515" y="2684"/>
                    </a:lnTo>
                    <a:lnTo>
                      <a:pt x="10083" y="2650"/>
                    </a:lnTo>
                    <a:lnTo>
                      <a:pt x="9888" y="2625"/>
                    </a:lnTo>
                    <a:lnTo>
                      <a:pt x="9651" y="2557"/>
                    </a:lnTo>
                    <a:lnTo>
                      <a:pt x="9330" y="2523"/>
                    </a:lnTo>
                    <a:lnTo>
                      <a:pt x="9092" y="2523"/>
                    </a:lnTo>
                    <a:lnTo>
                      <a:pt x="9059" y="2506"/>
                    </a:lnTo>
                    <a:lnTo>
                      <a:pt x="8822" y="2472"/>
                    </a:lnTo>
                    <a:lnTo>
                      <a:pt x="8737" y="2447"/>
                    </a:lnTo>
                    <a:lnTo>
                      <a:pt x="8449" y="2405"/>
                    </a:lnTo>
                    <a:lnTo>
                      <a:pt x="8254" y="2337"/>
                    </a:lnTo>
                    <a:lnTo>
                      <a:pt x="8093" y="2329"/>
                    </a:lnTo>
                    <a:lnTo>
                      <a:pt x="7586" y="2227"/>
                    </a:lnTo>
                    <a:lnTo>
                      <a:pt x="6434" y="2083"/>
                    </a:lnTo>
                    <a:lnTo>
                      <a:pt x="5765" y="1914"/>
                    </a:lnTo>
                    <a:lnTo>
                      <a:pt x="5452" y="1812"/>
                    </a:lnTo>
                    <a:lnTo>
                      <a:pt x="5215" y="1761"/>
                    </a:lnTo>
                    <a:lnTo>
                      <a:pt x="5096" y="1702"/>
                    </a:lnTo>
                    <a:lnTo>
                      <a:pt x="4775" y="1626"/>
                    </a:lnTo>
                    <a:lnTo>
                      <a:pt x="4301" y="1567"/>
                    </a:lnTo>
                    <a:lnTo>
                      <a:pt x="3987" y="1490"/>
                    </a:lnTo>
                    <a:lnTo>
                      <a:pt x="3903" y="1490"/>
                    </a:lnTo>
                    <a:lnTo>
                      <a:pt x="3827" y="1456"/>
                    </a:lnTo>
                    <a:lnTo>
                      <a:pt x="3708" y="1448"/>
                    </a:lnTo>
                    <a:lnTo>
                      <a:pt x="3471" y="1355"/>
                    </a:lnTo>
                    <a:lnTo>
                      <a:pt x="3276" y="1313"/>
                    </a:lnTo>
                    <a:lnTo>
                      <a:pt x="2718" y="1253"/>
                    </a:lnTo>
                    <a:lnTo>
                      <a:pt x="2641" y="1219"/>
                    </a:lnTo>
                    <a:lnTo>
                      <a:pt x="2125" y="1152"/>
                    </a:lnTo>
                    <a:lnTo>
                      <a:pt x="1735" y="1050"/>
                    </a:lnTo>
                    <a:lnTo>
                      <a:pt x="1617" y="999"/>
                    </a:lnTo>
                    <a:lnTo>
                      <a:pt x="1219" y="915"/>
                    </a:lnTo>
                    <a:lnTo>
                      <a:pt x="1143" y="872"/>
                    </a:lnTo>
                    <a:lnTo>
                      <a:pt x="965" y="830"/>
                    </a:lnTo>
                    <a:lnTo>
                      <a:pt x="491" y="703"/>
                    </a:lnTo>
                    <a:lnTo>
                      <a:pt x="203" y="593"/>
                    </a:lnTo>
                    <a:lnTo>
                      <a:pt x="135" y="534"/>
                    </a:lnTo>
                    <a:lnTo>
                      <a:pt x="76" y="457"/>
                    </a:lnTo>
                    <a:lnTo>
                      <a:pt x="42" y="381"/>
                    </a:lnTo>
                    <a:lnTo>
                      <a:pt x="42" y="322"/>
                    </a:lnTo>
                    <a:lnTo>
                      <a:pt x="93" y="254"/>
                    </a:lnTo>
                    <a:lnTo>
                      <a:pt x="152" y="212"/>
                    </a:lnTo>
                    <a:lnTo>
                      <a:pt x="271" y="170"/>
                    </a:lnTo>
                    <a:lnTo>
                      <a:pt x="330" y="136"/>
                    </a:lnTo>
                    <a:lnTo>
                      <a:pt x="356" y="136"/>
                    </a:lnTo>
                    <a:lnTo>
                      <a:pt x="415" y="85"/>
                    </a:lnTo>
                    <a:lnTo>
                      <a:pt x="533" y="34"/>
                    </a:lnTo>
                    <a:lnTo>
                      <a:pt x="770" y="0"/>
                    </a:lnTo>
                    <a:lnTo>
                      <a:pt x="1244" y="26"/>
                    </a:lnTo>
                    <a:lnTo>
                      <a:pt x="1422" y="17"/>
                    </a:lnTo>
                    <a:lnTo>
                      <a:pt x="1482" y="34"/>
                    </a:lnTo>
                    <a:lnTo>
                      <a:pt x="1752" y="43"/>
                    </a:lnTo>
                    <a:lnTo>
                      <a:pt x="2438" y="170"/>
                    </a:lnTo>
                    <a:lnTo>
                      <a:pt x="2675" y="254"/>
                    </a:lnTo>
                    <a:lnTo>
                      <a:pt x="3149" y="466"/>
                    </a:lnTo>
                    <a:lnTo>
                      <a:pt x="3175" y="466"/>
                    </a:lnTo>
                    <a:lnTo>
                      <a:pt x="3268" y="517"/>
                    </a:lnTo>
                    <a:lnTo>
                      <a:pt x="3471" y="584"/>
                    </a:lnTo>
                    <a:lnTo>
                      <a:pt x="3623" y="652"/>
                    </a:lnTo>
                    <a:lnTo>
                      <a:pt x="3683" y="669"/>
                    </a:lnTo>
                    <a:lnTo>
                      <a:pt x="3742" y="711"/>
                    </a:lnTo>
                    <a:lnTo>
                      <a:pt x="3767" y="711"/>
                    </a:lnTo>
                    <a:lnTo>
                      <a:pt x="3827" y="754"/>
                    </a:lnTo>
                    <a:lnTo>
                      <a:pt x="3945" y="796"/>
                    </a:lnTo>
                    <a:lnTo>
                      <a:pt x="4419" y="830"/>
                    </a:lnTo>
                    <a:lnTo>
                      <a:pt x="4690" y="821"/>
                    </a:lnTo>
                    <a:lnTo>
                      <a:pt x="5012" y="711"/>
                    </a:lnTo>
                    <a:lnTo>
                      <a:pt x="5249" y="652"/>
                    </a:lnTo>
                    <a:lnTo>
                      <a:pt x="5486" y="644"/>
                    </a:lnTo>
                    <a:lnTo>
                      <a:pt x="5579" y="652"/>
                    </a:lnTo>
                    <a:lnTo>
                      <a:pt x="5994" y="762"/>
                    </a:lnTo>
                    <a:lnTo>
                      <a:pt x="6231" y="788"/>
                    </a:lnTo>
                    <a:lnTo>
                      <a:pt x="6375" y="821"/>
                    </a:lnTo>
                    <a:lnTo>
                      <a:pt x="6527" y="830"/>
                    </a:lnTo>
                    <a:lnTo>
                      <a:pt x="6730" y="881"/>
                    </a:lnTo>
                    <a:lnTo>
                      <a:pt x="6942" y="965"/>
                    </a:lnTo>
                    <a:lnTo>
                      <a:pt x="7061" y="974"/>
                    </a:lnTo>
                    <a:lnTo>
                      <a:pt x="7086" y="991"/>
                    </a:lnTo>
                    <a:lnTo>
                      <a:pt x="7594" y="991"/>
                    </a:lnTo>
                    <a:lnTo>
                      <a:pt x="7713" y="999"/>
                    </a:lnTo>
                    <a:lnTo>
                      <a:pt x="7738" y="1025"/>
                    </a:lnTo>
                    <a:lnTo>
                      <a:pt x="7856" y="104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8DAF919-5EBA-4AC0-B319-C8E52CA5B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" y="3513"/>
                <a:ext cx="730" cy="853"/>
              </a:xfrm>
              <a:custGeom>
                <a:avLst/>
                <a:gdLst>
                  <a:gd name="T0" fmla="*/ 3132 w 3217"/>
                  <a:gd name="T1" fmla="*/ 3760 h 3760"/>
                  <a:gd name="T2" fmla="*/ 3073 w 3217"/>
                  <a:gd name="T3" fmla="*/ 3675 h 3760"/>
                  <a:gd name="T4" fmla="*/ 2988 w 3217"/>
                  <a:gd name="T5" fmla="*/ 3599 h 3760"/>
                  <a:gd name="T6" fmla="*/ 2845 w 3217"/>
                  <a:gd name="T7" fmla="*/ 3514 h 3760"/>
                  <a:gd name="T8" fmla="*/ 2658 w 3217"/>
                  <a:gd name="T9" fmla="*/ 3446 h 3760"/>
                  <a:gd name="T10" fmla="*/ 2243 w 3217"/>
                  <a:gd name="T11" fmla="*/ 3218 h 3760"/>
                  <a:gd name="T12" fmla="*/ 2066 w 3217"/>
                  <a:gd name="T13" fmla="*/ 3150 h 3760"/>
                  <a:gd name="T14" fmla="*/ 1981 w 3217"/>
                  <a:gd name="T15" fmla="*/ 3082 h 3760"/>
                  <a:gd name="T16" fmla="*/ 1888 w 3217"/>
                  <a:gd name="T17" fmla="*/ 3040 h 3760"/>
                  <a:gd name="T18" fmla="*/ 1710 w 3217"/>
                  <a:gd name="T19" fmla="*/ 2904 h 3760"/>
                  <a:gd name="T20" fmla="*/ 1600 w 3217"/>
                  <a:gd name="T21" fmla="*/ 2794 h 3760"/>
                  <a:gd name="T22" fmla="*/ 1566 w 3217"/>
                  <a:gd name="T23" fmla="*/ 2777 h 3760"/>
                  <a:gd name="T24" fmla="*/ 1439 w 3217"/>
                  <a:gd name="T25" fmla="*/ 2608 h 3760"/>
                  <a:gd name="T26" fmla="*/ 1228 w 3217"/>
                  <a:gd name="T27" fmla="*/ 2396 h 3760"/>
                  <a:gd name="T28" fmla="*/ 1185 w 3217"/>
                  <a:gd name="T29" fmla="*/ 2329 h 3760"/>
                  <a:gd name="T30" fmla="*/ 1058 w 3217"/>
                  <a:gd name="T31" fmla="*/ 2185 h 3760"/>
                  <a:gd name="T32" fmla="*/ 999 w 3217"/>
                  <a:gd name="T33" fmla="*/ 2066 h 3760"/>
                  <a:gd name="T34" fmla="*/ 974 w 3217"/>
                  <a:gd name="T35" fmla="*/ 1888 h 3760"/>
                  <a:gd name="T36" fmla="*/ 1007 w 3217"/>
                  <a:gd name="T37" fmla="*/ 1829 h 3760"/>
                  <a:gd name="T38" fmla="*/ 1007 w 3217"/>
                  <a:gd name="T39" fmla="*/ 1795 h 3760"/>
                  <a:gd name="T40" fmla="*/ 1101 w 3217"/>
                  <a:gd name="T41" fmla="*/ 1719 h 3760"/>
                  <a:gd name="T42" fmla="*/ 1151 w 3217"/>
                  <a:gd name="T43" fmla="*/ 1702 h 3760"/>
                  <a:gd name="T44" fmla="*/ 1422 w 3217"/>
                  <a:gd name="T45" fmla="*/ 1601 h 3760"/>
                  <a:gd name="T46" fmla="*/ 1702 w 3217"/>
                  <a:gd name="T47" fmla="*/ 1541 h 3760"/>
                  <a:gd name="T48" fmla="*/ 1820 w 3217"/>
                  <a:gd name="T49" fmla="*/ 1482 h 3760"/>
                  <a:gd name="T50" fmla="*/ 2252 w 3217"/>
                  <a:gd name="T51" fmla="*/ 1372 h 3760"/>
                  <a:gd name="T52" fmla="*/ 2455 w 3217"/>
                  <a:gd name="T53" fmla="*/ 1279 h 3760"/>
                  <a:gd name="T54" fmla="*/ 2650 w 3217"/>
                  <a:gd name="T55" fmla="*/ 1245 h 3760"/>
                  <a:gd name="T56" fmla="*/ 2692 w 3217"/>
                  <a:gd name="T57" fmla="*/ 1211 h 3760"/>
                  <a:gd name="T58" fmla="*/ 2887 w 3217"/>
                  <a:gd name="T59" fmla="*/ 1135 h 3760"/>
                  <a:gd name="T60" fmla="*/ 2997 w 3217"/>
                  <a:gd name="T61" fmla="*/ 1059 h 3760"/>
                  <a:gd name="T62" fmla="*/ 3115 w 3217"/>
                  <a:gd name="T63" fmla="*/ 940 h 3760"/>
                  <a:gd name="T64" fmla="*/ 3217 w 3217"/>
                  <a:gd name="T65" fmla="*/ 762 h 3760"/>
                  <a:gd name="T66" fmla="*/ 3217 w 3217"/>
                  <a:gd name="T67" fmla="*/ 585 h 3760"/>
                  <a:gd name="T68" fmla="*/ 3166 w 3217"/>
                  <a:gd name="T69" fmla="*/ 432 h 3760"/>
                  <a:gd name="T70" fmla="*/ 3073 w 3217"/>
                  <a:gd name="T71" fmla="*/ 288 h 3760"/>
                  <a:gd name="T72" fmla="*/ 2955 w 3217"/>
                  <a:gd name="T73" fmla="*/ 170 h 3760"/>
                  <a:gd name="T74" fmla="*/ 2887 w 3217"/>
                  <a:gd name="T75" fmla="*/ 119 h 3760"/>
                  <a:gd name="T76" fmla="*/ 2692 w 3217"/>
                  <a:gd name="T77" fmla="*/ 60 h 3760"/>
                  <a:gd name="T78" fmla="*/ 2574 w 3217"/>
                  <a:gd name="T79" fmla="*/ 34 h 3760"/>
                  <a:gd name="T80" fmla="*/ 2362 w 3217"/>
                  <a:gd name="T81" fmla="*/ 34 h 3760"/>
                  <a:gd name="T82" fmla="*/ 2277 w 3217"/>
                  <a:gd name="T83" fmla="*/ 17 h 3760"/>
                  <a:gd name="T84" fmla="*/ 1981 w 3217"/>
                  <a:gd name="T85" fmla="*/ 17 h 3760"/>
                  <a:gd name="T86" fmla="*/ 1888 w 3217"/>
                  <a:gd name="T87" fmla="*/ 0 h 3760"/>
                  <a:gd name="T88" fmla="*/ 1744 w 3217"/>
                  <a:gd name="T89" fmla="*/ 51 h 3760"/>
                  <a:gd name="T90" fmla="*/ 1355 w 3217"/>
                  <a:gd name="T91" fmla="*/ 68 h 3760"/>
                  <a:gd name="T92" fmla="*/ 559 w 3217"/>
                  <a:gd name="T93" fmla="*/ 390 h 3760"/>
                  <a:gd name="T94" fmla="*/ 229 w 3217"/>
                  <a:gd name="T95" fmla="*/ 534 h 3760"/>
                  <a:gd name="T96" fmla="*/ 144 w 3217"/>
                  <a:gd name="T97" fmla="*/ 593 h 3760"/>
                  <a:gd name="T98" fmla="*/ 0 w 3217"/>
                  <a:gd name="T99" fmla="*/ 661 h 3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17" h="3760">
                    <a:moveTo>
                      <a:pt x="3132" y="3760"/>
                    </a:moveTo>
                    <a:lnTo>
                      <a:pt x="3073" y="3675"/>
                    </a:lnTo>
                    <a:lnTo>
                      <a:pt x="2988" y="3599"/>
                    </a:lnTo>
                    <a:lnTo>
                      <a:pt x="2845" y="3514"/>
                    </a:lnTo>
                    <a:lnTo>
                      <a:pt x="2658" y="3446"/>
                    </a:lnTo>
                    <a:lnTo>
                      <a:pt x="2243" y="3218"/>
                    </a:lnTo>
                    <a:lnTo>
                      <a:pt x="2066" y="3150"/>
                    </a:lnTo>
                    <a:lnTo>
                      <a:pt x="1981" y="3082"/>
                    </a:lnTo>
                    <a:lnTo>
                      <a:pt x="1888" y="3040"/>
                    </a:lnTo>
                    <a:lnTo>
                      <a:pt x="1710" y="2904"/>
                    </a:lnTo>
                    <a:lnTo>
                      <a:pt x="1600" y="2794"/>
                    </a:lnTo>
                    <a:lnTo>
                      <a:pt x="1566" y="2777"/>
                    </a:lnTo>
                    <a:lnTo>
                      <a:pt x="1439" y="2608"/>
                    </a:lnTo>
                    <a:lnTo>
                      <a:pt x="1228" y="2396"/>
                    </a:lnTo>
                    <a:lnTo>
                      <a:pt x="1185" y="2329"/>
                    </a:lnTo>
                    <a:lnTo>
                      <a:pt x="1058" y="2185"/>
                    </a:lnTo>
                    <a:lnTo>
                      <a:pt x="999" y="2066"/>
                    </a:lnTo>
                    <a:lnTo>
                      <a:pt x="974" y="1888"/>
                    </a:lnTo>
                    <a:lnTo>
                      <a:pt x="1007" y="1829"/>
                    </a:lnTo>
                    <a:lnTo>
                      <a:pt x="1007" y="1795"/>
                    </a:lnTo>
                    <a:lnTo>
                      <a:pt x="1101" y="1719"/>
                    </a:lnTo>
                    <a:lnTo>
                      <a:pt x="1151" y="1702"/>
                    </a:lnTo>
                    <a:lnTo>
                      <a:pt x="1422" y="1601"/>
                    </a:lnTo>
                    <a:lnTo>
                      <a:pt x="1702" y="1541"/>
                    </a:lnTo>
                    <a:lnTo>
                      <a:pt x="1820" y="1482"/>
                    </a:lnTo>
                    <a:lnTo>
                      <a:pt x="2252" y="1372"/>
                    </a:lnTo>
                    <a:lnTo>
                      <a:pt x="2455" y="1279"/>
                    </a:lnTo>
                    <a:lnTo>
                      <a:pt x="2650" y="1245"/>
                    </a:lnTo>
                    <a:lnTo>
                      <a:pt x="2692" y="1211"/>
                    </a:lnTo>
                    <a:lnTo>
                      <a:pt x="2887" y="1135"/>
                    </a:lnTo>
                    <a:lnTo>
                      <a:pt x="2997" y="1059"/>
                    </a:lnTo>
                    <a:lnTo>
                      <a:pt x="3115" y="940"/>
                    </a:lnTo>
                    <a:lnTo>
                      <a:pt x="3217" y="762"/>
                    </a:lnTo>
                    <a:lnTo>
                      <a:pt x="3217" y="585"/>
                    </a:lnTo>
                    <a:lnTo>
                      <a:pt x="3166" y="432"/>
                    </a:lnTo>
                    <a:lnTo>
                      <a:pt x="3073" y="288"/>
                    </a:lnTo>
                    <a:lnTo>
                      <a:pt x="2955" y="170"/>
                    </a:lnTo>
                    <a:lnTo>
                      <a:pt x="2887" y="119"/>
                    </a:lnTo>
                    <a:lnTo>
                      <a:pt x="2692" y="60"/>
                    </a:lnTo>
                    <a:lnTo>
                      <a:pt x="2574" y="34"/>
                    </a:lnTo>
                    <a:lnTo>
                      <a:pt x="2362" y="34"/>
                    </a:lnTo>
                    <a:lnTo>
                      <a:pt x="2277" y="17"/>
                    </a:lnTo>
                    <a:lnTo>
                      <a:pt x="1981" y="17"/>
                    </a:lnTo>
                    <a:lnTo>
                      <a:pt x="1888" y="0"/>
                    </a:lnTo>
                    <a:lnTo>
                      <a:pt x="1744" y="51"/>
                    </a:lnTo>
                    <a:lnTo>
                      <a:pt x="1355" y="68"/>
                    </a:lnTo>
                    <a:lnTo>
                      <a:pt x="559" y="390"/>
                    </a:lnTo>
                    <a:lnTo>
                      <a:pt x="229" y="534"/>
                    </a:lnTo>
                    <a:lnTo>
                      <a:pt x="144" y="593"/>
                    </a:lnTo>
                    <a:lnTo>
                      <a:pt x="0" y="661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286A5819-B3C8-4CA2-974A-AA0F8535B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33"/>
                <a:ext cx="3302" cy="1354"/>
              </a:xfrm>
              <a:custGeom>
                <a:avLst/>
                <a:gdLst>
                  <a:gd name="T0" fmla="*/ 2827 w 14553"/>
                  <a:gd name="T1" fmla="*/ 263 h 5969"/>
                  <a:gd name="T2" fmla="*/ 3572 w 14553"/>
                  <a:gd name="T3" fmla="*/ 381 h 5969"/>
                  <a:gd name="T4" fmla="*/ 4283 w 14553"/>
                  <a:gd name="T5" fmla="*/ 466 h 5969"/>
                  <a:gd name="T6" fmla="*/ 4791 w 14553"/>
                  <a:gd name="T7" fmla="*/ 593 h 5969"/>
                  <a:gd name="T8" fmla="*/ 5443 w 14553"/>
                  <a:gd name="T9" fmla="*/ 889 h 5969"/>
                  <a:gd name="T10" fmla="*/ 6264 w 14553"/>
                  <a:gd name="T11" fmla="*/ 1203 h 5969"/>
                  <a:gd name="T12" fmla="*/ 6891 w 14553"/>
                  <a:gd name="T13" fmla="*/ 1355 h 5969"/>
                  <a:gd name="T14" fmla="*/ 7729 w 14553"/>
                  <a:gd name="T15" fmla="*/ 1651 h 5969"/>
                  <a:gd name="T16" fmla="*/ 8711 w 14553"/>
                  <a:gd name="T17" fmla="*/ 2092 h 5969"/>
                  <a:gd name="T18" fmla="*/ 9151 w 14553"/>
                  <a:gd name="T19" fmla="*/ 2312 h 5969"/>
                  <a:gd name="T20" fmla="*/ 10083 w 14553"/>
                  <a:gd name="T21" fmla="*/ 2727 h 5969"/>
                  <a:gd name="T22" fmla="*/ 10404 w 14553"/>
                  <a:gd name="T23" fmla="*/ 2828 h 5969"/>
                  <a:gd name="T24" fmla="*/ 11454 w 14553"/>
                  <a:gd name="T25" fmla="*/ 3302 h 5969"/>
                  <a:gd name="T26" fmla="*/ 12648 w 14553"/>
                  <a:gd name="T27" fmla="*/ 3988 h 5969"/>
                  <a:gd name="T28" fmla="*/ 13080 w 14553"/>
                  <a:gd name="T29" fmla="*/ 4123 h 5969"/>
                  <a:gd name="T30" fmla="*/ 13715 w 14553"/>
                  <a:gd name="T31" fmla="*/ 4428 h 5969"/>
                  <a:gd name="T32" fmla="*/ 14383 w 14553"/>
                  <a:gd name="T33" fmla="*/ 4843 h 5969"/>
                  <a:gd name="T34" fmla="*/ 14553 w 14553"/>
                  <a:gd name="T35" fmla="*/ 5292 h 5969"/>
                  <a:gd name="T36" fmla="*/ 14256 w 14553"/>
                  <a:gd name="T37" fmla="*/ 5741 h 5969"/>
                  <a:gd name="T38" fmla="*/ 13579 w 14553"/>
                  <a:gd name="T39" fmla="*/ 5910 h 5969"/>
                  <a:gd name="T40" fmla="*/ 12893 w 14553"/>
                  <a:gd name="T41" fmla="*/ 5969 h 5969"/>
                  <a:gd name="T42" fmla="*/ 12301 w 14553"/>
                  <a:gd name="T43" fmla="*/ 5893 h 5969"/>
                  <a:gd name="T44" fmla="*/ 11827 w 14553"/>
                  <a:gd name="T45" fmla="*/ 5774 h 5969"/>
                  <a:gd name="T46" fmla="*/ 11437 w 14553"/>
                  <a:gd name="T47" fmla="*/ 5851 h 5969"/>
                  <a:gd name="T48" fmla="*/ 10582 w 14553"/>
                  <a:gd name="T49" fmla="*/ 5884 h 5969"/>
                  <a:gd name="T50" fmla="*/ 9575 w 14553"/>
                  <a:gd name="T51" fmla="*/ 5876 h 5969"/>
                  <a:gd name="T52" fmla="*/ 8770 w 14553"/>
                  <a:gd name="T53" fmla="*/ 5800 h 5969"/>
                  <a:gd name="T54" fmla="*/ 7763 w 14553"/>
                  <a:gd name="T55" fmla="*/ 5800 h 5969"/>
                  <a:gd name="T56" fmla="*/ 7111 w 14553"/>
                  <a:gd name="T57" fmla="*/ 5766 h 5969"/>
                  <a:gd name="T58" fmla="*/ 6256 w 14553"/>
                  <a:gd name="T59" fmla="*/ 5444 h 5969"/>
                  <a:gd name="T60" fmla="*/ 6214 w 14553"/>
                  <a:gd name="T61" fmla="*/ 5123 h 5969"/>
                  <a:gd name="T62" fmla="*/ 6713 w 14553"/>
                  <a:gd name="T63" fmla="*/ 4775 h 5969"/>
                  <a:gd name="T64" fmla="*/ 7433 w 14553"/>
                  <a:gd name="T65" fmla="*/ 4767 h 5969"/>
                  <a:gd name="T66" fmla="*/ 7907 w 14553"/>
                  <a:gd name="T67" fmla="*/ 4835 h 5969"/>
                  <a:gd name="T68" fmla="*/ 8457 w 14553"/>
                  <a:gd name="T69" fmla="*/ 4928 h 5969"/>
                  <a:gd name="T70" fmla="*/ 9803 w 14553"/>
                  <a:gd name="T71" fmla="*/ 4936 h 5969"/>
                  <a:gd name="T72" fmla="*/ 11107 w 14553"/>
                  <a:gd name="T73" fmla="*/ 5021 h 5969"/>
                  <a:gd name="T74" fmla="*/ 12131 w 14553"/>
                  <a:gd name="T75" fmla="*/ 5021 h 5969"/>
                  <a:gd name="T76" fmla="*/ 12233 w 14553"/>
                  <a:gd name="T77" fmla="*/ 4784 h 5969"/>
                  <a:gd name="T78" fmla="*/ 11463 w 14553"/>
                  <a:gd name="T79" fmla="*/ 4454 h 5969"/>
                  <a:gd name="T80" fmla="*/ 10870 w 14553"/>
                  <a:gd name="T81" fmla="*/ 4123 h 5969"/>
                  <a:gd name="T82" fmla="*/ 10218 w 14553"/>
                  <a:gd name="T83" fmla="*/ 3759 h 5969"/>
                  <a:gd name="T84" fmla="*/ 9744 w 14553"/>
                  <a:gd name="T85" fmla="*/ 3429 h 5969"/>
                  <a:gd name="T86" fmla="*/ 9355 w 14553"/>
                  <a:gd name="T87" fmla="*/ 3226 h 5969"/>
                  <a:gd name="T88" fmla="*/ 8855 w 14553"/>
                  <a:gd name="T89" fmla="*/ 2989 h 5969"/>
                  <a:gd name="T90" fmla="*/ 8347 w 14553"/>
                  <a:gd name="T91" fmla="*/ 2811 h 5969"/>
                  <a:gd name="T92" fmla="*/ 8118 w 14553"/>
                  <a:gd name="T93" fmla="*/ 2566 h 5969"/>
                  <a:gd name="T94" fmla="*/ 8000 w 14553"/>
                  <a:gd name="T95" fmla="*/ 2210 h 5969"/>
                  <a:gd name="T96" fmla="*/ 7822 w 14553"/>
                  <a:gd name="T97" fmla="*/ 2117 h 5969"/>
                  <a:gd name="T98" fmla="*/ 7314 w 14553"/>
                  <a:gd name="T99" fmla="*/ 2354 h 5969"/>
                  <a:gd name="T100" fmla="*/ 6730 w 14553"/>
                  <a:gd name="T101" fmla="*/ 2134 h 5969"/>
                  <a:gd name="T102" fmla="*/ 5452 w 14553"/>
                  <a:gd name="T103" fmla="*/ 1702 h 5969"/>
                  <a:gd name="T104" fmla="*/ 4241 w 14553"/>
                  <a:gd name="T105" fmla="*/ 1355 h 5969"/>
                  <a:gd name="T106" fmla="*/ 3792 w 14553"/>
                  <a:gd name="T107" fmla="*/ 1177 h 5969"/>
                  <a:gd name="T108" fmla="*/ 3259 w 14553"/>
                  <a:gd name="T109" fmla="*/ 982 h 5969"/>
                  <a:gd name="T110" fmla="*/ 2666 w 14553"/>
                  <a:gd name="T111" fmla="*/ 855 h 5969"/>
                  <a:gd name="T112" fmla="*/ 1803 w 14553"/>
                  <a:gd name="T113" fmla="*/ 652 h 5969"/>
                  <a:gd name="T114" fmla="*/ 1066 w 14553"/>
                  <a:gd name="T115" fmla="*/ 458 h 5969"/>
                  <a:gd name="T116" fmla="*/ 592 w 14553"/>
                  <a:gd name="T117" fmla="*/ 364 h 5969"/>
                  <a:gd name="T118" fmla="*/ 25 w 14553"/>
                  <a:gd name="T119" fmla="*/ 187 h 5969"/>
                  <a:gd name="T120" fmla="*/ 118 w 14553"/>
                  <a:gd name="T121" fmla="*/ 26 h 5969"/>
                  <a:gd name="T122" fmla="*/ 711 w 14553"/>
                  <a:gd name="T123" fmla="*/ 68 h 5969"/>
                  <a:gd name="T124" fmla="*/ 1557 w 14553"/>
                  <a:gd name="T125" fmla="*/ 170 h 5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53" h="5969">
                    <a:moveTo>
                      <a:pt x="1557" y="170"/>
                    </a:moveTo>
                    <a:lnTo>
                      <a:pt x="2192" y="246"/>
                    </a:lnTo>
                    <a:lnTo>
                      <a:pt x="2827" y="263"/>
                    </a:lnTo>
                    <a:lnTo>
                      <a:pt x="3064" y="288"/>
                    </a:lnTo>
                    <a:lnTo>
                      <a:pt x="3496" y="381"/>
                    </a:lnTo>
                    <a:lnTo>
                      <a:pt x="3572" y="381"/>
                    </a:lnTo>
                    <a:lnTo>
                      <a:pt x="3775" y="441"/>
                    </a:lnTo>
                    <a:lnTo>
                      <a:pt x="3970" y="441"/>
                    </a:lnTo>
                    <a:lnTo>
                      <a:pt x="4283" y="466"/>
                    </a:lnTo>
                    <a:lnTo>
                      <a:pt x="4724" y="559"/>
                    </a:lnTo>
                    <a:lnTo>
                      <a:pt x="4749" y="585"/>
                    </a:lnTo>
                    <a:lnTo>
                      <a:pt x="4791" y="593"/>
                    </a:lnTo>
                    <a:lnTo>
                      <a:pt x="4969" y="703"/>
                    </a:lnTo>
                    <a:lnTo>
                      <a:pt x="5045" y="728"/>
                    </a:lnTo>
                    <a:lnTo>
                      <a:pt x="5443" y="889"/>
                    </a:lnTo>
                    <a:lnTo>
                      <a:pt x="5519" y="906"/>
                    </a:lnTo>
                    <a:lnTo>
                      <a:pt x="5909" y="1084"/>
                    </a:lnTo>
                    <a:lnTo>
                      <a:pt x="6264" y="1203"/>
                    </a:lnTo>
                    <a:lnTo>
                      <a:pt x="6696" y="1296"/>
                    </a:lnTo>
                    <a:lnTo>
                      <a:pt x="6772" y="1338"/>
                    </a:lnTo>
                    <a:lnTo>
                      <a:pt x="6891" y="1355"/>
                    </a:lnTo>
                    <a:lnTo>
                      <a:pt x="7213" y="1457"/>
                    </a:lnTo>
                    <a:lnTo>
                      <a:pt x="7611" y="1626"/>
                    </a:lnTo>
                    <a:lnTo>
                      <a:pt x="7729" y="1651"/>
                    </a:lnTo>
                    <a:lnTo>
                      <a:pt x="8161" y="1812"/>
                    </a:lnTo>
                    <a:lnTo>
                      <a:pt x="8635" y="2075"/>
                    </a:lnTo>
                    <a:lnTo>
                      <a:pt x="8711" y="2092"/>
                    </a:lnTo>
                    <a:lnTo>
                      <a:pt x="8830" y="2151"/>
                    </a:lnTo>
                    <a:lnTo>
                      <a:pt x="8990" y="2244"/>
                    </a:lnTo>
                    <a:lnTo>
                      <a:pt x="9151" y="2312"/>
                    </a:lnTo>
                    <a:lnTo>
                      <a:pt x="9295" y="2413"/>
                    </a:lnTo>
                    <a:lnTo>
                      <a:pt x="9651" y="2540"/>
                    </a:lnTo>
                    <a:lnTo>
                      <a:pt x="10083" y="2727"/>
                    </a:lnTo>
                    <a:lnTo>
                      <a:pt x="10286" y="2777"/>
                    </a:lnTo>
                    <a:lnTo>
                      <a:pt x="10328" y="2811"/>
                    </a:lnTo>
                    <a:lnTo>
                      <a:pt x="10404" y="2828"/>
                    </a:lnTo>
                    <a:lnTo>
                      <a:pt x="10523" y="2887"/>
                    </a:lnTo>
                    <a:lnTo>
                      <a:pt x="10904" y="3014"/>
                    </a:lnTo>
                    <a:lnTo>
                      <a:pt x="11454" y="3302"/>
                    </a:lnTo>
                    <a:lnTo>
                      <a:pt x="11640" y="3429"/>
                    </a:lnTo>
                    <a:lnTo>
                      <a:pt x="12352" y="3776"/>
                    </a:lnTo>
                    <a:lnTo>
                      <a:pt x="12648" y="3988"/>
                    </a:lnTo>
                    <a:lnTo>
                      <a:pt x="12682" y="3988"/>
                    </a:lnTo>
                    <a:lnTo>
                      <a:pt x="12961" y="4098"/>
                    </a:lnTo>
                    <a:lnTo>
                      <a:pt x="13080" y="4123"/>
                    </a:lnTo>
                    <a:lnTo>
                      <a:pt x="13283" y="4225"/>
                    </a:lnTo>
                    <a:lnTo>
                      <a:pt x="13554" y="4335"/>
                    </a:lnTo>
                    <a:lnTo>
                      <a:pt x="13715" y="4428"/>
                    </a:lnTo>
                    <a:lnTo>
                      <a:pt x="13909" y="4496"/>
                    </a:lnTo>
                    <a:lnTo>
                      <a:pt x="14256" y="4725"/>
                    </a:lnTo>
                    <a:lnTo>
                      <a:pt x="14383" y="4843"/>
                    </a:lnTo>
                    <a:lnTo>
                      <a:pt x="14493" y="4987"/>
                    </a:lnTo>
                    <a:lnTo>
                      <a:pt x="14544" y="5173"/>
                    </a:lnTo>
                    <a:lnTo>
                      <a:pt x="14553" y="5292"/>
                    </a:lnTo>
                    <a:lnTo>
                      <a:pt x="14451" y="5563"/>
                    </a:lnTo>
                    <a:lnTo>
                      <a:pt x="14392" y="5639"/>
                    </a:lnTo>
                    <a:lnTo>
                      <a:pt x="14256" y="5741"/>
                    </a:lnTo>
                    <a:lnTo>
                      <a:pt x="14112" y="5817"/>
                    </a:lnTo>
                    <a:lnTo>
                      <a:pt x="13842" y="5884"/>
                    </a:lnTo>
                    <a:lnTo>
                      <a:pt x="13579" y="5910"/>
                    </a:lnTo>
                    <a:lnTo>
                      <a:pt x="13486" y="5944"/>
                    </a:lnTo>
                    <a:lnTo>
                      <a:pt x="13215" y="5944"/>
                    </a:lnTo>
                    <a:lnTo>
                      <a:pt x="12893" y="5969"/>
                    </a:lnTo>
                    <a:lnTo>
                      <a:pt x="12622" y="5961"/>
                    </a:lnTo>
                    <a:lnTo>
                      <a:pt x="12385" y="5918"/>
                    </a:lnTo>
                    <a:lnTo>
                      <a:pt x="12301" y="5893"/>
                    </a:lnTo>
                    <a:lnTo>
                      <a:pt x="12241" y="5893"/>
                    </a:lnTo>
                    <a:lnTo>
                      <a:pt x="11971" y="5791"/>
                    </a:lnTo>
                    <a:lnTo>
                      <a:pt x="11827" y="5774"/>
                    </a:lnTo>
                    <a:lnTo>
                      <a:pt x="11674" y="5791"/>
                    </a:lnTo>
                    <a:lnTo>
                      <a:pt x="11530" y="5842"/>
                    </a:lnTo>
                    <a:lnTo>
                      <a:pt x="11437" y="5851"/>
                    </a:lnTo>
                    <a:lnTo>
                      <a:pt x="11319" y="5901"/>
                    </a:lnTo>
                    <a:lnTo>
                      <a:pt x="11200" y="5910"/>
                    </a:lnTo>
                    <a:lnTo>
                      <a:pt x="10582" y="5884"/>
                    </a:lnTo>
                    <a:lnTo>
                      <a:pt x="10227" y="5893"/>
                    </a:lnTo>
                    <a:lnTo>
                      <a:pt x="9871" y="5859"/>
                    </a:lnTo>
                    <a:lnTo>
                      <a:pt x="9575" y="5876"/>
                    </a:lnTo>
                    <a:lnTo>
                      <a:pt x="9515" y="5851"/>
                    </a:lnTo>
                    <a:lnTo>
                      <a:pt x="8889" y="5825"/>
                    </a:lnTo>
                    <a:lnTo>
                      <a:pt x="8770" y="5800"/>
                    </a:lnTo>
                    <a:lnTo>
                      <a:pt x="8389" y="5825"/>
                    </a:lnTo>
                    <a:lnTo>
                      <a:pt x="7941" y="5825"/>
                    </a:lnTo>
                    <a:lnTo>
                      <a:pt x="7763" y="5800"/>
                    </a:lnTo>
                    <a:lnTo>
                      <a:pt x="7704" y="5817"/>
                    </a:lnTo>
                    <a:lnTo>
                      <a:pt x="7145" y="5757"/>
                    </a:lnTo>
                    <a:lnTo>
                      <a:pt x="7111" y="5766"/>
                    </a:lnTo>
                    <a:lnTo>
                      <a:pt x="6933" y="5732"/>
                    </a:lnTo>
                    <a:lnTo>
                      <a:pt x="6459" y="5597"/>
                    </a:lnTo>
                    <a:lnTo>
                      <a:pt x="6256" y="5444"/>
                    </a:lnTo>
                    <a:lnTo>
                      <a:pt x="6214" y="5385"/>
                    </a:lnTo>
                    <a:lnTo>
                      <a:pt x="6171" y="5266"/>
                    </a:lnTo>
                    <a:lnTo>
                      <a:pt x="6214" y="5123"/>
                    </a:lnTo>
                    <a:lnTo>
                      <a:pt x="6332" y="4945"/>
                    </a:lnTo>
                    <a:lnTo>
                      <a:pt x="6434" y="4869"/>
                    </a:lnTo>
                    <a:lnTo>
                      <a:pt x="6713" y="4775"/>
                    </a:lnTo>
                    <a:lnTo>
                      <a:pt x="6874" y="4758"/>
                    </a:lnTo>
                    <a:lnTo>
                      <a:pt x="7035" y="4750"/>
                    </a:lnTo>
                    <a:lnTo>
                      <a:pt x="7433" y="4767"/>
                    </a:lnTo>
                    <a:lnTo>
                      <a:pt x="7704" y="4809"/>
                    </a:lnTo>
                    <a:lnTo>
                      <a:pt x="7788" y="4835"/>
                    </a:lnTo>
                    <a:lnTo>
                      <a:pt x="7907" y="4835"/>
                    </a:lnTo>
                    <a:lnTo>
                      <a:pt x="8178" y="4885"/>
                    </a:lnTo>
                    <a:lnTo>
                      <a:pt x="8381" y="4894"/>
                    </a:lnTo>
                    <a:lnTo>
                      <a:pt x="8457" y="4928"/>
                    </a:lnTo>
                    <a:lnTo>
                      <a:pt x="8931" y="4911"/>
                    </a:lnTo>
                    <a:lnTo>
                      <a:pt x="9168" y="4945"/>
                    </a:lnTo>
                    <a:lnTo>
                      <a:pt x="9803" y="4936"/>
                    </a:lnTo>
                    <a:lnTo>
                      <a:pt x="10193" y="4970"/>
                    </a:lnTo>
                    <a:lnTo>
                      <a:pt x="11065" y="5004"/>
                    </a:lnTo>
                    <a:lnTo>
                      <a:pt x="11107" y="5021"/>
                    </a:lnTo>
                    <a:lnTo>
                      <a:pt x="11302" y="5029"/>
                    </a:lnTo>
                    <a:lnTo>
                      <a:pt x="11971" y="5046"/>
                    </a:lnTo>
                    <a:lnTo>
                      <a:pt x="12131" y="5021"/>
                    </a:lnTo>
                    <a:lnTo>
                      <a:pt x="12250" y="4902"/>
                    </a:lnTo>
                    <a:lnTo>
                      <a:pt x="12258" y="4843"/>
                    </a:lnTo>
                    <a:lnTo>
                      <a:pt x="12233" y="4784"/>
                    </a:lnTo>
                    <a:lnTo>
                      <a:pt x="12089" y="4691"/>
                    </a:lnTo>
                    <a:lnTo>
                      <a:pt x="11996" y="4631"/>
                    </a:lnTo>
                    <a:lnTo>
                      <a:pt x="11463" y="4454"/>
                    </a:lnTo>
                    <a:lnTo>
                      <a:pt x="11429" y="4420"/>
                    </a:lnTo>
                    <a:lnTo>
                      <a:pt x="11310" y="4377"/>
                    </a:lnTo>
                    <a:lnTo>
                      <a:pt x="10870" y="4123"/>
                    </a:lnTo>
                    <a:lnTo>
                      <a:pt x="10633" y="4013"/>
                    </a:lnTo>
                    <a:lnTo>
                      <a:pt x="10540" y="3946"/>
                    </a:lnTo>
                    <a:lnTo>
                      <a:pt x="10218" y="3759"/>
                    </a:lnTo>
                    <a:lnTo>
                      <a:pt x="9981" y="3565"/>
                    </a:lnTo>
                    <a:lnTo>
                      <a:pt x="9922" y="3539"/>
                    </a:lnTo>
                    <a:lnTo>
                      <a:pt x="9744" y="3429"/>
                    </a:lnTo>
                    <a:lnTo>
                      <a:pt x="9659" y="3345"/>
                    </a:lnTo>
                    <a:lnTo>
                      <a:pt x="9592" y="3302"/>
                    </a:lnTo>
                    <a:lnTo>
                      <a:pt x="9355" y="3226"/>
                    </a:lnTo>
                    <a:lnTo>
                      <a:pt x="9151" y="3099"/>
                    </a:lnTo>
                    <a:lnTo>
                      <a:pt x="8940" y="3023"/>
                    </a:lnTo>
                    <a:lnTo>
                      <a:pt x="8855" y="2989"/>
                    </a:lnTo>
                    <a:lnTo>
                      <a:pt x="8796" y="2938"/>
                    </a:lnTo>
                    <a:lnTo>
                      <a:pt x="8677" y="2887"/>
                    </a:lnTo>
                    <a:lnTo>
                      <a:pt x="8347" y="2811"/>
                    </a:lnTo>
                    <a:lnTo>
                      <a:pt x="8262" y="2752"/>
                    </a:lnTo>
                    <a:lnTo>
                      <a:pt x="8178" y="2667"/>
                    </a:lnTo>
                    <a:lnTo>
                      <a:pt x="8118" y="2566"/>
                    </a:lnTo>
                    <a:lnTo>
                      <a:pt x="8118" y="2473"/>
                    </a:lnTo>
                    <a:lnTo>
                      <a:pt x="8051" y="2269"/>
                    </a:lnTo>
                    <a:lnTo>
                      <a:pt x="8000" y="2210"/>
                    </a:lnTo>
                    <a:lnTo>
                      <a:pt x="7983" y="2151"/>
                    </a:lnTo>
                    <a:lnTo>
                      <a:pt x="7966" y="2125"/>
                    </a:lnTo>
                    <a:lnTo>
                      <a:pt x="7822" y="2117"/>
                    </a:lnTo>
                    <a:lnTo>
                      <a:pt x="7678" y="2227"/>
                    </a:lnTo>
                    <a:lnTo>
                      <a:pt x="7467" y="2337"/>
                    </a:lnTo>
                    <a:lnTo>
                      <a:pt x="7314" y="2354"/>
                    </a:lnTo>
                    <a:lnTo>
                      <a:pt x="7145" y="2312"/>
                    </a:lnTo>
                    <a:lnTo>
                      <a:pt x="6993" y="2269"/>
                    </a:lnTo>
                    <a:lnTo>
                      <a:pt x="6730" y="2134"/>
                    </a:lnTo>
                    <a:lnTo>
                      <a:pt x="6374" y="2032"/>
                    </a:lnTo>
                    <a:lnTo>
                      <a:pt x="6256" y="1973"/>
                    </a:lnTo>
                    <a:lnTo>
                      <a:pt x="5452" y="1702"/>
                    </a:lnTo>
                    <a:lnTo>
                      <a:pt x="5249" y="1685"/>
                    </a:lnTo>
                    <a:lnTo>
                      <a:pt x="4444" y="1397"/>
                    </a:lnTo>
                    <a:lnTo>
                      <a:pt x="4241" y="1355"/>
                    </a:lnTo>
                    <a:lnTo>
                      <a:pt x="4089" y="1270"/>
                    </a:lnTo>
                    <a:lnTo>
                      <a:pt x="3877" y="1220"/>
                    </a:lnTo>
                    <a:lnTo>
                      <a:pt x="3792" y="1177"/>
                    </a:lnTo>
                    <a:lnTo>
                      <a:pt x="3674" y="1160"/>
                    </a:lnTo>
                    <a:lnTo>
                      <a:pt x="3581" y="1101"/>
                    </a:lnTo>
                    <a:lnTo>
                      <a:pt x="3259" y="982"/>
                    </a:lnTo>
                    <a:lnTo>
                      <a:pt x="3107" y="940"/>
                    </a:lnTo>
                    <a:lnTo>
                      <a:pt x="2692" y="872"/>
                    </a:lnTo>
                    <a:lnTo>
                      <a:pt x="2666" y="855"/>
                    </a:lnTo>
                    <a:lnTo>
                      <a:pt x="2455" y="813"/>
                    </a:lnTo>
                    <a:lnTo>
                      <a:pt x="2311" y="762"/>
                    </a:lnTo>
                    <a:lnTo>
                      <a:pt x="1803" y="652"/>
                    </a:lnTo>
                    <a:lnTo>
                      <a:pt x="1540" y="568"/>
                    </a:lnTo>
                    <a:lnTo>
                      <a:pt x="1092" y="474"/>
                    </a:lnTo>
                    <a:lnTo>
                      <a:pt x="1066" y="458"/>
                    </a:lnTo>
                    <a:lnTo>
                      <a:pt x="973" y="449"/>
                    </a:lnTo>
                    <a:lnTo>
                      <a:pt x="855" y="407"/>
                    </a:lnTo>
                    <a:lnTo>
                      <a:pt x="592" y="364"/>
                    </a:lnTo>
                    <a:lnTo>
                      <a:pt x="440" y="322"/>
                    </a:lnTo>
                    <a:lnTo>
                      <a:pt x="118" y="263"/>
                    </a:lnTo>
                    <a:lnTo>
                      <a:pt x="25" y="187"/>
                    </a:lnTo>
                    <a:lnTo>
                      <a:pt x="0" y="127"/>
                    </a:lnTo>
                    <a:lnTo>
                      <a:pt x="67" y="43"/>
                    </a:lnTo>
                    <a:lnTo>
                      <a:pt x="118" y="26"/>
                    </a:lnTo>
                    <a:lnTo>
                      <a:pt x="270" y="0"/>
                    </a:lnTo>
                    <a:lnTo>
                      <a:pt x="431" y="43"/>
                    </a:lnTo>
                    <a:lnTo>
                      <a:pt x="711" y="68"/>
                    </a:lnTo>
                    <a:lnTo>
                      <a:pt x="1109" y="153"/>
                    </a:lnTo>
                    <a:lnTo>
                      <a:pt x="1540" y="178"/>
                    </a:lnTo>
                    <a:lnTo>
                      <a:pt x="1557" y="17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C7302A8-62D1-4E79-8497-8F1CA0BA6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321"/>
                <a:ext cx="1084" cy="246"/>
              </a:xfrm>
              <a:custGeom>
                <a:avLst/>
                <a:gdLst>
                  <a:gd name="T0" fmla="*/ 1794 w 4774"/>
                  <a:gd name="T1" fmla="*/ 161 h 1084"/>
                  <a:gd name="T2" fmla="*/ 1828 w 4774"/>
                  <a:gd name="T3" fmla="*/ 169 h 1084"/>
                  <a:gd name="T4" fmla="*/ 2006 w 4774"/>
                  <a:gd name="T5" fmla="*/ 178 h 1084"/>
                  <a:gd name="T6" fmla="*/ 2768 w 4774"/>
                  <a:gd name="T7" fmla="*/ 296 h 1084"/>
                  <a:gd name="T8" fmla="*/ 2912 w 4774"/>
                  <a:gd name="T9" fmla="*/ 338 h 1084"/>
                  <a:gd name="T10" fmla="*/ 3005 w 4774"/>
                  <a:gd name="T11" fmla="*/ 338 h 1084"/>
                  <a:gd name="T12" fmla="*/ 3183 w 4774"/>
                  <a:gd name="T13" fmla="*/ 372 h 1084"/>
                  <a:gd name="T14" fmla="*/ 3327 w 4774"/>
                  <a:gd name="T15" fmla="*/ 372 h 1084"/>
                  <a:gd name="T16" fmla="*/ 3386 w 4774"/>
                  <a:gd name="T17" fmla="*/ 398 h 1084"/>
                  <a:gd name="T18" fmla="*/ 3716 w 4774"/>
                  <a:gd name="T19" fmla="*/ 398 h 1084"/>
                  <a:gd name="T20" fmla="*/ 4072 w 4774"/>
                  <a:gd name="T21" fmla="*/ 465 h 1084"/>
                  <a:gd name="T22" fmla="*/ 4334 w 4774"/>
                  <a:gd name="T23" fmla="*/ 516 h 1084"/>
                  <a:gd name="T24" fmla="*/ 4546 w 4774"/>
                  <a:gd name="T25" fmla="*/ 542 h 1084"/>
                  <a:gd name="T26" fmla="*/ 4664 w 4774"/>
                  <a:gd name="T27" fmla="*/ 601 h 1084"/>
                  <a:gd name="T28" fmla="*/ 4715 w 4774"/>
                  <a:gd name="T29" fmla="*/ 660 h 1084"/>
                  <a:gd name="T30" fmla="*/ 4749 w 4774"/>
                  <a:gd name="T31" fmla="*/ 677 h 1084"/>
                  <a:gd name="T32" fmla="*/ 4774 w 4774"/>
                  <a:gd name="T33" fmla="*/ 796 h 1084"/>
                  <a:gd name="T34" fmla="*/ 4698 w 4774"/>
                  <a:gd name="T35" fmla="*/ 948 h 1084"/>
                  <a:gd name="T36" fmla="*/ 4664 w 4774"/>
                  <a:gd name="T37" fmla="*/ 973 h 1084"/>
                  <a:gd name="T38" fmla="*/ 4580 w 4774"/>
                  <a:gd name="T39" fmla="*/ 1016 h 1084"/>
                  <a:gd name="T40" fmla="*/ 4266 w 4774"/>
                  <a:gd name="T41" fmla="*/ 1084 h 1084"/>
                  <a:gd name="T42" fmla="*/ 4029 w 4774"/>
                  <a:gd name="T43" fmla="*/ 1084 h 1084"/>
                  <a:gd name="T44" fmla="*/ 3987 w 4774"/>
                  <a:gd name="T45" fmla="*/ 1067 h 1084"/>
                  <a:gd name="T46" fmla="*/ 3632 w 4774"/>
                  <a:gd name="T47" fmla="*/ 1058 h 1084"/>
                  <a:gd name="T48" fmla="*/ 3555 w 4774"/>
                  <a:gd name="T49" fmla="*/ 1033 h 1084"/>
                  <a:gd name="T50" fmla="*/ 3479 w 4774"/>
                  <a:gd name="T51" fmla="*/ 1050 h 1084"/>
                  <a:gd name="T52" fmla="*/ 3361 w 4774"/>
                  <a:gd name="T53" fmla="*/ 1033 h 1084"/>
                  <a:gd name="T54" fmla="*/ 3276 w 4774"/>
                  <a:gd name="T55" fmla="*/ 1007 h 1084"/>
                  <a:gd name="T56" fmla="*/ 3005 w 4774"/>
                  <a:gd name="T57" fmla="*/ 1007 h 1084"/>
                  <a:gd name="T58" fmla="*/ 2844 w 4774"/>
                  <a:gd name="T59" fmla="*/ 990 h 1084"/>
                  <a:gd name="T60" fmla="*/ 2531 w 4774"/>
                  <a:gd name="T61" fmla="*/ 914 h 1084"/>
                  <a:gd name="T62" fmla="*/ 2294 w 4774"/>
                  <a:gd name="T63" fmla="*/ 931 h 1084"/>
                  <a:gd name="T64" fmla="*/ 2133 w 4774"/>
                  <a:gd name="T65" fmla="*/ 897 h 1084"/>
                  <a:gd name="T66" fmla="*/ 1777 w 4774"/>
                  <a:gd name="T67" fmla="*/ 889 h 1084"/>
                  <a:gd name="T68" fmla="*/ 1380 w 4774"/>
                  <a:gd name="T69" fmla="*/ 846 h 1084"/>
                  <a:gd name="T70" fmla="*/ 829 w 4774"/>
                  <a:gd name="T71" fmla="*/ 652 h 1084"/>
                  <a:gd name="T72" fmla="*/ 753 w 4774"/>
                  <a:gd name="T73" fmla="*/ 652 h 1084"/>
                  <a:gd name="T74" fmla="*/ 592 w 4774"/>
                  <a:gd name="T75" fmla="*/ 592 h 1084"/>
                  <a:gd name="T76" fmla="*/ 355 w 4774"/>
                  <a:gd name="T77" fmla="*/ 542 h 1084"/>
                  <a:gd name="T78" fmla="*/ 321 w 4774"/>
                  <a:gd name="T79" fmla="*/ 516 h 1084"/>
                  <a:gd name="T80" fmla="*/ 127 w 4774"/>
                  <a:gd name="T81" fmla="*/ 440 h 1084"/>
                  <a:gd name="T82" fmla="*/ 50 w 4774"/>
                  <a:gd name="T83" fmla="*/ 381 h 1084"/>
                  <a:gd name="T84" fmla="*/ 0 w 4774"/>
                  <a:gd name="T85" fmla="*/ 262 h 1084"/>
                  <a:gd name="T86" fmla="*/ 50 w 4774"/>
                  <a:gd name="T87" fmla="*/ 135 h 1084"/>
                  <a:gd name="T88" fmla="*/ 254 w 4774"/>
                  <a:gd name="T89" fmla="*/ 17 h 1084"/>
                  <a:gd name="T90" fmla="*/ 668 w 4774"/>
                  <a:gd name="T91" fmla="*/ 0 h 1084"/>
                  <a:gd name="T92" fmla="*/ 905 w 4774"/>
                  <a:gd name="T93" fmla="*/ 42 h 1084"/>
                  <a:gd name="T94" fmla="*/ 1024 w 4774"/>
                  <a:gd name="T95" fmla="*/ 76 h 1084"/>
                  <a:gd name="T96" fmla="*/ 1557 w 4774"/>
                  <a:gd name="T97" fmla="*/ 110 h 1084"/>
                  <a:gd name="T98" fmla="*/ 1676 w 4774"/>
                  <a:gd name="T99" fmla="*/ 144 h 1084"/>
                  <a:gd name="T100" fmla="*/ 1794 w 4774"/>
                  <a:gd name="T101" fmla="*/ 161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74" h="1084">
                    <a:moveTo>
                      <a:pt x="1794" y="161"/>
                    </a:moveTo>
                    <a:lnTo>
                      <a:pt x="1828" y="169"/>
                    </a:lnTo>
                    <a:lnTo>
                      <a:pt x="2006" y="178"/>
                    </a:lnTo>
                    <a:lnTo>
                      <a:pt x="2768" y="296"/>
                    </a:lnTo>
                    <a:lnTo>
                      <a:pt x="2912" y="338"/>
                    </a:lnTo>
                    <a:lnTo>
                      <a:pt x="3005" y="338"/>
                    </a:lnTo>
                    <a:lnTo>
                      <a:pt x="3183" y="372"/>
                    </a:lnTo>
                    <a:lnTo>
                      <a:pt x="3327" y="372"/>
                    </a:lnTo>
                    <a:lnTo>
                      <a:pt x="3386" y="398"/>
                    </a:lnTo>
                    <a:lnTo>
                      <a:pt x="3716" y="398"/>
                    </a:lnTo>
                    <a:lnTo>
                      <a:pt x="4072" y="465"/>
                    </a:lnTo>
                    <a:lnTo>
                      <a:pt x="4334" y="516"/>
                    </a:lnTo>
                    <a:lnTo>
                      <a:pt x="4546" y="542"/>
                    </a:lnTo>
                    <a:lnTo>
                      <a:pt x="4664" y="601"/>
                    </a:lnTo>
                    <a:lnTo>
                      <a:pt x="4715" y="660"/>
                    </a:lnTo>
                    <a:lnTo>
                      <a:pt x="4749" y="677"/>
                    </a:lnTo>
                    <a:lnTo>
                      <a:pt x="4774" y="796"/>
                    </a:lnTo>
                    <a:lnTo>
                      <a:pt x="4698" y="948"/>
                    </a:lnTo>
                    <a:lnTo>
                      <a:pt x="4664" y="973"/>
                    </a:lnTo>
                    <a:lnTo>
                      <a:pt x="4580" y="1016"/>
                    </a:lnTo>
                    <a:lnTo>
                      <a:pt x="4266" y="1084"/>
                    </a:lnTo>
                    <a:lnTo>
                      <a:pt x="4029" y="1084"/>
                    </a:lnTo>
                    <a:lnTo>
                      <a:pt x="3987" y="1067"/>
                    </a:lnTo>
                    <a:lnTo>
                      <a:pt x="3632" y="1058"/>
                    </a:lnTo>
                    <a:lnTo>
                      <a:pt x="3555" y="1033"/>
                    </a:lnTo>
                    <a:lnTo>
                      <a:pt x="3479" y="1050"/>
                    </a:lnTo>
                    <a:lnTo>
                      <a:pt x="3361" y="1033"/>
                    </a:lnTo>
                    <a:lnTo>
                      <a:pt x="3276" y="1007"/>
                    </a:lnTo>
                    <a:lnTo>
                      <a:pt x="3005" y="1007"/>
                    </a:lnTo>
                    <a:lnTo>
                      <a:pt x="2844" y="990"/>
                    </a:lnTo>
                    <a:lnTo>
                      <a:pt x="2531" y="914"/>
                    </a:lnTo>
                    <a:lnTo>
                      <a:pt x="2294" y="931"/>
                    </a:lnTo>
                    <a:lnTo>
                      <a:pt x="2133" y="897"/>
                    </a:lnTo>
                    <a:lnTo>
                      <a:pt x="1777" y="889"/>
                    </a:lnTo>
                    <a:lnTo>
                      <a:pt x="1380" y="846"/>
                    </a:lnTo>
                    <a:lnTo>
                      <a:pt x="829" y="652"/>
                    </a:lnTo>
                    <a:lnTo>
                      <a:pt x="753" y="652"/>
                    </a:lnTo>
                    <a:lnTo>
                      <a:pt x="592" y="592"/>
                    </a:lnTo>
                    <a:lnTo>
                      <a:pt x="355" y="542"/>
                    </a:lnTo>
                    <a:lnTo>
                      <a:pt x="321" y="516"/>
                    </a:lnTo>
                    <a:lnTo>
                      <a:pt x="127" y="440"/>
                    </a:lnTo>
                    <a:lnTo>
                      <a:pt x="50" y="381"/>
                    </a:lnTo>
                    <a:lnTo>
                      <a:pt x="0" y="262"/>
                    </a:lnTo>
                    <a:lnTo>
                      <a:pt x="50" y="135"/>
                    </a:lnTo>
                    <a:lnTo>
                      <a:pt x="254" y="17"/>
                    </a:lnTo>
                    <a:lnTo>
                      <a:pt x="668" y="0"/>
                    </a:lnTo>
                    <a:lnTo>
                      <a:pt x="905" y="42"/>
                    </a:lnTo>
                    <a:lnTo>
                      <a:pt x="1024" y="76"/>
                    </a:lnTo>
                    <a:lnTo>
                      <a:pt x="1557" y="110"/>
                    </a:lnTo>
                    <a:lnTo>
                      <a:pt x="1676" y="144"/>
                    </a:lnTo>
                    <a:lnTo>
                      <a:pt x="1794" y="161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3DA3FBAC-A1DF-46C9-952F-B86B8A50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792"/>
                <a:ext cx="901" cy="179"/>
              </a:xfrm>
              <a:custGeom>
                <a:avLst/>
                <a:gdLst>
                  <a:gd name="T0" fmla="*/ 2413 w 3971"/>
                  <a:gd name="T1" fmla="*/ 68 h 787"/>
                  <a:gd name="T2" fmla="*/ 2430 w 3971"/>
                  <a:gd name="T3" fmla="*/ 59 h 787"/>
                  <a:gd name="T4" fmla="*/ 2608 w 3971"/>
                  <a:gd name="T5" fmla="*/ 59 h 787"/>
                  <a:gd name="T6" fmla="*/ 2667 w 3971"/>
                  <a:gd name="T7" fmla="*/ 42 h 787"/>
                  <a:gd name="T8" fmla="*/ 2938 w 3971"/>
                  <a:gd name="T9" fmla="*/ 51 h 787"/>
                  <a:gd name="T10" fmla="*/ 3023 w 3971"/>
                  <a:gd name="T11" fmla="*/ 25 h 787"/>
                  <a:gd name="T12" fmla="*/ 3437 w 3971"/>
                  <a:gd name="T13" fmla="*/ 25 h 787"/>
                  <a:gd name="T14" fmla="*/ 3708 w 3971"/>
                  <a:gd name="T15" fmla="*/ 110 h 787"/>
                  <a:gd name="T16" fmla="*/ 3912 w 3971"/>
                  <a:gd name="T17" fmla="*/ 237 h 787"/>
                  <a:gd name="T18" fmla="*/ 3971 w 3971"/>
                  <a:gd name="T19" fmla="*/ 322 h 787"/>
                  <a:gd name="T20" fmla="*/ 3945 w 3971"/>
                  <a:gd name="T21" fmla="*/ 440 h 787"/>
                  <a:gd name="T22" fmla="*/ 3802 w 3971"/>
                  <a:gd name="T23" fmla="*/ 593 h 787"/>
                  <a:gd name="T24" fmla="*/ 3725 w 3971"/>
                  <a:gd name="T25" fmla="*/ 644 h 787"/>
                  <a:gd name="T26" fmla="*/ 3446 w 3971"/>
                  <a:gd name="T27" fmla="*/ 728 h 787"/>
                  <a:gd name="T28" fmla="*/ 3327 w 3971"/>
                  <a:gd name="T29" fmla="*/ 754 h 787"/>
                  <a:gd name="T30" fmla="*/ 3133 w 3971"/>
                  <a:gd name="T31" fmla="*/ 754 h 787"/>
                  <a:gd name="T32" fmla="*/ 2819 w 3971"/>
                  <a:gd name="T33" fmla="*/ 787 h 787"/>
                  <a:gd name="T34" fmla="*/ 2422 w 3971"/>
                  <a:gd name="T35" fmla="*/ 728 h 787"/>
                  <a:gd name="T36" fmla="*/ 2261 w 3971"/>
                  <a:gd name="T37" fmla="*/ 737 h 787"/>
                  <a:gd name="T38" fmla="*/ 2142 w 3971"/>
                  <a:gd name="T39" fmla="*/ 720 h 787"/>
                  <a:gd name="T40" fmla="*/ 1947 w 3971"/>
                  <a:gd name="T41" fmla="*/ 720 h 787"/>
                  <a:gd name="T42" fmla="*/ 1863 w 3971"/>
                  <a:gd name="T43" fmla="*/ 703 h 787"/>
                  <a:gd name="T44" fmla="*/ 1270 w 3971"/>
                  <a:gd name="T45" fmla="*/ 669 h 787"/>
                  <a:gd name="T46" fmla="*/ 1152 w 3971"/>
                  <a:gd name="T47" fmla="*/ 652 h 787"/>
                  <a:gd name="T48" fmla="*/ 1033 w 3971"/>
                  <a:gd name="T49" fmla="*/ 660 h 787"/>
                  <a:gd name="T50" fmla="*/ 881 w 3971"/>
                  <a:gd name="T51" fmla="*/ 644 h 787"/>
                  <a:gd name="T52" fmla="*/ 644 w 3971"/>
                  <a:gd name="T53" fmla="*/ 644 h 787"/>
                  <a:gd name="T54" fmla="*/ 76 w 3971"/>
                  <a:gd name="T55" fmla="*/ 474 h 787"/>
                  <a:gd name="T56" fmla="*/ 0 w 3971"/>
                  <a:gd name="T57" fmla="*/ 322 h 787"/>
                  <a:gd name="T58" fmla="*/ 17 w 3971"/>
                  <a:gd name="T59" fmla="*/ 279 h 787"/>
                  <a:gd name="T60" fmla="*/ 102 w 3971"/>
                  <a:gd name="T61" fmla="*/ 195 h 787"/>
                  <a:gd name="T62" fmla="*/ 161 w 3971"/>
                  <a:gd name="T63" fmla="*/ 186 h 787"/>
                  <a:gd name="T64" fmla="*/ 246 w 3971"/>
                  <a:gd name="T65" fmla="*/ 136 h 787"/>
                  <a:gd name="T66" fmla="*/ 424 w 3971"/>
                  <a:gd name="T67" fmla="*/ 144 h 787"/>
                  <a:gd name="T68" fmla="*/ 694 w 3971"/>
                  <a:gd name="T69" fmla="*/ 68 h 787"/>
                  <a:gd name="T70" fmla="*/ 838 w 3971"/>
                  <a:gd name="T71" fmla="*/ 51 h 787"/>
                  <a:gd name="T72" fmla="*/ 957 w 3971"/>
                  <a:gd name="T73" fmla="*/ 59 h 787"/>
                  <a:gd name="T74" fmla="*/ 1050 w 3971"/>
                  <a:gd name="T75" fmla="*/ 42 h 787"/>
                  <a:gd name="T76" fmla="*/ 1169 w 3971"/>
                  <a:gd name="T77" fmla="*/ 42 h 787"/>
                  <a:gd name="T78" fmla="*/ 1406 w 3971"/>
                  <a:gd name="T79" fmla="*/ 0 h 787"/>
                  <a:gd name="T80" fmla="*/ 1524 w 3971"/>
                  <a:gd name="T81" fmla="*/ 0 h 787"/>
                  <a:gd name="T82" fmla="*/ 1668 w 3971"/>
                  <a:gd name="T83" fmla="*/ 25 h 787"/>
                  <a:gd name="T84" fmla="*/ 1820 w 3971"/>
                  <a:gd name="T85" fmla="*/ 25 h 787"/>
                  <a:gd name="T86" fmla="*/ 1905 w 3971"/>
                  <a:gd name="T87" fmla="*/ 51 h 787"/>
                  <a:gd name="T88" fmla="*/ 2413 w 3971"/>
                  <a:gd name="T89" fmla="*/ 68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1" h="787">
                    <a:moveTo>
                      <a:pt x="2413" y="68"/>
                    </a:moveTo>
                    <a:lnTo>
                      <a:pt x="2430" y="59"/>
                    </a:lnTo>
                    <a:lnTo>
                      <a:pt x="2608" y="59"/>
                    </a:lnTo>
                    <a:lnTo>
                      <a:pt x="2667" y="42"/>
                    </a:lnTo>
                    <a:lnTo>
                      <a:pt x="2938" y="51"/>
                    </a:lnTo>
                    <a:lnTo>
                      <a:pt x="3023" y="25"/>
                    </a:lnTo>
                    <a:lnTo>
                      <a:pt x="3437" y="25"/>
                    </a:lnTo>
                    <a:lnTo>
                      <a:pt x="3708" y="110"/>
                    </a:lnTo>
                    <a:lnTo>
                      <a:pt x="3912" y="237"/>
                    </a:lnTo>
                    <a:lnTo>
                      <a:pt x="3971" y="322"/>
                    </a:lnTo>
                    <a:lnTo>
                      <a:pt x="3945" y="440"/>
                    </a:lnTo>
                    <a:lnTo>
                      <a:pt x="3802" y="593"/>
                    </a:lnTo>
                    <a:lnTo>
                      <a:pt x="3725" y="644"/>
                    </a:lnTo>
                    <a:lnTo>
                      <a:pt x="3446" y="728"/>
                    </a:lnTo>
                    <a:lnTo>
                      <a:pt x="3327" y="754"/>
                    </a:lnTo>
                    <a:lnTo>
                      <a:pt x="3133" y="754"/>
                    </a:lnTo>
                    <a:lnTo>
                      <a:pt x="2819" y="787"/>
                    </a:lnTo>
                    <a:lnTo>
                      <a:pt x="2422" y="728"/>
                    </a:lnTo>
                    <a:lnTo>
                      <a:pt x="2261" y="737"/>
                    </a:lnTo>
                    <a:lnTo>
                      <a:pt x="2142" y="720"/>
                    </a:lnTo>
                    <a:lnTo>
                      <a:pt x="1947" y="720"/>
                    </a:lnTo>
                    <a:lnTo>
                      <a:pt x="1863" y="703"/>
                    </a:lnTo>
                    <a:lnTo>
                      <a:pt x="1270" y="669"/>
                    </a:lnTo>
                    <a:lnTo>
                      <a:pt x="1152" y="652"/>
                    </a:lnTo>
                    <a:lnTo>
                      <a:pt x="1033" y="660"/>
                    </a:lnTo>
                    <a:lnTo>
                      <a:pt x="881" y="644"/>
                    </a:lnTo>
                    <a:lnTo>
                      <a:pt x="644" y="644"/>
                    </a:lnTo>
                    <a:lnTo>
                      <a:pt x="76" y="474"/>
                    </a:lnTo>
                    <a:lnTo>
                      <a:pt x="0" y="322"/>
                    </a:lnTo>
                    <a:lnTo>
                      <a:pt x="17" y="279"/>
                    </a:lnTo>
                    <a:lnTo>
                      <a:pt x="102" y="195"/>
                    </a:lnTo>
                    <a:lnTo>
                      <a:pt x="161" y="186"/>
                    </a:lnTo>
                    <a:lnTo>
                      <a:pt x="246" y="136"/>
                    </a:lnTo>
                    <a:lnTo>
                      <a:pt x="424" y="144"/>
                    </a:lnTo>
                    <a:lnTo>
                      <a:pt x="694" y="68"/>
                    </a:lnTo>
                    <a:lnTo>
                      <a:pt x="838" y="51"/>
                    </a:lnTo>
                    <a:lnTo>
                      <a:pt x="957" y="59"/>
                    </a:lnTo>
                    <a:lnTo>
                      <a:pt x="1050" y="42"/>
                    </a:lnTo>
                    <a:lnTo>
                      <a:pt x="1169" y="42"/>
                    </a:lnTo>
                    <a:lnTo>
                      <a:pt x="1406" y="0"/>
                    </a:lnTo>
                    <a:lnTo>
                      <a:pt x="1524" y="0"/>
                    </a:lnTo>
                    <a:lnTo>
                      <a:pt x="1668" y="25"/>
                    </a:lnTo>
                    <a:lnTo>
                      <a:pt x="1820" y="25"/>
                    </a:lnTo>
                    <a:lnTo>
                      <a:pt x="1905" y="51"/>
                    </a:lnTo>
                    <a:lnTo>
                      <a:pt x="2413" y="6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31B7C97-5A2B-431E-8C4B-D2848D424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" y="1384"/>
                <a:ext cx="824" cy="803"/>
              </a:xfrm>
              <a:custGeom>
                <a:avLst/>
                <a:gdLst>
                  <a:gd name="T0" fmla="*/ 1058 w 3632"/>
                  <a:gd name="T1" fmla="*/ 1193 h 3539"/>
                  <a:gd name="T2" fmla="*/ 847 w 3632"/>
                  <a:gd name="T3" fmla="*/ 1532 h 3539"/>
                  <a:gd name="T4" fmla="*/ 881 w 3632"/>
                  <a:gd name="T5" fmla="*/ 1888 h 3539"/>
                  <a:gd name="T6" fmla="*/ 1075 w 3632"/>
                  <a:gd name="T7" fmla="*/ 2142 h 3539"/>
                  <a:gd name="T8" fmla="*/ 1617 w 3632"/>
                  <a:gd name="T9" fmla="*/ 2430 h 3539"/>
                  <a:gd name="T10" fmla="*/ 2455 w 3632"/>
                  <a:gd name="T11" fmla="*/ 2844 h 3539"/>
                  <a:gd name="T12" fmla="*/ 2921 w 3632"/>
                  <a:gd name="T13" fmla="*/ 3107 h 3539"/>
                  <a:gd name="T14" fmla="*/ 3116 w 3632"/>
                  <a:gd name="T15" fmla="*/ 3208 h 3539"/>
                  <a:gd name="T16" fmla="*/ 3209 w 3632"/>
                  <a:gd name="T17" fmla="*/ 3386 h 3539"/>
                  <a:gd name="T18" fmla="*/ 3099 w 3632"/>
                  <a:gd name="T19" fmla="*/ 3462 h 3539"/>
                  <a:gd name="T20" fmla="*/ 2802 w 3632"/>
                  <a:gd name="T21" fmla="*/ 3505 h 3539"/>
                  <a:gd name="T22" fmla="*/ 2388 w 3632"/>
                  <a:gd name="T23" fmla="*/ 3505 h 3539"/>
                  <a:gd name="T24" fmla="*/ 1676 w 3632"/>
                  <a:gd name="T25" fmla="*/ 3369 h 3539"/>
                  <a:gd name="T26" fmla="*/ 906 w 3632"/>
                  <a:gd name="T27" fmla="*/ 3048 h 3539"/>
                  <a:gd name="T28" fmla="*/ 491 w 3632"/>
                  <a:gd name="T29" fmla="*/ 2819 h 3539"/>
                  <a:gd name="T30" fmla="*/ 237 w 3632"/>
                  <a:gd name="T31" fmla="*/ 2573 h 3539"/>
                  <a:gd name="T32" fmla="*/ 93 w 3632"/>
                  <a:gd name="T33" fmla="*/ 2404 h 3539"/>
                  <a:gd name="T34" fmla="*/ 17 w 3632"/>
                  <a:gd name="T35" fmla="*/ 2193 h 3539"/>
                  <a:gd name="T36" fmla="*/ 0 w 3632"/>
                  <a:gd name="T37" fmla="*/ 2049 h 3539"/>
                  <a:gd name="T38" fmla="*/ 9 w 3632"/>
                  <a:gd name="T39" fmla="*/ 1896 h 3539"/>
                  <a:gd name="T40" fmla="*/ 102 w 3632"/>
                  <a:gd name="T41" fmla="*/ 1693 h 3539"/>
                  <a:gd name="T42" fmla="*/ 195 w 3632"/>
                  <a:gd name="T43" fmla="*/ 1574 h 3539"/>
                  <a:gd name="T44" fmla="*/ 313 w 3632"/>
                  <a:gd name="T45" fmla="*/ 1397 h 3539"/>
                  <a:gd name="T46" fmla="*/ 694 w 3632"/>
                  <a:gd name="T47" fmla="*/ 1050 h 3539"/>
                  <a:gd name="T48" fmla="*/ 1389 w 3632"/>
                  <a:gd name="T49" fmla="*/ 635 h 3539"/>
                  <a:gd name="T50" fmla="*/ 2481 w 3632"/>
                  <a:gd name="T51" fmla="*/ 135 h 3539"/>
                  <a:gd name="T52" fmla="*/ 2913 w 3632"/>
                  <a:gd name="T53" fmla="*/ 76 h 3539"/>
                  <a:gd name="T54" fmla="*/ 3463 w 3632"/>
                  <a:gd name="T55" fmla="*/ 0 h 3539"/>
                  <a:gd name="T56" fmla="*/ 3632 w 3632"/>
                  <a:gd name="T57" fmla="*/ 76 h 3539"/>
                  <a:gd name="T58" fmla="*/ 3581 w 3632"/>
                  <a:gd name="T59" fmla="*/ 245 h 3539"/>
                  <a:gd name="T60" fmla="*/ 3031 w 3632"/>
                  <a:gd name="T61" fmla="*/ 372 h 3539"/>
                  <a:gd name="T62" fmla="*/ 2557 w 3632"/>
                  <a:gd name="T63" fmla="*/ 533 h 3539"/>
                  <a:gd name="T64" fmla="*/ 2024 w 3632"/>
                  <a:gd name="T65" fmla="*/ 719 h 3539"/>
                  <a:gd name="T66" fmla="*/ 1516 w 3632"/>
                  <a:gd name="T67" fmla="*/ 889 h 3539"/>
                  <a:gd name="T68" fmla="*/ 1338 w 3632"/>
                  <a:gd name="T69" fmla="*/ 965 h 3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32" h="3539">
                    <a:moveTo>
                      <a:pt x="1338" y="965"/>
                    </a:moveTo>
                    <a:lnTo>
                      <a:pt x="1058" y="1193"/>
                    </a:lnTo>
                    <a:lnTo>
                      <a:pt x="898" y="1422"/>
                    </a:lnTo>
                    <a:lnTo>
                      <a:pt x="847" y="1532"/>
                    </a:lnTo>
                    <a:lnTo>
                      <a:pt x="821" y="1727"/>
                    </a:lnTo>
                    <a:lnTo>
                      <a:pt x="881" y="1888"/>
                    </a:lnTo>
                    <a:lnTo>
                      <a:pt x="974" y="2066"/>
                    </a:lnTo>
                    <a:lnTo>
                      <a:pt x="1075" y="2142"/>
                    </a:lnTo>
                    <a:lnTo>
                      <a:pt x="1456" y="2370"/>
                    </a:lnTo>
                    <a:lnTo>
                      <a:pt x="1617" y="2430"/>
                    </a:lnTo>
                    <a:lnTo>
                      <a:pt x="1803" y="2548"/>
                    </a:lnTo>
                    <a:lnTo>
                      <a:pt x="2455" y="2844"/>
                    </a:lnTo>
                    <a:lnTo>
                      <a:pt x="2811" y="3022"/>
                    </a:lnTo>
                    <a:lnTo>
                      <a:pt x="2921" y="3107"/>
                    </a:lnTo>
                    <a:lnTo>
                      <a:pt x="2997" y="3132"/>
                    </a:lnTo>
                    <a:lnTo>
                      <a:pt x="3116" y="3208"/>
                    </a:lnTo>
                    <a:lnTo>
                      <a:pt x="3209" y="3310"/>
                    </a:lnTo>
                    <a:lnTo>
                      <a:pt x="3209" y="3386"/>
                    </a:lnTo>
                    <a:lnTo>
                      <a:pt x="3150" y="3446"/>
                    </a:lnTo>
                    <a:lnTo>
                      <a:pt x="3099" y="3462"/>
                    </a:lnTo>
                    <a:lnTo>
                      <a:pt x="2980" y="3539"/>
                    </a:lnTo>
                    <a:lnTo>
                      <a:pt x="2802" y="3505"/>
                    </a:lnTo>
                    <a:lnTo>
                      <a:pt x="2447" y="3530"/>
                    </a:lnTo>
                    <a:lnTo>
                      <a:pt x="2388" y="3505"/>
                    </a:lnTo>
                    <a:lnTo>
                      <a:pt x="1947" y="3462"/>
                    </a:lnTo>
                    <a:lnTo>
                      <a:pt x="1676" y="3369"/>
                    </a:lnTo>
                    <a:lnTo>
                      <a:pt x="1202" y="3132"/>
                    </a:lnTo>
                    <a:lnTo>
                      <a:pt x="906" y="3048"/>
                    </a:lnTo>
                    <a:lnTo>
                      <a:pt x="669" y="2895"/>
                    </a:lnTo>
                    <a:lnTo>
                      <a:pt x="491" y="2819"/>
                    </a:lnTo>
                    <a:lnTo>
                      <a:pt x="356" y="2700"/>
                    </a:lnTo>
                    <a:lnTo>
                      <a:pt x="237" y="2573"/>
                    </a:lnTo>
                    <a:lnTo>
                      <a:pt x="136" y="2430"/>
                    </a:lnTo>
                    <a:lnTo>
                      <a:pt x="93" y="2404"/>
                    </a:lnTo>
                    <a:lnTo>
                      <a:pt x="85" y="2345"/>
                    </a:lnTo>
                    <a:lnTo>
                      <a:pt x="17" y="2193"/>
                    </a:lnTo>
                    <a:lnTo>
                      <a:pt x="17" y="2108"/>
                    </a:lnTo>
                    <a:lnTo>
                      <a:pt x="0" y="2049"/>
                    </a:lnTo>
                    <a:lnTo>
                      <a:pt x="17" y="1930"/>
                    </a:lnTo>
                    <a:lnTo>
                      <a:pt x="9" y="1896"/>
                    </a:lnTo>
                    <a:lnTo>
                      <a:pt x="43" y="1778"/>
                    </a:lnTo>
                    <a:lnTo>
                      <a:pt x="102" y="1693"/>
                    </a:lnTo>
                    <a:lnTo>
                      <a:pt x="195" y="1600"/>
                    </a:lnTo>
                    <a:lnTo>
                      <a:pt x="195" y="1574"/>
                    </a:lnTo>
                    <a:lnTo>
                      <a:pt x="297" y="1456"/>
                    </a:lnTo>
                    <a:lnTo>
                      <a:pt x="313" y="1397"/>
                    </a:lnTo>
                    <a:lnTo>
                      <a:pt x="500" y="1185"/>
                    </a:lnTo>
                    <a:lnTo>
                      <a:pt x="694" y="1050"/>
                    </a:lnTo>
                    <a:lnTo>
                      <a:pt x="1092" y="829"/>
                    </a:lnTo>
                    <a:lnTo>
                      <a:pt x="1389" y="635"/>
                    </a:lnTo>
                    <a:lnTo>
                      <a:pt x="1626" y="525"/>
                    </a:lnTo>
                    <a:lnTo>
                      <a:pt x="2481" y="135"/>
                    </a:lnTo>
                    <a:lnTo>
                      <a:pt x="2794" y="76"/>
                    </a:lnTo>
                    <a:lnTo>
                      <a:pt x="2913" y="76"/>
                    </a:lnTo>
                    <a:lnTo>
                      <a:pt x="3226" y="8"/>
                    </a:lnTo>
                    <a:lnTo>
                      <a:pt x="3463" y="0"/>
                    </a:lnTo>
                    <a:lnTo>
                      <a:pt x="3547" y="17"/>
                    </a:lnTo>
                    <a:lnTo>
                      <a:pt x="3632" y="76"/>
                    </a:lnTo>
                    <a:lnTo>
                      <a:pt x="3632" y="178"/>
                    </a:lnTo>
                    <a:lnTo>
                      <a:pt x="3581" y="245"/>
                    </a:lnTo>
                    <a:lnTo>
                      <a:pt x="3446" y="305"/>
                    </a:lnTo>
                    <a:lnTo>
                      <a:pt x="3031" y="372"/>
                    </a:lnTo>
                    <a:lnTo>
                      <a:pt x="2913" y="432"/>
                    </a:lnTo>
                    <a:lnTo>
                      <a:pt x="2557" y="533"/>
                    </a:lnTo>
                    <a:lnTo>
                      <a:pt x="2464" y="584"/>
                    </a:lnTo>
                    <a:lnTo>
                      <a:pt x="2024" y="719"/>
                    </a:lnTo>
                    <a:lnTo>
                      <a:pt x="1871" y="787"/>
                    </a:lnTo>
                    <a:lnTo>
                      <a:pt x="1516" y="889"/>
                    </a:lnTo>
                    <a:lnTo>
                      <a:pt x="1372" y="948"/>
                    </a:lnTo>
                    <a:lnTo>
                      <a:pt x="1338" y="96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E7A15E4-71E0-4580-A8DE-2C39C3B5F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169"/>
                <a:ext cx="3642" cy="4197"/>
              </a:xfrm>
              <a:custGeom>
                <a:avLst/>
                <a:gdLst>
                  <a:gd name="T0" fmla="*/ 7026 w 16051"/>
                  <a:gd name="T1" fmla="*/ 18279 h 18491"/>
                  <a:gd name="T2" fmla="*/ 8618 w 16051"/>
                  <a:gd name="T3" fmla="*/ 17898 h 18491"/>
                  <a:gd name="T4" fmla="*/ 8626 w 16051"/>
                  <a:gd name="T5" fmla="*/ 17635 h 18491"/>
                  <a:gd name="T6" fmla="*/ 6612 w 16051"/>
                  <a:gd name="T7" fmla="*/ 17322 h 18491"/>
                  <a:gd name="T8" fmla="*/ 5486 w 16051"/>
                  <a:gd name="T9" fmla="*/ 17034 h 18491"/>
                  <a:gd name="T10" fmla="*/ 3979 w 16051"/>
                  <a:gd name="T11" fmla="*/ 17449 h 18491"/>
                  <a:gd name="T12" fmla="*/ 2345 w 16051"/>
                  <a:gd name="T13" fmla="*/ 17094 h 18491"/>
                  <a:gd name="T14" fmla="*/ 186 w 16051"/>
                  <a:gd name="T15" fmla="*/ 16391 h 18491"/>
                  <a:gd name="T16" fmla="*/ 50 w 16051"/>
                  <a:gd name="T17" fmla="*/ 15680 h 18491"/>
                  <a:gd name="T18" fmla="*/ 1159 w 16051"/>
                  <a:gd name="T19" fmla="*/ 14842 h 18491"/>
                  <a:gd name="T20" fmla="*/ 3115 w 16051"/>
                  <a:gd name="T21" fmla="*/ 14926 h 18491"/>
                  <a:gd name="T22" fmla="*/ 6637 w 16051"/>
                  <a:gd name="T23" fmla="*/ 15036 h 18491"/>
                  <a:gd name="T24" fmla="*/ 9211 w 16051"/>
                  <a:gd name="T25" fmla="*/ 15222 h 18491"/>
                  <a:gd name="T26" fmla="*/ 11979 w 16051"/>
                  <a:gd name="T27" fmla="*/ 15299 h 18491"/>
                  <a:gd name="T28" fmla="*/ 13985 w 16051"/>
                  <a:gd name="T29" fmla="*/ 15316 h 18491"/>
                  <a:gd name="T30" fmla="*/ 16051 w 16051"/>
                  <a:gd name="T31" fmla="*/ 14621 h 18491"/>
                  <a:gd name="T32" fmla="*/ 13596 w 16051"/>
                  <a:gd name="T33" fmla="*/ 14825 h 18491"/>
                  <a:gd name="T34" fmla="*/ 11107 w 16051"/>
                  <a:gd name="T35" fmla="*/ 14825 h 18491"/>
                  <a:gd name="T36" fmla="*/ 8753 w 16051"/>
                  <a:gd name="T37" fmla="*/ 14613 h 18491"/>
                  <a:gd name="T38" fmla="*/ 6375 w 16051"/>
                  <a:gd name="T39" fmla="*/ 14283 h 18491"/>
                  <a:gd name="T40" fmla="*/ 6027 w 16051"/>
                  <a:gd name="T41" fmla="*/ 13148 h 18491"/>
                  <a:gd name="T42" fmla="*/ 8957 w 16051"/>
                  <a:gd name="T43" fmla="*/ 12835 h 18491"/>
                  <a:gd name="T44" fmla="*/ 10277 w 16051"/>
                  <a:gd name="T45" fmla="*/ 12429 h 18491"/>
                  <a:gd name="T46" fmla="*/ 12335 w 16051"/>
                  <a:gd name="T47" fmla="*/ 12031 h 18491"/>
                  <a:gd name="T48" fmla="*/ 10684 w 16051"/>
                  <a:gd name="T49" fmla="*/ 11895 h 18491"/>
                  <a:gd name="T50" fmla="*/ 8991 w 16051"/>
                  <a:gd name="T51" fmla="*/ 12192 h 18491"/>
                  <a:gd name="T52" fmla="*/ 7009 w 16051"/>
                  <a:gd name="T53" fmla="*/ 12141 h 18491"/>
                  <a:gd name="T54" fmla="*/ 5350 w 16051"/>
                  <a:gd name="T55" fmla="*/ 12640 h 18491"/>
                  <a:gd name="T56" fmla="*/ 3835 w 16051"/>
                  <a:gd name="T57" fmla="*/ 12098 h 18491"/>
                  <a:gd name="T58" fmla="*/ 2666 w 16051"/>
                  <a:gd name="T59" fmla="*/ 11421 h 18491"/>
                  <a:gd name="T60" fmla="*/ 2387 w 16051"/>
                  <a:gd name="T61" fmla="*/ 10202 h 18491"/>
                  <a:gd name="T62" fmla="*/ 1066 w 16051"/>
                  <a:gd name="T63" fmla="*/ 8940 h 18491"/>
                  <a:gd name="T64" fmla="*/ 1913 w 16051"/>
                  <a:gd name="T65" fmla="*/ 7781 h 18491"/>
                  <a:gd name="T66" fmla="*/ 4004 w 16051"/>
                  <a:gd name="T67" fmla="*/ 7654 h 18491"/>
                  <a:gd name="T68" fmla="*/ 5503 w 16051"/>
                  <a:gd name="T69" fmla="*/ 8382 h 18491"/>
                  <a:gd name="T70" fmla="*/ 6730 w 16051"/>
                  <a:gd name="T71" fmla="*/ 8077 h 18491"/>
                  <a:gd name="T72" fmla="*/ 8508 w 16051"/>
                  <a:gd name="T73" fmla="*/ 7950 h 18491"/>
                  <a:gd name="T74" fmla="*/ 10032 w 16051"/>
                  <a:gd name="T75" fmla="*/ 7933 h 18491"/>
                  <a:gd name="T76" fmla="*/ 10184 w 16051"/>
                  <a:gd name="T77" fmla="*/ 7535 h 18491"/>
                  <a:gd name="T78" fmla="*/ 7924 w 16051"/>
                  <a:gd name="T79" fmla="*/ 7357 h 18491"/>
                  <a:gd name="T80" fmla="*/ 5883 w 16051"/>
                  <a:gd name="T81" fmla="*/ 6824 h 18491"/>
                  <a:gd name="T82" fmla="*/ 3928 w 16051"/>
                  <a:gd name="T83" fmla="*/ 6959 h 18491"/>
                  <a:gd name="T84" fmla="*/ 2268 w 16051"/>
                  <a:gd name="T85" fmla="*/ 6866 h 18491"/>
                  <a:gd name="T86" fmla="*/ 1473 w 16051"/>
                  <a:gd name="T87" fmla="*/ 5630 h 18491"/>
                  <a:gd name="T88" fmla="*/ 3327 w 16051"/>
                  <a:gd name="T89" fmla="*/ 4504 h 18491"/>
                  <a:gd name="T90" fmla="*/ 5773 w 16051"/>
                  <a:gd name="T91" fmla="*/ 4335 h 18491"/>
                  <a:gd name="T92" fmla="*/ 7712 w 16051"/>
                  <a:gd name="T93" fmla="*/ 4225 h 18491"/>
                  <a:gd name="T94" fmla="*/ 7551 w 16051"/>
                  <a:gd name="T95" fmla="*/ 3979 h 18491"/>
                  <a:gd name="T96" fmla="*/ 6095 w 16051"/>
                  <a:gd name="T97" fmla="*/ 3810 h 18491"/>
                  <a:gd name="T98" fmla="*/ 4495 w 16051"/>
                  <a:gd name="T99" fmla="*/ 3861 h 18491"/>
                  <a:gd name="T100" fmla="*/ 3682 w 16051"/>
                  <a:gd name="T101" fmla="*/ 3065 h 18491"/>
                  <a:gd name="T102" fmla="*/ 4766 w 16051"/>
                  <a:gd name="T103" fmla="*/ 2616 h 18491"/>
                  <a:gd name="T104" fmla="*/ 4732 w 16051"/>
                  <a:gd name="T105" fmla="*/ 2337 h 18491"/>
                  <a:gd name="T106" fmla="*/ 5045 w 16051"/>
                  <a:gd name="T107" fmla="*/ 1405 h 18491"/>
                  <a:gd name="T108" fmla="*/ 6358 w 16051"/>
                  <a:gd name="T109" fmla="*/ 1541 h 18491"/>
                  <a:gd name="T110" fmla="*/ 8652 w 16051"/>
                  <a:gd name="T111" fmla="*/ 1702 h 18491"/>
                  <a:gd name="T112" fmla="*/ 8364 w 16051"/>
                  <a:gd name="T113" fmla="*/ 1388 h 18491"/>
                  <a:gd name="T114" fmla="*/ 7145 w 16051"/>
                  <a:gd name="T115" fmla="*/ 906 h 18491"/>
                  <a:gd name="T116" fmla="*/ 6290 w 16051"/>
                  <a:gd name="T117" fmla="*/ 525 h 18491"/>
                  <a:gd name="T118" fmla="*/ 5469 w 16051"/>
                  <a:gd name="T119" fmla="*/ 491 h 18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051" h="18491">
                    <a:moveTo>
                      <a:pt x="5460" y="18491"/>
                    </a:moveTo>
                    <a:lnTo>
                      <a:pt x="5646" y="18338"/>
                    </a:lnTo>
                    <a:lnTo>
                      <a:pt x="5723" y="18338"/>
                    </a:lnTo>
                    <a:lnTo>
                      <a:pt x="5917" y="18270"/>
                    </a:lnTo>
                    <a:lnTo>
                      <a:pt x="6002" y="18270"/>
                    </a:lnTo>
                    <a:lnTo>
                      <a:pt x="6078" y="18237"/>
                    </a:lnTo>
                    <a:lnTo>
                      <a:pt x="6671" y="18186"/>
                    </a:lnTo>
                    <a:lnTo>
                      <a:pt x="6908" y="18228"/>
                    </a:lnTo>
                    <a:lnTo>
                      <a:pt x="7026" y="18279"/>
                    </a:lnTo>
                    <a:lnTo>
                      <a:pt x="7306" y="18347"/>
                    </a:lnTo>
                    <a:lnTo>
                      <a:pt x="7382" y="18347"/>
                    </a:lnTo>
                    <a:lnTo>
                      <a:pt x="7738" y="18287"/>
                    </a:lnTo>
                    <a:lnTo>
                      <a:pt x="7941" y="18220"/>
                    </a:lnTo>
                    <a:lnTo>
                      <a:pt x="8135" y="18076"/>
                    </a:lnTo>
                    <a:lnTo>
                      <a:pt x="8322" y="18008"/>
                    </a:lnTo>
                    <a:lnTo>
                      <a:pt x="8500" y="17940"/>
                    </a:lnTo>
                    <a:lnTo>
                      <a:pt x="8542" y="17940"/>
                    </a:lnTo>
                    <a:lnTo>
                      <a:pt x="8618" y="17898"/>
                    </a:lnTo>
                    <a:lnTo>
                      <a:pt x="8813" y="17898"/>
                    </a:lnTo>
                    <a:lnTo>
                      <a:pt x="9075" y="17881"/>
                    </a:lnTo>
                    <a:lnTo>
                      <a:pt x="9134" y="17898"/>
                    </a:lnTo>
                    <a:lnTo>
                      <a:pt x="9168" y="17881"/>
                    </a:lnTo>
                    <a:lnTo>
                      <a:pt x="9134" y="17771"/>
                    </a:lnTo>
                    <a:lnTo>
                      <a:pt x="8982" y="17695"/>
                    </a:lnTo>
                    <a:lnTo>
                      <a:pt x="8897" y="17661"/>
                    </a:lnTo>
                    <a:lnTo>
                      <a:pt x="8779" y="17635"/>
                    </a:lnTo>
                    <a:lnTo>
                      <a:pt x="8626" y="17635"/>
                    </a:lnTo>
                    <a:lnTo>
                      <a:pt x="8542" y="17602"/>
                    </a:lnTo>
                    <a:lnTo>
                      <a:pt x="8491" y="17602"/>
                    </a:lnTo>
                    <a:lnTo>
                      <a:pt x="8271" y="17568"/>
                    </a:lnTo>
                    <a:lnTo>
                      <a:pt x="8152" y="17525"/>
                    </a:lnTo>
                    <a:lnTo>
                      <a:pt x="8008" y="17449"/>
                    </a:lnTo>
                    <a:lnTo>
                      <a:pt x="7712" y="17424"/>
                    </a:lnTo>
                    <a:lnTo>
                      <a:pt x="6899" y="17458"/>
                    </a:lnTo>
                    <a:lnTo>
                      <a:pt x="6823" y="17390"/>
                    </a:lnTo>
                    <a:lnTo>
                      <a:pt x="6612" y="17322"/>
                    </a:lnTo>
                    <a:lnTo>
                      <a:pt x="6468" y="17288"/>
                    </a:lnTo>
                    <a:lnTo>
                      <a:pt x="6375" y="17288"/>
                    </a:lnTo>
                    <a:lnTo>
                      <a:pt x="6231" y="17237"/>
                    </a:lnTo>
                    <a:lnTo>
                      <a:pt x="6205" y="17212"/>
                    </a:lnTo>
                    <a:lnTo>
                      <a:pt x="6112" y="17170"/>
                    </a:lnTo>
                    <a:lnTo>
                      <a:pt x="5841" y="17085"/>
                    </a:lnTo>
                    <a:lnTo>
                      <a:pt x="5757" y="17068"/>
                    </a:lnTo>
                    <a:lnTo>
                      <a:pt x="5697" y="17043"/>
                    </a:lnTo>
                    <a:lnTo>
                      <a:pt x="5486" y="17034"/>
                    </a:lnTo>
                    <a:lnTo>
                      <a:pt x="5401" y="17043"/>
                    </a:lnTo>
                    <a:lnTo>
                      <a:pt x="5223" y="17102"/>
                    </a:lnTo>
                    <a:lnTo>
                      <a:pt x="5045" y="17178"/>
                    </a:lnTo>
                    <a:lnTo>
                      <a:pt x="4834" y="17348"/>
                    </a:lnTo>
                    <a:lnTo>
                      <a:pt x="4656" y="17458"/>
                    </a:lnTo>
                    <a:lnTo>
                      <a:pt x="4478" y="17517"/>
                    </a:lnTo>
                    <a:lnTo>
                      <a:pt x="4334" y="17525"/>
                    </a:lnTo>
                    <a:lnTo>
                      <a:pt x="4216" y="17517"/>
                    </a:lnTo>
                    <a:lnTo>
                      <a:pt x="3979" y="17449"/>
                    </a:lnTo>
                    <a:lnTo>
                      <a:pt x="3945" y="17415"/>
                    </a:lnTo>
                    <a:lnTo>
                      <a:pt x="3826" y="17356"/>
                    </a:lnTo>
                    <a:lnTo>
                      <a:pt x="3708" y="17339"/>
                    </a:lnTo>
                    <a:lnTo>
                      <a:pt x="3564" y="17271"/>
                    </a:lnTo>
                    <a:lnTo>
                      <a:pt x="3200" y="17161"/>
                    </a:lnTo>
                    <a:lnTo>
                      <a:pt x="2903" y="17000"/>
                    </a:lnTo>
                    <a:lnTo>
                      <a:pt x="2819" y="16983"/>
                    </a:lnTo>
                    <a:lnTo>
                      <a:pt x="2641" y="16992"/>
                    </a:lnTo>
                    <a:lnTo>
                      <a:pt x="2345" y="17094"/>
                    </a:lnTo>
                    <a:lnTo>
                      <a:pt x="1634" y="17271"/>
                    </a:lnTo>
                    <a:lnTo>
                      <a:pt x="1396" y="17263"/>
                    </a:lnTo>
                    <a:lnTo>
                      <a:pt x="1219" y="17178"/>
                    </a:lnTo>
                    <a:lnTo>
                      <a:pt x="863" y="17068"/>
                    </a:lnTo>
                    <a:lnTo>
                      <a:pt x="770" y="17009"/>
                    </a:lnTo>
                    <a:lnTo>
                      <a:pt x="745" y="17009"/>
                    </a:lnTo>
                    <a:lnTo>
                      <a:pt x="508" y="16831"/>
                    </a:lnTo>
                    <a:lnTo>
                      <a:pt x="271" y="16476"/>
                    </a:lnTo>
                    <a:lnTo>
                      <a:pt x="186" y="16391"/>
                    </a:lnTo>
                    <a:lnTo>
                      <a:pt x="177" y="16332"/>
                    </a:lnTo>
                    <a:lnTo>
                      <a:pt x="144" y="16298"/>
                    </a:lnTo>
                    <a:lnTo>
                      <a:pt x="84" y="16213"/>
                    </a:lnTo>
                    <a:lnTo>
                      <a:pt x="33" y="16095"/>
                    </a:lnTo>
                    <a:lnTo>
                      <a:pt x="25" y="15976"/>
                    </a:lnTo>
                    <a:lnTo>
                      <a:pt x="0" y="15942"/>
                    </a:lnTo>
                    <a:lnTo>
                      <a:pt x="25" y="15883"/>
                    </a:lnTo>
                    <a:lnTo>
                      <a:pt x="25" y="15764"/>
                    </a:lnTo>
                    <a:lnTo>
                      <a:pt x="50" y="15680"/>
                    </a:lnTo>
                    <a:lnTo>
                      <a:pt x="50" y="15587"/>
                    </a:lnTo>
                    <a:lnTo>
                      <a:pt x="127" y="15468"/>
                    </a:lnTo>
                    <a:lnTo>
                      <a:pt x="152" y="15409"/>
                    </a:lnTo>
                    <a:lnTo>
                      <a:pt x="228" y="15333"/>
                    </a:lnTo>
                    <a:lnTo>
                      <a:pt x="271" y="15265"/>
                    </a:lnTo>
                    <a:lnTo>
                      <a:pt x="550" y="15062"/>
                    </a:lnTo>
                    <a:lnTo>
                      <a:pt x="762" y="14935"/>
                    </a:lnTo>
                    <a:lnTo>
                      <a:pt x="999" y="14850"/>
                    </a:lnTo>
                    <a:lnTo>
                      <a:pt x="1159" y="14842"/>
                    </a:lnTo>
                    <a:lnTo>
                      <a:pt x="1320" y="14867"/>
                    </a:lnTo>
                    <a:lnTo>
                      <a:pt x="1515" y="14875"/>
                    </a:lnTo>
                    <a:lnTo>
                      <a:pt x="1794" y="14918"/>
                    </a:lnTo>
                    <a:lnTo>
                      <a:pt x="1871" y="14943"/>
                    </a:lnTo>
                    <a:lnTo>
                      <a:pt x="2268" y="14994"/>
                    </a:lnTo>
                    <a:lnTo>
                      <a:pt x="2506" y="14994"/>
                    </a:lnTo>
                    <a:lnTo>
                      <a:pt x="2624" y="14969"/>
                    </a:lnTo>
                    <a:lnTo>
                      <a:pt x="2717" y="14943"/>
                    </a:lnTo>
                    <a:lnTo>
                      <a:pt x="3115" y="14926"/>
                    </a:lnTo>
                    <a:lnTo>
                      <a:pt x="3394" y="14875"/>
                    </a:lnTo>
                    <a:lnTo>
                      <a:pt x="3750" y="14867"/>
                    </a:lnTo>
                    <a:lnTo>
                      <a:pt x="4343" y="14782"/>
                    </a:lnTo>
                    <a:lnTo>
                      <a:pt x="4732" y="14757"/>
                    </a:lnTo>
                    <a:lnTo>
                      <a:pt x="5054" y="14791"/>
                    </a:lnTo>
                    <a:lnTo>
                      <a:pt x="5646" y="14909"/>
                    </a:lnTo>
                    <a:lnTo>
                      <a:pt x="5960" y="14935"/>
                    </a:lnTo>
                    <a:lnTo>
                      <a:pt x="6078" y="14977"/>
                    </a:lnTo>
                    <a:lnTo>
                      <a:pt x="6637" y="15036"/>
                    </a:lnTo>
                    <a:lnTo>
                      <a:pt x="6755" y="15062"/>
                    </a:lnTo>
                    <a:lnTo>
                      <a:pt x="7348" y="15036"/>
                    </a:lnTo>
                    <a:lnTo>
                      <a:pt x="7619" y="15079"/>
                    </a:lnTo>
                    <a:lnTo>
                      <a:pt x="7822" y="15087"/>
                    </a:lnTo>
                    <a:lnTo>
                      <a:pt x="8178" y="15146"/>
                    </a:lnTo>
                    <a:lnTo>
                      <a:pt x="8686" y="15146"/>
                    </a:lnTo>
                    <a:lnTo>
                      <a:pt x="8847" y="15172"/>
                    </a:lnTo>
                    <a:lnTo>
                      <a:pt x="9092" y="15180"/>
                    </a:lnTo>
                    <a:lnTo>
                      <a:pt x="9211" y="15222"/>
                    </a:lnTo>
                    <a:lnTo>
                      <a:pt x="9448" y="15282"/>
                    </a:lnTo>
                    <a:lnTo>
                      <a:pt x="9922" y="15239"/>
                    </a:lnTo>
                    <a:lnTo>
                      <a:pt x="10244" y="15316"/>
                    </a:lnTo>
                    <a:lnTo>
                      <a:pt x="10718" y="15324"/>
                    </a:lnTo>
                    <a:lnTo>
                      <a:pt x="10751" y="15341"/>
                    </a:lnTo>
                    <a:lnTo>
                      <a:pt x="11107" y="15358"/>
                    </a:lnTo>
                    <a:lnTo>
                      <a:pt x="11226" y="15341"/>
                    </a:lnTo>
                    <a:lnTo>
                      <a:pt x="11742" y="15341"/>
                    </a:lnTo>
                    <a:lnTo>
                      <a:pt x="11979" y="15299"/>
                    </a:lnTo>
                    <a:lnTo>
                      <a:pt x="12021" y="15324"/>
                    </a:lnTo>
                    <a:lnTo>
                      <a:pt x="12377" y="15282"/>
                    </a:lnTo>
                    <a:lnTo>
                      <a:pt x="12690" y="15282"/>
                    </a:lnTo>
                    <a:lnTo>
                      <a:pt x="13003" y="15256"/>
                    </a:lnTo>
                    <a:lnTo>
                      <a:pt x="13325" y="15172"/>
                    </a:lnTo>
                    <a:lnTo>
                      <a:pt x="13478" y="15172"/>
                    </a:lnTo>
                    <a:lnTo>
                      <a:pt x="13715" y="15222"/>
                    </a:lnTo>
                    <a:lnTo>
                      <a:pt x="13867" y="15299"/>
                    </a:lnTo>
                    <a:lnTo>
                      <a:pt x="13985" y="15316"/>
                    </a:lnTo>
                    <a:lnTo>
                      <a:pt x="14333" y="15112"/>
                    </a:lnTo>
                    <a:lnTo>
                      <a:pt x="14451" y="15096"/>
                    </a:lnTo>
                    <a:lnTo>
                      <a:pt x="14604" y="15104"/>
                    </a:lnTo>
                    <a:lnTo>
                      <a:pt x="14764" y="15087"/>
                    </a:lnTo>
                    <a:lnTo>
                      <a:pt x="14841" y="15045"/>
                    </a:lnTo>
                    <a:lnTo>
                      <a:pt x="15713" y="14842"/>
                    </a:lnTo>
                    <a:lnTo>
                      <a:pt x="15873" y="14765"/>
                    </a:lnTo>
                    <a:lnTo>
                      <a:pt x="15899" y="14748"/>
                    </a:lnTo>
                    <a:lnTo>
                      <a:pt x="16051" y="14621"/>
                    </a:lnTo>
                    <a:lnTo>
                      <a:pt x="15975" y="14571"/>
                    </a:lnTo>
                    <a:lnTo>
                      <a:pt x="15645" y="14571"/>
                    </a:lnTo>
                    <a:lnTo>
                      <a:pt x="15552" y="14545"/>
                    </a:lnTo>
                    <a:lnTo>
                      <a:pt x="15433" y="14545"/>
                    </a:lnTo>
                    <a:lnTo>
                      <a:pt x="14993" y="14638"/>
                    </a:lnTo>
                    <a:lnTo>
                      <a:pt x="14578" y="14706"/>
                    </a:lnTo>
                    <a:lnTo>
                      <a:pt x="14223" y="14740"/>
                    </a:lnTo>
                    <a:lnTo>
                      <a:pt x="13867" y="14816"/>
                    </a:lnTo>
                    <a:lnTo>
                      <a:pt x="13596" y="14825"/>
                    </a:lnTo>
                    <a:lnTo>
                      <a:pt x="13156" y="14901"/>
                    </a:lnTo>
                    <a:lnTo>
                      <a:pt x="12944" y="14901"/>
                    </a:lnTo>
                    <a:lnTo>
                      <a:pt x="12826" y="14875"/>
                    </a:lnTo>
                    <a:lnTo>
                      <a:pt x="12682" y="14901"/>
                    </a:lnTo>
                    <a:lnTo>
                      <a:pt x="12174" y="14884"/>
                    </a:lnTo>
                    <a:lnTo>
                      <a:pt x="11911" y="14909"/>
                    </a:lnTo>
                    <a:lnTo>
                      <a:pt x="11700" y="14875"/>
                    </a:lnTo>
                    <a:lnTo>
                      <a:pt x="11285" y="14858"/>
                    </a:lnTo>
                    <a:lnTo>
                      <a:pt x="11107" y="14825"/>
                    </a:lnTo>
                    <a:lnTo>
                      <a:pt x="10811" y="14825"/>
                    </a:lnTo>
                    <a:lnTo>
                      <a:pt x="10464" y="14782"/>
                    </a:lnTo>
                    <a:lnTo>
                      <a:pt x="10379" y="14740"/>
                    </a:lnTo>
                    <a:lnTo>
                      <a:pt x="9769" y="14689"/>
                    </a:lnTo>
                    <a:lnTo>
                      <a:pt x="9346" y="14664"/>
                    </a:lnTo>
                    <a:lnTo>
                      <a:pt x="9253" y="14638"/>
                    </a:lnTo>
                    <a:lnTo>
                      <a:pt x="9084" y="14647"/>
                    </a:lnTo>
                    <a:lnTo>
                      <a:pt x="8813" y="14638"/>
                    </a:lnTo>
                    <a:lnTo>
                      <a:pt x="8753" y="14613"/>
                    </a:lnTo>
                    <a:lnTo>
                      <a:pt x="7856" y="14520"/>
                    </a:lnTo>
                    <a:lnTo>
                      <a:pt x="7771" y="14511"/>
                    </a:lnTo>
                    <a:lnTo>
                      <a:pt x="7619" y="14452"/>
                    </a:lnTo>
                    <a:lnTo>
                      <a:pt x="7086" y="14461"/>
                    </a:lnTo>
                    <a:lnTo>
                      <a:pt x="6882" y="14401"/>
                    </a:lnTo>
                    <a:lnTo>
                      <a:pt x="6764" y="14393"/>
                    </a:lnTo>
                    <a:lnTo>
                      <a:pt x="6586" y="14334"/>
                    </a:lnTo>
                    <a:lnTo>
                      <a:pt x="6468" y="14325"/>
                    </a:lnTo>
                    <a:lnTo>
                      <a:pt x="6375" y="14283"/>
                    </a:lnTo>
                    <a:lnTo>
                      <a:pt x="6324" y="14232"/>
                    </a:lnTo>
                    <a:lnTo>
                      <a:pt x="5960" y="14029"/>
                    </a:lnTo>
                    <a:lnTo>
                      <a:pt x="5850" y="13910"/>
                    </a:lnTo>
                    <a:lnTo>
                      <a:pt x="5833" y="13732"/>
                    </a:lnTo>
                    <a:lnTo>
                      <a:pt x="5841" y="13673"/>
                    </a:lnTo>
                    <a:lnTo>
                      <a:pt x="5824" y="13580"/>
                    </a:lnTo>
                    <a:lnTo>
                      <a:pt x="5833" y="13461"/>
                    </a:lnTo>
                    <a:lnTo>
                      <a:pt x="5934" y="13224"/>
                    </a:lnTo>
                    <a:lnTo>
                      <a:pt x="6027" y="13148"/>
                    </a:lnTo>
                    <a:lnTo>
                      <a:pt x="6112" y="13106"/>
                    </a:lnTo>
                    <a:lnTo>
                      <a:pt x="6231" y="13064"/>
                    </a:lnTo>
                    <a:lnTo>
                      <a:pt x="6349" y="13038"/>
                    </a:lnTo>
                    <a:lnTo>
                      <a:pt x="7018" y="13030"/>
                    </a:lnTo>
                    <a:lnTo>
                      <a:pt x="7094" y="13047"/>
                    </a:lnTo>
                    <a:lnTo>
                      <a:pt x="7450" y="13064"/>
                    </a:lnTo>
                    <a:lnTo>
                      <a:pt x="8008" y="12987"/>
                    </a:lnTo>
                    <a:lnTo>
                      <a:pt x="8440" y="12962"/>
                    </a:lnTo>
                    <a:lnTo>
                      <a:pt x="8957" y="12835"/>
                    </a:lnTo>
                    <a:lnTo>
                      <a:pt x="9151" y="12742"/>
                    </a:lnTo>
                    <a:lnTo>
                      <a:pt x="9270" y="12725"/>
                    </a:lnTo>
                    <a:lnTo>
                      <a:pt x="9388" y="12666"/>
                    </a:lnTo>
                    <a:lnTo>
                      <a:pt x="9592" y="12598"/>
                    </a:lnTo>
                    <a:lnTo>
                      <a:pt x="9752" y="12556"/>
                    </a:lnTo>
                    <a:lnTo>
                      <a:pt x="9846" y="12513"/>
                    </a:lnTo>
                    <a:lnTo>
                      <a:pt x="9964" y="12462"/>
                    </a:lnTo>
                    <a:lnTo>
                      <a:pt x="10159" y="12429"/>
                    </a:lnTo>
                    <a:lnTo>
                      <a:pt x="10277" y="12429"/>
                    </a:lnTo>
                    <a:lnTo>
                      <a:pt x="10633" y="12361"/>
                    </a:lnTo>
                    <a:lnTo>
                      <a:pt x="10912" y="12335"/>
                    </a:lnTo>
                    <a:lnTo>
                      <a:pt x="11192" y="12276"/>
                    </a:lnTo>
                    <a:lnTo>
                      <a:pt x="11429" y="12268"/>
                    </a:lnTo>
                    <a:lnTo>
                      <a:pt x="11700" y="12200"/>
                    </a:lnTo>
                    <a:lnTo>
                      <a:pt x="11903" y="12124"/>
                    </a:lnTo>
                    <a:lnTo>
                      <a:pt x="12140" y="12065"/>
                    </a:lnTo>
                    <a:lnTo>
                      <a:pt x="12216" y="12065"/>
                    </a:lnTo>
                    <a:lnTo>
                      <a:pt x="12335" y="12031"/>
                    </a:lnTo>
                    <a:lnTo>
                      <a:pt x="12411" y="11988"/>
                    </a:lnTo>
                    <a:lnTo>
                      <a:pt x="12419" y="11929"/>
                    </a:lnTo>
                    <a:lnTo>
                      <a:pt x="12318" y="11870"/>
                    </a:lnTo>
                    <a:lnTo>
                      <a:pt x="11691" y="11861"/>
                    </a:lnTo>
                    <a:lnTo>
                      <a:pt x="11513" y="11887"/>
                    </a:lnTo>
                    <a:lnTo>
                      <a:pt x="11251" y="11946"/>
                    </a:lnTo>
                    <a:lnTo>
                      <a:pt x="11132" y="11988"/>
                    </a:lnTo>
                    <a:lnTo>
                      <a:pt x="10980" y="11988"/>
                    </a:lnTo>
                    <a:lnTo>
                      <a:pt x="10684" y="11895"/>
                    </a:lnTo>
                    <a:lnTo>
                      <a:pt x="10481" y="11870"/>
                    </a:lnTo>
                    <a:lnTo>
                      <a:pt x="10362" y="11836"/>
                    </a:lnTo>
                    <a:lnTo>
                      <a:pt x="10125" y="11836"/>
                    </a:lnTo>
                    <a:lnTo>
                      <a:pt x="10006" y="11827"/>
                    </a:lnTo>
                    <a:lnTo>
                      <a:pt x="9973" y="11802"/>
                    </a:lnTo>
                    <a:lnTo>
                      <a:pt x="9769" y="11827"/>
                    </a:lnTo>
                    <a:lnTo>
                      <a:pt x="9710" y="11827"/>
                    </a:lnTo>
                    <a:lnTo>
                      <a:pt x="9558" y="11870"/>
                    </a:lnTo>
                    <a:lnTo>
                      <a:pt x="8991" y="12192"/>
                    </a:lnTo>
                    <a:lnTo>
                      <a:pt x="8787" y="12276"/>
                    </a:lnTo>
                    <a:lnTo>
                      <a:pt x="8635" y="12310"/>
                    </a:lnTo>
                    <a:lnTo>
                      <a:pt x="8550" y="12344"/>
                    </a:lnTo>
                    <a:lnTo>
                      <a:pt x="8076" y="12378"/>
                    </a:lnTo>
                    <a:lnTo>
                      <a:pt x="8017" y="12344"/>
                    </a:lnTo>
                    <a:lnTo>
                      <a:pt x="7839" y="12327"/>
                    </a:lnTo>
                    <a:lnTo>
                      <a:pt x="7543" y="12217"/>
                    </a:lnTo>
                    <a:lnTo>
                      <a:pt x="7331" y="12200"/>
                    </a:lnTo>
                    <a:lnTo>
                      <a:pt x="7009" y="12141"/>
                    </a:lnTo>
                    <a:lnTo>
                      <a:pt x="6739" y="12065"/>
                    </a:lnTo>
                    <a:lnTo>
                      <a:pt x="6654" y="12065"/>
                    </a:lnTo>
                    <a:lnTo>
                      <a:pt x="6417" y="12107"/>
                    </a:lnTo>
                    <a:lnTo>
                      <a:pt x="6358" y="12149"/>
                    </a:lnTo>
                    <a:lnTo>
                      <a:pt x="6324" y="12149"/>
                    </a:lnTo>
                    <a:lnTo>
                      <a:pt x="6146" y="12225"/>
                    </a:lnTo>
                    <a:lnTo>
                      <a:pt x="5883" y="12369"/>
                    </a:lnTo>
                    <a:lnTo>
                      <a:pt x="5587" y="12564"/>
                    </a:lnTo>
                    <a:lnTo>
                      <a:pt x="5350" y="12640"/>
                    </a:lnTo>
                    <a:lnTo>
                      <a:pt x="5020" y="12691"/>
                    </a:lnTo>
                    <a:lnTo>
                      <a:pt x="4842" y="12691"/>
                    </a:lnTo>
                    <a:lnTo>
                      <a:pt x="4546" y="12666"/>
                    </a:lnTo>
                    <a:lnTo>
                      <a:pt x="4461" y="12640"/>
                    </a:lnTo>
                    <a:lnTo>
                      <a:pt x="4190" y="12479"/>
                    </a:lnTo>
                    <a:lnTo>
                      <a:pt x="4097" y="12344"/>
                    </a:lnTo>
                    <a:lnTo>
                      <a:pt x="4013" y="12158"/>
                    </a:lnTo>
                    <a:lnTo>
                      <a:pt x="3945" y="12107"/>
                    </a:lnTo>
                    <a:lnTo>
                      <a:pt x="3835" y="12098"/>
                    </a:lnTo>
                    <a:lnTo>
                      <a:pt x="3657" y="12158"/>
                    </a:lnTo>
                    <a:lnTo>
                      <a:pt x="3538" y="12183"/>
                    </a:lnTo>
                    <a:lnTo>
                      <a:pt x="3276" y="12141"/>
                    </a:lnTo>
                    <a:lnTo>
                      <a:pt x="3064" y="12022"/>
                    </a:lnTo>
                    <a:lnTo>
                      <a:pt x="2870" y="11836"/>
                    </a:lnTo>
                    <a:lnTo>
                      <a:pt x="2836" y="11785"/>
                    </a:lnTo>
                    <a:lnTo>
                      <a:pt x="2776" y="11734"/>
                    </a:lnTo>
                    <a:lnTo>
                      <a:pt x="2692" y="11599"/>
                    </a:lnTo>
                    <a:lnTo>
                      <a:pt x="2666" y="11421"/>
                    </a:lnTo>
                    <a:lnTo>
                      <a:pt x="2683" y="11150"/>
                    </a:lnTo>
                    <a:lnTo>
                      <a:pt x="2709" y="11006"/>
                    </a:lnTo>
                    <a:lnTo>
                      <a:pt x="2709" y="10913"/>
                    </a:lnTo>
                    <a:lnTo>
                      <a:pt x="2683" y="10735"/>
                    </a:lnTo>
                    <a:lnTo>
                      <a:pt x="2599" y="10558"/>
                    </a:lnTo>
                    <a:lnTo>
                      <a:pt x="2590" y="10498"/>
                    </a:lnTo>
                    <a:lnTo>
                      <a:pt x="2531" y="10414"/>
                    </a:lnTo>
                    <a:lnTo>
                      <a:pt x="2514" y="10354"/>
                    </a:lnTo>
                    <a:lnTo>
                      <a:pt x="2387" y="10202"/>
                    </a:lnTo>
                    <a:lnTo>
                      <a:pt x="2277" y="10126"/>
                    </a:lnTo>
                    <a:lnTo>
                      <a:pt x="2235" y="10117"/>
                    </a:lnTo>
                    <a:lnTo>
                      <a:pt x="2218" y="10083"/>
                    </a:lnTo>
                    <a:lnTo>
                      <a:pt x="1913" y="9880"/>
                    </a:lnTo>
                    <a:lnTo>
                      <a:pt x="1642" y="9736"/>
                    </a:lnTo>
                    <a:lnTo>
                      <a:pt x="1439" y="9592"/>
                    </a:lnTo>
                    <a:lnTo>
                      <a:pt x="1286" y="9465"/>
                    </a:lnTo>
                    <a:lnTo>
                      <a:pt x="1168" y="9262"/>
                    </a:lnTo>
                    <a:lnTo>
                      <a:pt x="1066" y="8940"/>
                    </a:lnTo>
                    <a:lnTo>
                      <a:pt x="1066" y="8729"/>
                    </a:lnTo>
                    <a:lnTo>
                      <a:pt x="1168" y="8492"/>
                    </a:lnTo>
                    <a:lnTo>
                      <a:pt x="1176" y="8432"/>
                    </a:lnTo>
                    <a:lnTo>
                      <a:pt x="1219" y="8373"/>
                    </a:lnTo>
                    <a:lnTo>
                      <a:pt x="1303" y="8077"/>
                    </a:lnTo>
                    <a:lnTo>
                      <a:pt x="1422" y="7874"/>
                    </a:lnTo>
                    <a:lnTo>
                      <a:pt x="1710" y="7764"/>
                    </a:lnTo>
                    <a:lnTo>
                      <a:pt x="1794" y="7755"/>
                    </a:lnTo>
                    <a:lnTo>
                      <a:pt x="1913" y="7781"/>
                    </a:lnTo>
                    <a:lnTo>
                      <a:pt x="2184" y="7730"/>
                    </a:lnTo>
                    <a:lnTo>
                      <a:pt x="2268" y="7730"/>
                    </a:lnTo>
                    <a:lnTo>
                      <a:pt x="2463" y="7687"/>
                    </a:lnTo>
                    <a:lnTo>
                      <a:pt x="2743" y="7645"/>
                    </a:lnTo>
                    <a:lnTo>
                      <a:pt x="2895" y="7586"/>
                    </a:lnTo>
                    <a:lnTo>
                      <a:pt x="3056" y="7569"/>
                    </a:lnTo>
                    <a:lnTo>
                      <a:pt x="3411" y="7535"/>
                    </a:lnTo>
                    <a:lnTo>
                      <a:pt x="3767" y="7586"/>
                    </a:lnTo>
                    <a:lnTo>
                      <a:pt x="4004" y="7654"/>
                    </a:lnTo>
                    <a:lnTo>
                      <a:pt x="4360" y="7721"/>
                    </a:lnTo>
                    <a:lnTo>
                      <a:pt x="4436" y="7755"/>
                    </a:lnTo>
                    <a:lnTo>
                      <a:pt x="4664" y="7908"/>
                    </a:lnTo>
                    <a:lnTo>
                      <a:pt x="4749" y="7933"/>
                    </a:lnTo>
                    <a:lnTo>
                      <a:pt x="4774" y="7958"/>
                    </a:lnTo>
                    <a:lnTo>
                      <a:pt x="4969" y="8001"/>
                    </a:lnTo>
                    <a:lnTo>
                      <a:pt x="5206" y="8111"/>
                    </a:lnTo>
                    <a:lnTo>
                      <a:pt x="5401" y="8246"/>
                    </a:lnTo>
                    <a:lnTo>
                      <a:pt x="5503" y="8382"/>
                    </a:lnTo>
                    <a:lnTo>
                      <a:pt x="5545" y="8416"/>
                    </a:lnTo>
                    <a:lnTo>
                      <a:pt x="5723" y="8670"/>
                    </a:lnTo>
                    <a:lnTo>
                      <a:pt x="5790" y="8729"/>
                    </a:lnTo>
                    <a:lnTo>
                      <a:pt x="5875" y="8754"/>
                    </a:lnTo>
                    <a:lnTo>
                      <a:pt x="6010" y="8737"/>
                    </a:lnTo>
                    <a:lnTo>
                      <a:pt x="6197" y="8551"/>
                    </a:lnTo>
                    <a:lnTo>
                      <a:pt x="6502" y="8170"/>
                    </a:lnTo>
                    <a:lnTo>
                      <a:pt x="6612" y="8102"/>
                    </a:lnTo>
                    <a:lnTo>
                      <a:pt x="6730" y="8077"/>
                    </a:lnTo>
                    <a:lnTo>
                      <a:pt x="7128" y="8077"/>
                    </a:lnTo>
                    <a:lnTo>
                      <a:pt x="7204" y="8102"/>
                    </a:lnTo>
                    <a:lnTo>
                      <a:pt x="7484" y="8077"/>
                    </a:lnTo>
                    <a:lnTo>
                      <a:pt x="7678" y="8077"/>
                    </a:lnTo>
                    <a:lnTo>
                      <a:pt x="7721" y="8102"/>
                    </a:lnTo>
                    <a:lnTo>
                      <a:pt x="8000" y="8085"/>
                    </a:lnTo>
                    <a:lnTo>
                      <a:pt x="8271" y="8043"/>
                    </a:lnTo>
                    <a:lnTo>
                      <a:pt x="8389" y="7984"/>
                    </a:lnTo>
                    <a:lnTo>
                      <a:pt x="8508" y="7950"/>
                    </a:lnTo>
                    <a:lnTo>
                      <a:pt x="8787" y="7908"/>
                    </a:lnTo>
                    <a:lnTo>
                      <a:pt x="9067" y="7908"/>
                    </a:lnTo>
                    <a:lnTo>
                      <a:pt x="9185" y="7933"/>
                    </a:lnTo>
                    <a:lnTo>
                      <a:pt x="9338" y="7924"/>
                    </a:lnTo>
                    <a:lnTo>
                      <a:pt x="9541" y="7950"/>
                    </a:lnTo>
                    <a:lnTo>
                      <a:pt x="9693" y="7933"/>
                    </a:lnTo>
                    <a:lnTo>
                      <a:pt x="9930" y="7941"/>
                    </a:lnTo>
                    <a:lnTo>
                      <a:pt x="10015" y="7924"/>
                    </a:lnTo>
                    <a:lnTo>
                      <a:pt x="10032" y="7933"/>
                    </a:lnTo>
                    <a:lnTo>
                      <a:pt x="10133" y="7891"/>
                    </a:lnTo>
                    <a:lnTo>
                      <a:pt x="10210" y="7891"/>
                    </a:lnTo>
                    <a:lnTo>
                      <a:pt x="10370" y="7848"/>
                    </a:lnTo>
                    <a:lnTo>
                      <a:pt x="10878" y="7865"/>
                    </a:lnTo>
                    <a:lnTo>
                      <a:pt x="10904" y="7840"/>
                    </a:lnTo>
                    <a:lnTo>
                      <a:pt x="10862" y="7755"/>
                    </a:lnTo>
                    <a:lnTo>
                      <a:pt x="10658" y="7645"/>
                    </a:lnTo>
                    <a:lnTo>
                      <a:pt x="10387" y="7569"/>
                    </a:lnTo>
                    <a:lnTo>
                      <a:pt x="10184" y="7535"/>
                    </a:lnTo>
                    <a:lnTo>
                      <a:pt x="9854" y="7518"/>
                    </a:lnTo>
                    <a:lnTo>
                      <a:pt x="9676" y="7527"/>
                    </a:lnTo>
                    <a:lnTo>
                      <a:pt x="9617" y="7510"/>
                    </a:lnTo>
                    <a:lnTo>
                      <a:pt x="9261" y="7518"/>
                    </a:lnTo>
                    <a:lnTo>
                      <a:pt x="9143" y="7493"/>
                    </a:lnTo>
                    <a:lnTo>
                      <a:pt x="8610" y="7476"/>
                    </a:lnTo>
                    <a:lnTo>
                      <a:pt x="8398" y="7450"/>
                    </a:lnTo>
                    <a:lnTo>
                      <a:pt x="8135" y="7374"/>
                    </a:lnTo>
                    <a:lnTo>
                      <a:pt x="7924" y="7357"/>
                    </a:lnTo>
                    <a:lnTo>
                      <a:pt x="7687" y="7366"/>
                    </a:lnTo>
                    <a:lnTo>
                      <a:pt x="7424" y="7332"/>
                    </a:lnTo>
                    <a:lnTo>
                      <a:pt x="7094" y="7256"/>
                    </a:lnTo>
                    <a:lnTo>
                      <a:pt x="6976" y="7222"/>
                    </a:lnTo>
                    <a:lnTo>
                      <a:pt x="6713" y="7095"/>
                    </a:lnTo>
                    <a:lnTo>
                      <a:pt x="6679" y="7095"/>
                    </a:lnTo>
                    <a:lnTo>
                      <a:pt x="6442" y="6976"/>
                    </a:lnTo>
                    <a:lnTo>
                      <a:pt x="6027" y="6841"/>
                    </a:lnTo>
                    <a:lnTo>
                      <a:pt x="5883" y="6824"/>
                    </a:lnTo>
                    <a:lnTo>
                      <a:pt x="5587" y="6824"/>
                    </a:lnTo>
                    <a:lnTo>
                      <a:pt x="5528" y="6841"/>
                    </a:lnTo>
                    <a:lnTo>
                      <a:pt x="5409" y="6841"/>
                    </a:lnTo>
                    <a:lnTo>
                      <a:pt x="4901" y="7052"/>
                    </a:lnTo>
                    <a:lnTo>
                      <a:pt x="4758" y="7061"/>
                    </a:lnTo>
                    <a:lnTo>
                      <a:pt x="4580" y="7112"/>
                    </a:lnTo>
                    <a:lnTo>
                      <a:pt x="4461" y="7112"/>
                    </a:lnTo>
                    <a:lnTo>
                      <a:pt x="4283" y="7078"/>
                    </a:lnTo>
                    <a:lnTo>
                      <a:pt x="3928" y="6959"/>
                    </a:lnTo>
                    <a:lnTo>
                      <a:pt x="3479" y="6917"/>
                    </a:lnTo>
                    <a:lnTo>
                      <a:pt x="3183" y="6832"/>
                    </a:lnTo>
                    <a:lnTo>
                      <a:pt x="3098" y="6824"/>
                    </a:lnTo>
                    <a:lnTo>
                      <a:pt x="3064" y="6807"/>
                    </a:lnTo>
                    <a:lnTo>
                      <a:pt x="3039" y="6815"/>
                    </a:lnTo>
                    <a:lnTo>
                      <a:pt x="2827" y="6773"/>
                    </a:lnTo>
                    <a:lnTo>
                      <a:pt x="2565" y="6815"/>
                    </a:lnTo>
                    <a:lnTo>
                      <a:pt x="2446" y="6815"/>
                    </a:lnTo>
                    <a:lnTo>
                      <a:pt x="2268" y="6866"/>
                    </a:lnTo>
                    <a:lnTo>
                      <a:pt x="2057" y="6866"/>
                    </a:lnTo>
                    <a:lnTo>
                      <a:pt x="1938" y="6832"/>
                    </a:lnTo>
                    <a:lnTo>
                      <a:pt x="1794" y="6731"/>
                    </a:lnTo>
                    <a:lnTo>
                      <a:pt x="1684" y="6638"/>
                    </a:lnTo>
                    <a:lnTo>
                      <a:pt x="1557" y="6367"/>
                    </a:lnTo>
                    <a:lnTo>
                      <a:pt x="1540" y="6223"/>
                    </a:lnTo>
                    <a:lnTo>
                      <a:pt x="1523" y="6189"/>
                    </a:lnTo>
                    <a:lnTo>
                      <a:pt x="1481" y="5952"/>
                    </a:lnTo>
                    <a:lnTo>
                      <a:pt x="1473" y="5630"/>
                    </a:lnTo>
                    <a:lnTo>
                      <a:pt x="1532" y="5478"/>
                    </a:lnTo>
                    <a:lnTo>
                      <a:pt x="1684" y="5275"/>
                    </a:lnTo>
                    <a:lnTo>
                      <a:pt x="1820" y="5122"/>
                    </a:lnTo>
                    <a:lnTo>
                      <a:pt x="1921" y="5046"/>
                    </a:lnTo>
                    <a:lnTo>
                      <a:pt x="2167" y="4877"/>
                    </a:lnTo>
                    <a:lnTo>
                      <a:pt x="2641" y="4707"/>
                    </a:lnTo>
                    <a:lnTo>
                      <a:pt x="2887" y="4640"/>
                    </a:lnTo>
                    <a:lnTo>
                      <a:pt x="3047" y="4563"/>
                    </a:lnTo>
                    <a:lnTo>
                      <a:pt x="3327" y="4504"/>
                    </a:lnTo>
                    <a:lnTo>
                      <a:pt x="3564" y="4402"/>
                    </a:lnTo>
                    <a:lnTo>
                      <a:pt x="3877" y="4377"/>
                    </a:lnTo>
                    <a:lnTo>
                      <a:pt x="4512" y="4352"/>
                    </a:lnTo>
                    <a:lnTo>
                      <a:pt x="4707" y="4335"/>
                    </a:lnTo>
                    <a:lnTo>
                      <a:pt x="4868" y="4292"/>
                    </a:lnTo>
                    <a:lnTo>
                      <a:pt x="4944" y="4318"/>
                    </a:lnTo>
                    <a:lnTo>
                      <a:pt x="5536" y="4301"/>
                    </a:lnTo>
                    <a:lnTo>
                      <a:pt x="5579" y="4326"/>
                    </a:lnTo>
                    <a:lnTo>
                      <a:pt x="5773" y="4335"/>
                    </a:lnTo>
                    <a:lnTo>
                      <a:pt x="6087" y="4267"/>
                    </a:lnTo>
                    <a:lnTo>
                      <a:pt x="6205" y="4275"/>
                    </a:lnTo>
                    <a:lnTo>
                      <a:pt x="6722" y="4259"/>
                    </a:lnTo>
                    <a:lnTo>
                      <a:pt x="6882" y="4267"/>
                    </a:lnTo>
                    <a:lnTo>
                      <a:pt x="7001" y="4301"/>
                    </a:lnTo>
                    <a:lnTo>
                      <a:pt x="7120" y="4301"/>
                    </a:lnTo>
                    <a:lnTo>
                      <a:pt x="7433" y="4267"/>
                    </a:lnTo>
                    <a:lnTo>
                      <a:pt x="7509" y="4275"/>
                    </a:lnTo>
                    <a:lnTo>
                      <a:pt x="7712" y="4225"/>
                    </a:lnTo>
                    <a:lnTo>
                      <a:pt x="7788" y="4225"/>
                    </a:lnTo>
                    <a:lnTo>
                      <a:pt x="8017" y="4157"/>
                    </a:lnTo>
                    <a:lnTo>
                      <a:pt x="8161" y="4165"/>
                    </a:lnTo>
                    <a:lnTo>
                      <a:pt x="8178" y="4123"/>
                    </a:lnTo>
                    <a:lnTo>
                      <a:pt x="8186" y="4123"/>
                    </a:lnTo>
                    <a:lnTo>
                      <a:pt x="8135" y="4055"/>
                    </a:lnTo>
                    <a:lnTo>
                      <a:pt x="7983" y="4038"/>
                    </a:lnTo>
                    <a:lnTo>
                      <a:pt x="7670" y="4005"/>
                    </a:lnTo>
                    <a:lnTo>
                      <a:pt x="7551" y="3979"/>
                    </a:lnTo>
                    <a:lnTo>
                      <a:pt x="7433" y="3903"/>
                    </a:lnTo>
                    <a:lnTo>
                      <a:pt x="7230" y="3810"/>
                    </a:lnTo>
                    <a:lnTo>
                      <a:pt x="7136" y="3742"/>
                    </a:lnTo>
                    <a:lnTo>
                      <a:pt x="6959" y="3683"/>
                    </a:lnTo>
                    <a:lnTo>
                      <a:pt x="6815" y="3691"/>
                    </a:lnTo>
                    <a:lnTo>
                      <a:pt x="6603" y="3768"/>
                    </a:lnTo>
                    <a:lnTo>
                      <a:pt x="6459" y="3801"/>
                    </a:lnTo>
                    <a:lnTo>
                      <a:pt x="6307" y="3793"/>
                    </a:lnTo>
                    <a:lnTo>
                      <a:pt x="6095" y="3810"/>
                    </a:lnTo>
                    <a:lnTo>
                      <a:pt x="5799" y="3683"/>
                    </a:lnTo>
                    <a:lnTo>
                      <a:pt x="5536" y="3641"/>
                    </a:lnTo>
                    <a:lnTo>
                      <a:pt x="5443" y="3615"/>
                    </a:lnTo>
                    <a:lnTo>
                      <a:pt x="5265" y="3649"/>
                    </a:lnTo>
                    <a:lnTo>
                      <a:pt x="5181" y="3624"/>
                    </a:lnTo>
                    <a:lnTo>
                      <a:pt x="5028" y="3674"/>
                    </a:lnTo>
                    <a:lnTo>
                      <a:pt x="4910" y="3751"/>
                    </a:lnTo>
                    <a:lnTo>
                      <a:pt x="4614" y="3844"/>
                    </a:lnTo>
                    <a:lnTo>
                      <a:pt x="4495" y="3861"/>
                    </a:lnTo>
                    <a:lnTo>
                      <a:pt x="4233" y="3869"/>
                    </a:lnTo>
                    <a:lnTo>
                      <a:pt x="4080" y="3827"/>
                    </a:lnTo>
                    <a:lnTo>
                      <a:pt x="3818" y="3641"/>
                    </a:lnTo>
                    <a:lnTo>
                      <a:pt x="3750" y="3564"/>
                    </a:lnTo>
                    <a:lnTo>
                      <a:pt x="3742" y="3480"/>
                    </a:lnTo>
                    <a:lnTo>
                      <a:pt x="3716" y="3454"/>
                    </a:lnTo>
                    <a:lnTo>
                      <a:pt x="3682" y="3158"/>
                    </a:lnTo>
                    <a:lnTo>
                      <a:pt x="3657" y="3124"/>
                    </a:lnTo>
                    <a:lnTo>
                      <a:pt x="3682" y="3065"/>
                    </a:lnTo>
                    <a:lnTo>
                      <a:pt x="3665" y="2980"/>
                    </a:lnTo>
                    <a:lnTo>
                      <a:pt x="3708" y="2802"/>
                    </a:lnTo>
                    <a:lnTo>
                      <a:pt x="3750" y="2709"/>
                    </a:lnTo>
                    <a:lnTo>
                      <a:pt x="3860" y="2650"/>
                    </a:lnTo>
                    <a:lnTo>
                      <a:pt x="4055" y="2616"/>
                    </a:lnTo>
                    <a:lnTo>
                      <a:pt x="4173" y="2625"/>
                    </a:lnTo>
                    <a:lnTo>
                      <a:pt x="4487" y="2574"/>
                    </a:lnTo>
                    <a:lnTo>
                      <a:pt x="4605" y="2574"/>
                    </a:lnTo>
                    <a:lnTo>
                      <a:pt x="4766" y="2616"/>
                    </a:lnTo>
                    <a:lnTo>
                      <a:pt x="4927" y="2616"/>
                    </a:lnTo>
                    <a:lnTo>
                      <a:pt x="5164" y="2582"/>
                    </a:lnTo>
                    <a:lnTo>
                      <a:pt x="5409" y="2548"/>
                    </a:lnTo>
                    <a:lnTo>
                      <a:pt x="5460" y="2557"/>
                    </a:lnTo>
                    <a:lnTo>
                      <a:pt x="5587" y="2498"/>
                    </a:lnTo>
                    <a:lnTo>
                      <a:pt x="5477" y="2438"/>
                    </a:lnTo>
                    <a:lnTo>
                      <a:pt x="5384" y="2438"/>
                    </a:lnTo>
                    <a:lnTo>
                      <a:pt x="5232" y="2404"/>
                    </a:lnTo>
                    <a:lnTo>
                      <a:pt x="4732" y="2337"/>
                    </a:lnTo>
                    <a:lnTo>
                      <a:pt x="4614" y="2320"/>
                    </a:lnTo>
                    <a:lnTo>
                      <a:pt x="4317" y="2218"/>
                    </a:lnTo>
                    <a:lnTo>
                      <a:pt x="4258" y="2176"/>
                    </a:lnTo>
                    <a:lnTo>
                      <a:pt x="4224" y="2108"/>
                    </a:lnTo>
                    <a:lnTo>
                      <a:pt x="4233" y="1981"/>
                    </a:lnTo>
                    <a:lnTo>
                      <a:pt x="4275" y="1863"/>
                    </a:lnTo>
                    <a:lnTo>
                      <a:pt x="4495" y="1600"/>
                    </a:lnTo>
                    <a:lnTo>
                      <a:pt x="4647" y="1507"/>
                    </a:lnTo>
                    <a:lnTo>
                      <a:pt x="5045" y="1405"/>
                    </a:lnTo>
                    <a:lnTo>
                      <a:pt x="5401" y="1388"/>
                    </a:lnTo>
                    <a:lnTo>
                      <a:pt x="5477" y="1405"/>
                    </a:lnTo>
                    <a:lnTo>
                      <a:pt x="5714" y="1287"/>
                    </a:lnTo>
                    <a:lnTo>
                      <a:pt x="5833" y="1253"/>
                    </a:lnTo>
                    <a:lnTo>
                      <a:pt x="5994" y="1228"/>
                    </a:lnTo>
                    <a:lnTo>
                      <a:pt x="6146" y="1270"/>
                    </a:lnTo>
                    <a:lnTo>
                      <a:pt x="6214" y="1321"/>
                    </a:lnTo>
                    <a:lnTo>
                      <a:pt x="6324" y="1456"/>
                    </a:lnTo>
                    <a:lnTo>
                      <a:pt x="6358" y="1541"/>
                    </a:lnTo>
                    <a:lnTo>
                      <a:pt x="6468" y="1693"/>
                    </a:lnTo>
                    <a:lnTo>
                      <a:pt x="6671" y="1761"/>
                    </a:lnTo>
                    <a:lnTo>
                      <a:pt x="6874" y="1786"/>
                    </a:lnTo>
                    <a:lnTo>
                      <a:pt x="6993" y="1786"/>
                    </a:lnTo>
                    <a:lnTo>
                      <a:pt x="7187" y="1736"/>
                    </a:lnTo>
                    <a:lnTo>
                      <a:pt x="7467" y="1600"/>
                    </a:lnTo>
                    <a:lnTo>
                      <a:pt x="8093" y="1600"/>
                    </a:lnTo>
                    <a:lnTo>
                      <a:pt x="8491" y="1642"/>
                    </a:lnTo>
                    <a:lnTo>
                      <a:pt x="8652" y="1702"/>
                    </a:lnTo>
                    <a:lnTo>
                      <a:pt x="8804" y="1685"/>
                    </a:lnTo>
                    <a:lnTo>
                      <a:pt x="8847" y="1693"/>
                    </a:lnTo>
                    <a:lnTo>
                      <a:pt x="9041" y="1634"/>
                    </a:lnTo>
                    <a:lnTo>
                      <a:pt x="9109" y="1575"/>
                    </a:lnTo>
                    <a:lnTo>
                      <a:pt x="9134" y="1507"/>
                    </a:lnTo>
                    <a:lnTo>
                      <a:pt x="8897" y="1422"/>
                    </a:lnTo>
                    <a:lnTo>
                      <a:pt x="8567" y="1422"/>
                    </a:lnTo>
                    <a:lnTo>
                      <a:pt x="8423" y="1405"/>
                    </a:lnTo>
                    <a:lnTo>
                      <a:pt x="8364" y="1388"/>
                    </a:lnTo>
                    <a:lnTo>
                      <a:pt x="8127" y="1202"/>
                    </a:lnTo>
                    <a:lnTo>
                      <a:pt x="8076" y="1134"/>
                    </a:lnTo>
                    <a:lnTo>
                      <a:pt x="8034" y="1109"/>
                    </a:lnTo>
                    <a:lnTo>
                      <a:pt x="7746" y="855"/>
                    </a:lnTo>
                    <a:lnTo>
                      <a:pt x="7560" y="737"/>
                    </a:lnTo>
                    <a:lnTo>
                      <a:pt x="7501" y="728"/>
                    </a:lnTo>
                    <a:lnTo>
                      <a:pt x="7416" y="737"/>
                    </a:lnTo>
                    <a:lnTo>
                      <a:pt x="7238" y="838"/>
                    </a:lnTo>
                    <a:lnTo>
                      <a:pt x="7145" y="906"/>
                    </a:lnTo>
                    <a:lnTo>
                      <a:pt x="7018" y="1084"/>
                    </a:lnTo>
                    <a:lnTo>
                      <a:pt x="6891" y="1211"/>
                    </a:lnTo>
                    <a:lnTo>
                      <a:pt x="6815" y="1253"/>
                    </a:lnTo>
                    <a:lnTo>
                      <a:pt x="6696" y="1219"/>
                    </a:lnTo>
                    <a:lnTo>
                      <a:pt x="6662" y="1202"/>
                    </a:lnTo>
                    <a:lnTo>
                      <a:pt x="6552" y="1033"/>
                    </a:lnTo>
                    <a:lnTo>
                      <a:pt x="6535" y="914"/>
                    </a:lnTo>
                    <a:lnTo>
                      <a:pt x="6425" y="677"/>
                    </a:lnTo>
                    <a:lnTo>
                      <a:pt x="6290" y="525"/>
                    </a:lnTo>
                    <a:lnTo>
                      <a:pt x="6180" y="457"/>
                    </a:lnTo>
                    <a:lnTo>
                      <a:pt x="6121" y="440"/>
                    </a:lnTo>
                    <a:lnTo>
                      <a:pt x="6002" y="440"/>
                    </a:lnTo>
                    <a:lnTo>
                      <a:pt x="5850" y="499"/>
                    </a:lnTo>
                    <a:lnTo>
                      <a:pt x="5706" y="516"/>
                    </a:lnTo>
                    <a:lnTo>
                      <a:pt x="5528" y="635"/>
                    </a:lnTo>
                    <a:lnTo>
                      <a:pt x="5477" y="610"/>
                    </a:lnTo>
                    <a:lnTo>
                      <a:pt x="5460" y="576"/>
                    </a:lnTo>
                    <a:lnTo>
                      <a:pt x="5469" y="491"/>
                    </a:lnTo>
                    <a:lnTo>
                      <a:pt x="5519" y="372"/>
                    </a:lnTo>
                    <a:lnTo>
                      <a:pt x="5604" y="254"/>
                    </a:lnTo>
                    <a:lnTo>
                      <a:pt x="5680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02E8ED5A-A479-450D-B807-A295F3710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" y="3618"/>
                <a:ext cx="523" cy="663"/>
              </a:xfrm>
              <a:custGeom>
                <a:avLst/>
                <a:gdLst>
                  <a:gd name="T0" fmla="*/ 0 w 2303"/>
                  <a:gd name="T1" fmla="*/ 1168 h 2921"/>
                  <a:gd name="T2" fmla="*/ 245 w 2303"/>
                  <a:gd name="T3" fmla="*/ 898 h 2921"/>
                  <a:gd name="T4" fmla="*/ 288 w 2303"/>
                  <a:gd name="T5" fmla="*/ 881 h 2921"/>
                  <a:gd name="T6" fmla="*/ 449 w 2303"/>
                  <a:gd name="T7" fmla="*/ 660 h 2921"/>
                  <a:gd name="T8" fmla="*/ 694 w 2303"/>
                  <a:gd name="T9" fmla="*/ 432 h 2921"/>
                  <a:gd name="T10" fmla="*/ 745 w 2303"/>
                  <a:gd name="T11" fmla="*/ 423 h 2921"/>
                  <a:gd name="T12" fmla="*/ 1261 w 2303"/>
                  <a:gd name="T13" fmla="*/ 161 h 2921"/>
                  <a:gd name="T14" fmla="*/ 1456 w 2303"/>
                  <a:gd name="T15" fmla="*/ 93 h 2921"/>
                  <a:gd name="T16" fmla="*/ 1575 w 2303"/>
                  <a:gd name="T17" fmla="*/ 34 h 2921"/>
                  <a:gd name="T18" fmla="*/ 1769 w 2303"/>
                  <a:gd name="T19" fmla="*/ 0 h 2921"/>
                  <a:gd name="T20" fmla="*/ 1930 w 2303"/>
                  <a:gd name="T21" fmla="*/ 0 h 2921"/>
                  <a:gd name="T22" fmla="*/ 2167 w 2303"/>
                  <a:gd name="T23" fmla="*/ 59 h 2921"/>
                  <a:gd name="T24" fmla="*/ 2243 w 2303"/>
                  <a:gd name="T25" fmla="*/ 93 h 2921"/>
                  <a:gd name="T26" fmla="*/ 2303 w 2303"/>
                  <a:gd name="T27" fmla="*/ 152 h 2921"/>
                  <a:gd name="T28" fmla="*/ 2303 w 2303"/>
                  <a:gd name="T29" fmla="*/ 203 h 2921"/>
                  <a:gd name="T30" fmla="*/ 2210 w 2303"/>
                  <a:gd name="T31" fmla="*/ 330 h 2921"/>
                  <a:gd name="T32" fmla="*/ 2040 w 2303"/>
                  <a:gd name="T33" fmla="*/ 440 h 2921"/>
                  <a:gd name="T34" fmla="*/ 1829 w 2303"/>
                  <a:gd name="T35" fmla="*/ 491 h 2921"/>
                  <a:gd name="T36" fmla="*/ 1625 w 2303"/>
                  <a:gd name="T37" fmla="*/ 576 h 2921"/>
                  <a:gd name="T38" fmla="*/ 1414 w 2303"/>
                  <a:gd name="T39" fmla="*/ 635 h 2921"/>
                  <a:gd name="T40" fmla="*/ 855 w 2303"/>
                  <a:gd name="T41" fmla="*/ 881 h 2921"/>
                  <a:gd name="T42" fmla="*/ 796 w 2303"/>
                  <a:gd name="T43" fmla="*/ 914 h 2921"/>
                  <a:gd name="T44" fmla="*/ 643 w 2303"/>
                  <a:gd name="T45" fmla="*/ 1067 h 2921"/>
                  <a:gd name="T46" fmla="*/ 626 w 2303"/>
                  <a:gd name="T47" fmla="*/ 1101 h 2921"/>
                  <a:gd name="T48" fmla="*/ 567 w 2303"/>
                  <a:gd name="T49" fmla="*/ 1312 h 2921"/>
                  <a:gd name="T50" fmla="*/ 567 w 2303"/>
                  <a:gd name="T51" fmla="*/ 1431 h 2921"/>
                  <a:gd name="T52" fmla="*/ 652 w 2303"/>
                  <a:gd name="T53" fmla="*/ 1626 h 2921"/>
                  <a:gd name="T54" fmla="*/ 652 w 2303"/>
                  <a:gd name="T55" fmla="*/ 1668 h 2921"/>
                  <a:gd name="T56" fmla="*/ 686 w 2303"/>
                  <a:gd name="T57" fmla="*/ 1710 h 2921"/>
                  <a:gd name="T58" fmla="*/ 711 w 2303"/>
                  <a:gd name="T59" fmla="*/ 1829 h 2921"/>
                  <a:gd name="T60" fmla="*/ 1058 w 2303"/>
                  <a:gd name="T61" fmla="*/ 2489 h 2921"/>
                  <a:gd name="T62" fmla="*/ 1185 w 2303"/>
                  <a:gd name="T63" fmla="*/ 2667 h 2921"/>
                  <a:gd name="T64" fmla="*/ 1261 w 2303"/>
                  <a:gd name="T65" fmla="*/ 2735 h 2921"/>
                  <a:gd name="T66" fmla="*/ 1329 w 2303"/>
                  <a:gd name="T67" fmla="*/ 2853 h 2921"/>
                  <a:gd name="T68" fmla="*/ 1329 w 2303"/>
                  <a:gd name="T69" fmla="*/ 2879 h 2921"/>
                  <a:gd name="T70" fmla="*/ 1261 w 2303"/>
                  <a:gd name="T71" fmla="*/ 2921 h 2921"/>
                  <a:gd name="T72" fmla="*/ 1126 w 2303"/>
                  <a:gd name="T73" fmla="*/ 2904 h 2921"/>
                  <a:gd name="T74" fmla="*/ 770 w 2303"/>
                  <a:gd name="T75" fmla="*/ 2684 h 2921"/>
                  <a:gd name="T76" fmla="*/ 652 w 2303"/>
                  <a:gd name="T77" fmla="*/ 2565 h 2921"/>
                  <a:gd name="T78" fmla="*/ 567 w 2303"/>
                  <a:gd name="T79" fmla="*/ 2506 h 2921"/>
                  <a:gd name="T80" fmla="*/ 457 w 2303"/>
                  <a:gd name="T81" fmla="*/ 2388 h 2921"/>
                  <a:gd name="T82" fmla="*/ 169 w 2303"/>
                  <a:gd name="T83" fmla="*/ 1930 h 2921"/>
                  <a:gd name="T84" fmla="*/ 0 w 2303"/>
                  <a:gd name="T85" fmla="*/ 1880 h 2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3" h="2921">
                    <a:moveTo>
                      <a:pt x="0" y="1168"/>
                    </a:moveTo>
                    <a:lnTo>
                      <a:pt x="245" y="898"/>
                    </a:lnTo>
                    <a:lnTo>
                      <a:pt x="288" y="881"/>
                    </a:lnTo>
                    <a:lnTo>
                      <a:pt x="449" y="660"/>
                    </a:lnTo>
                    <a:lnTo>
                      <a:pt x="694" y="432"/>
                    </a:lnTo>
                    <a:lnTo>
                      <a:pt x="745" y="423"/>
                    </a:lnTo>
                    <a:lnTo>
                      <a:pt x="1261" y="161"/>
                    </a:lnTo>
                    <a:lnTo>
                      <a:pt x="1456" y="93"/>
                    </a:lnTo>
                    <a:lnTo>
                      <a:pt x="1575" y="34"/>
                    </a:lnTo>
                    <a:lnTo>
                      <a:pt x="1769" y="0"/>
                    </a:lnTo>
                    <a:lnTo>
                      <a:pt x="1930" y="0"/>
                    </a:lnTo>
                    <a:lnTo>
                      <a:pt x="2167" y="59"/>
                    </a:lnTo>
                    <a:lnTo>
                      <a:pt x="2243" y="93"/>
                    </a:lnTo>
                    <a:lnTo>
                      <a:pt x="2303" y="152"/>
                    </a:lnTo>
                    <a:lnTo>
                      <a:pt x="2303" y="203"/>
                    </a:lnTo>
                    <a:lnTo>
                      <a:pt x="2210" y="330"/>
                    </a:lnTo>
                    <a:lnTo>
                      <a:pt x="2040" y="440"/>
                    </a:lnTo>
                    <a:lnTo>
                      <a:pt x="1829" y="491"/>
                    </a:lnTo>
                    <a:lnTo>
                      <a:pt x="1625" y="576"/>
                    </a:lnTo>
                    <a:lnTo>
                      <a:pt x="1414" y="635"/>
                    </a:lnTo>
                    <a:lnTo>
                      <a:pt x="855" y="881"/>
                    </a:lnTo>
                    <a:lnTo>
                      <a:pt x="796" y="914"/>
                    </a:lnTo>
                    <a:lnTo>
                      <a:pt x="643" y="1067"/>
                    </a:lnTo>
                    <a:lnTo>
                      <a:pt x="626" y="1101"/>
                    </a:lnTo>
                    <a:lnTo>
                      <a:pt x="567" y="1312"/>
                    </a:lnTo>
                    <a:lnTo>
                      <a:pt x="567" y="1431"/>
                    </a:lnTo>
                    <a:lnTo>
                      <a:pt x="652" y="1626"/>
                    </a:lnTo>
                    <a:lnTo>
                      <a:pt x="652" y="1668"/>
                    </a:lnTo>
                    <a:lnTo>
                      <a:pt x="686" y="1710"/>
                    </a:lnTo>
                    <a:lnTo>
                      <a:pt x="711" y="1829"/>
                    </a:lnTo>
                    <a:lnTo>
                      <a:pt x="1058" y="2489"/>
                    </a:lnTo>
                    <a:lnTo>
                      <a:pt x="1185" y="2667"/>
                    </a:lnTo>
                    <a:lnTo>
                      <a:pt x="1261" y="2735"/>
                    </a:lnTo>
                    <a:lnTo>
                      <a:pt x="1329" y="2853"/>
                    </a:lnTo>
                    <a:lnTo>
                      <a:pt x="1329" y="2879"/>
                    </a:lnTo>
                    <a:lnTo>
                      <a:pt x="1261" y="2921"/>
                    </a:lnTo>
                    <a:lnTo>
                      <a:pt x="1126" y="2904"/>
                    </a:lnTo>
                    <a:lnTo>
                      <a:pt x="770" y="2684"/>
                    </a:lnTo>
                    <a:lnTo>
                      <a:pt x="652" y="2565"/>
                    </a:lnTo>
                    <a:lnTo>
                      <a:pt x="567" y="2506"/>
                    </a:lnTo>
                    <a:lnTo>
                      <a:pt x="457" y="2388"/>
                    </a:lnTo>
                    <a:lnTo>
                      <a:pt x="169" y="1930"/>
                    </a:lnTo>
                    <a:lnTo>
                      <a:pt x="0" y="188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60D531D-8138-4815-947F-950F1D45A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" y="1449"/>
                <a:ext cx="532" cy="667"/>
              </a:xfrm>
              <a:custGeom>
                <a:avLst/>
                <a:gdLst>
                  <a:gd name="T0" fmla="*/ 1965 w 2346"/>
                  <a:gd name="T1" fmla="*/ 2937 h 2937"/>
                  <a:gd name="T2" fmla="*/ 339 w 2346"/>
                  <a:gd name="T3" fmla="*/ 2142 h 2937"/>
                  <a:gd name="T4" fmla="*/ 0 w 2346"/>
                  <a:gd name="T5" fmla="*/ 1532 h 2937"/>
                  <a:gd name="T6" fmla="*/ 94 w 2346"/>
                  <a:gd name="T7" fmla="*/ 982 h 2937"/>
                  <a:gd name="T8" fmla="*/ 686 w 2346"/>
                  <a:gd name="T9" fmla="*/ 541 h 2937"/>
                  <a:gd name="T10" fmla="*/ 2346 w 2346"/>
                  <a:gd name="T11" fmla="*/ 0 h 2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6" h="2937">
                    <a:moveTo>
                      <a:pt x="1965" y="2937"/>
                    </a:moveTo>
                    <a:lnTo>
                      <a:pt x="339" y="2142"/>
                    </a:lnTo>
                    <a:lnTo>
                      <a:pt x="0" y="1532"/>
                    </a:lnTo>
                    <a:lnTo>
                      <a:pt x="94" y="982"/>
                    </a:lnTo>
                    <a:lnTo>
                      <a:pt x="686" y="541"/>
                    </a:lnTo>
                    <a:lnTo>
                      <a:pt x="2346" y="0"/>
                    </a:lnTo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BF48376-7EA4-4322-AB10-B1436736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045"/>
                <a:ext cx="5062" cy="1921"/>
              </a:xfrm>
              <a:custGeom>
                <a:avLst/>
                <a:gdLst>
                  <a:gd name="T0" fmla="*/ 15603 w 22308"/>
                  <a:gd name="T1" fmla="*/ 8153 h 8467"/>
                  <a:gd name="T2" fmla="*/ 13588 w 22308"/>
                  <a:gd name="T3" fmla="*/ 8373 h 8467"/>
                  <a:gd name="T4" fmla="*/ 12462 w 22308"/>
                  <a:gd name="T5" fmla="*/ 8390 h 8467"/>
                  <a:gd name="T6" fmla="*/ 11564 w 22308"/>
                  <a:gd name="T7" fmla="*/ 8331 h 8467"/>
                  <a:gd name="T8" fmla="*/ 9194 w 22308"/>
                  <a:gd name="T9" fmla="*/ 8390 h 8467"/>
                  <a:gd name="T10" fmla="*/ 7391 w 22308"/>
                  <a:gd name="T11" fmla="*/ 8306 h 8467"/>
                  <a:gd name="T12" fmla="*/ 5460 w 22308"/>
                  <a:gd name="T13" fmla="*/ 8373 h 8467"/>
                  <a:gd name="T14" fmla="*/ 3538 w 22308"/>
                  <a:gd name="T15" fmla="*/ 8441 h 8467"/>
                  <a:gd name="T16" fmla="*/ 2108 w 22308"/>
                  <a:gd name="T17" fmla="*/ 8331 h 8467"/>
                  <a:gd name="T18" fmla="*/ 660 w 22308"/>
                  <a:gd name="T19" fmla="*/ 7899 h 8467"/>
                  <a:gd name="T20" fmla="*/ 0 w 22308"/>
                  <a:gd name="T21" fmla="*/ 7197 h 8467"/>
                  <a:gd name="T22" fmla="*/ 1066 w 22308"/>
                  <a:gd name="T23" fmla="*/ 6883 h 8467"/>
                  <a:gd name="T24" fmla="*/ 2666 w 22308"/>
                  <a:gd name="T25" fmla="*/ 6739 h 8467"/>
                  <a:gd name="T26" fmla="*/ 4250 w 22308"/>
                  <a:gd name="T27" fmla="*/ 6841 h 8467"/>
                  <a:gd name="T28" fmla="*/ 6027 w 22308"/>
                  <a:gd name="T29" fmla="*/ 6959 h 8467"/>
                  <a:gd name="T30" fmla="*/ 7958 w 22308"/>
                  <a:gd name="T31" fmla="*/ 7112 h 8467"/>
                  <a:gd name="T32" fmla="*/ 10252 w 22308"/>
                  <a:gd name="T33" fmla="*/ 7264 h 8467"/>
                  <a:gd name="T34" fmla="*/ 12352 w 22308"/>
                  <a:gd name="T35" fmla="*/ 7154 h 8467"/>
                  <a:gd name="T36" fmla="*/ 13257 w 22308"/>
                  <a:gd name="T37" fmla="*/ 7197 h 8467"/>
                  <a:gd name="T38" fmla="*/ 13808 w 22308"/>
                  <a:gd name="T39" fmla="*/ 6968 h 8467"/>
                  <a:gd name="T40" fmla="*/ 15001 w 22308"/>
                  <a:gd name="T41" fmla="*/ 6722 h 8467"/>
                  <a:gd name="T42" fmla="*/ 16898 w 22308"/>
                  <a:gd name="T43" fmla="*/ 6164 h 8467"/>
                  <a:gd name="T44" fmla="*/ 18202 w 22308"/>
                  <a:gd name="T45" fmla="*/ 5850 h 8467"/>
                  <a:gd name="T46" fmla="*/ 19184 w 22308"/>
                  <a:gd name="T47" fmla="*/ 5469 h 8467"/>
                  <a:gd name="T48" fmla="*/ 19505 w 22308"/>
                  <a:gd name="T49" fmla="*/ 4953 h 8467"/>
                  <a:gd name="T50" fmla="*/ 17694 w 22308"/>
                  <a:gd name="T51" fmla="*/ 4513 h 8467"/>
                  <a:gd name="T52" fmla="*/ 16449 w 22308"/>
                  <a:gd name="T53" fmla="*/ 4259 h 8467"/>
                  <a:gd name="T54" fmla="*/ 14824 w 22308"/>
                  <a:gd name="T55" fmla="*/ 3920 h 8467"/>
                  <a:gd name="T56" fmla="*/ 12479 w 22308"/>
                  <a:gd name="T57" fmla="*/ 3658 h 8467"/>
                  <a:gd name="T58" fmla="*/ 10641 w 22308"/>
                  <a:gd name="T59" fmla="*/ 3302 h 8467"/>
                  <a:gd name="T60" fmla="*/ 9600 w 22308"/>
                  <a:gd name="T61" fmla="*/ 3167 h 8467"/>
                  <a:gd name="T62" fmla="*/ 7941 w 22308"/>
                  <a:gd name="T63" fmla="*/ 2862 h 8467"/>
                  <a:gd name="T64" fmla="*/ 5630 w 22308"/>
                  <a:gd name="T65" fmla="*/ 2464 h 8467"/>
                  <a:gd name="T66" fmla="*/ 4410 w 22308"/>
                  <a:gd name="T67" fmla="*/ 2159 h 8467"/>
                  <a:gd name="T68" fmla="*/ 2810 w 22308"/>
                  <a:gd name="T69" fmla="*/ 1770 h 8467"/>
                  <a:gd name="T70" fmla="*/ 1684 w 22308"/>
                  <a:gd name="T71" fmla="*/ 1439 h 8467"/>
                  <a:gd name="T72" fmla="*/ 618 w 22308"/>
                  <a:gd name="T73" fmla="*/ 1033 h 8467"/>
                  <a:gd name="T74" fmla="*/ 618 w 22308"/>
                  <a:gd name="T75" fmla="*/ 330 h 8467"/>
                  <a:gd name="T76" fmla="*/ 2015 w 22308"/>
                  <a:gd name="T77" fmla="*/ 102 h 8467"/>
                  <a:gd name="T78" fmla="*/ 3276 w 22308"/>
                  <a:gd name="T79" fmla="*/ 288 h 8467"/>
                  <a:gd name="T80" fmla="*/ 4267 w 22308"/>
                  <a:gd name="T81" fmla="*/ 559 h 8467"/>
                  <a:gd name="T82" fmla="*/ 5604 w 22308"/>
                  <a:gd name="T83" fmla="*/ 821 h 8467"/>
                  <a:gd name="T84" fmla="*/ 6908 w 22308"/>
                  <a:gd name="T85" fmla="*/ 923 h 8467"/>
                  <a:gd name="T86" fmla="*/ 8406 w 22308"/>
                  <a:gd name="T87" fmla="*/ 1177 h 8467"/>
                  <a:gd name="T88" fmla="*/ 10040 w 22308"/>
                  <a:gd name="T89" fmla="*/ 1346 h 8467"/>
                  <a:gd name="T90" fmla="*/ 11852 w 22308"/>
                  <a:gd name="T91" fmla="*/ 1600 h 8467"/>
                  <a:gd name="T92" fmla="*/ 13782 w 22308"/>
                  <a:gd name="T93" fmla="*/ 2278 h 8467"/>
                  <a:gd name="T94" fmla="*/ 16085 w 22308"/>
                  <a:gd name="T95" fmla="*/ 2278 h 8467"/>
                  <a:gd name="T96" fmla="*/ 17821 w 22308"/>
                  <a:gd name="T97" fmla="*/ 2413 h 8467"/>
                  <a:gd name="T98" fmla="*/ 19328 w 22308"/>
                  <a:gd name="T99" fmla="*/ 2735 h 8467"/>
                  <a:gd name="T100" fmla="*/ 20894 w 22308"/>
                  <a:gd name="T101" fmla="*/ 3090 h 8467"/>
                  <a:gd name="T102" fmla="*/ 22003 w 22308"/>
                  <a:gd name="T103" fmla="*/ 3725 h 8467"/>
                  <a:gd name="T104" fmla="*/ 22172 w 22308"/>
                  <a:gd name="T105" fmla="*/ 5469 h 8467"/>
                  <a:gd name="T106" fmla="*/ 21766 w 22308"/>
                  <a:gd name="T107" fmla="*/ 6003 h 8467"/>
                  <a:gd name="T108" fmla="*/ 19954 w 22308"/>
                  <a:gd name="T109" fmla="*/ 7290 h 8467"/>
                  <a:gd name="T110" fmla="*/ 18032 w 22308"/>
                  <a:gd name="T111" fmla="*/ 7874 h 8467"/>
                  <a:gd name="T112" fmla="*/ 16669 w 22308"/>
                  <a:gd name="T113" fmla="*/ 8069 h 8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308" h="8467">
                    <a:moveTo>
                      <a:pt x="16635" y="8069"/>
                    </a:moveTo>
                    <a:lnTo>
                      <a:pt x="16339" y="8111"/>
                    </a:lnTo>
                    <a:lnTo>
                      <a:pt x="16043" y="8111"/>
                    </a:lnTo>
                    <a:lnTo>
                      <a:pt x="15899" y="8136"/>
                    </a:lnTo>
                    <a:lnTo>
                      <a:pt x="15662" y="8136"/>
                    </a:lnTo>
                    <a:lnTo>
                      <a:pt x="15603" y="8153"/>
                    </a:lnTo>
                    <a:lnTo>
                      <a:pt x="15450" y="8153"/>
                    </a:lnTo>
                    <a:lnTo>
                      <a:pt x="14976" y="8246"/>
                    </a:lnTo>
                    <a:lnTo>
                      <a:pt x="14417" y="8314"/>
                    </a:lnTo>
                    <a:lnTo>
                      <a:pt x="14299" y="8306"/>
                    </a:lnTo>
                    <a:lnTo>
                      <a:pt x="13943" y="8356"/>
                    </a:lnTo>
                    <a:lnTo>
                      <a:pt x="13588" y="8373"/>
                    </a:lnTo>
                    <a:lnTo>
                      <a:pt x="13528" y="8365"/>
                    </a:lnTo>
                    <a:lnTo>
                      <a:pt x="13232" y="8390"/>
                    </a:lnTo>
                    <a:lnTo>
                      <a:pt x="13080" y="8373"/>
                    </a:lnTo>
                    <a:lnTo>
                      <a:pt x="12902" y="8373"/>
                    </a:lnTo>
                    <a:lnTo>
                      <a:pt x="12758" y="8390"/>
                    </a:lnTo>
                    <a:lnTo>
                      <a:pt x="12462" y="8390"/>
                    </a:lnTo>
                    <a:lnTo>
                      <a:pt x="12402" y="8373"/>
                    </a:lnTo>
                    <a:lnTo>
                      <a:pt x="12284" y="8382"/>
                    </a:lnTo>
                    <a:lnTo>
                      <a:pt x="11894" y="8356"/>
                    </a:lnTo>
                    <a:lnTo>
                      <a:pt x="11810" y="8365"/>
                    </a:lnTo>
                    <a:lnTo>
                      <a:pt x="11751" y="8348"/>
                    </a:lnTo>
                    <a:lnTo>
                      <a:pt x="11564" y="8331"/>
                    </a:lnTo>
                    <a:lnTo>
                      <a:pt x="10650" y="8407"/>
                    </a:lnTo>
                    <a:lnTo>
                      <a:pt x="10379" y="8390"/>
                    </a:lnTo>
                    <a:lnTo>
                      <a:pt x="9905" y="8424"/>
                    </a:lnTo>
                    <a:lnTo>
                      <a:pt x="9490" y="8407"/>
                    </a:lnTo>
                    <a:lnTo>
                      <a:pt x="9228" y="8416"/>
                    </a:lnTo>
                    <a:lnTo>
                      <a:pt x="9194" y="8390"/>
                    </a:lnTo>
                    <a:lnTo>
                      <a:pt x="8872" y="8390"/>
                    </a:lnTo>
                    <a:lnTo>
                      <a:pt x="8517" y="8365"/>
                    </a:lnTo>
                    <a:lnTo>
                      <a:pt x="7983" y="8373"/>
                    </a:lnTo>
                    <a:lnTo>
                      <a:pt x="7898" y="8348"/>
                    </a:lnTo>
                    <a:lnTo>
                      <a:pt x="7712" y="8331"/>
                    </a:lnTo>
                    <a:lnTo>
                      <a:pt x="7391" y="8306"/>
                    </a:lnTo>
                    <a:lnTo>
                      <a:pt x="6857" y="8314"/>
                    </a:lnTo>
                    <a:lnTo>
                      <a:pt x="6798" y="8297"/>
                    </a:lnTo>
                    <a:lnTo>
                      <a:pt x="6705" y="8306"/>
                    </a:lnTo>
                    <a:lnTo>
                      <a:pt x="6561" y="8289"/>
                    </a:lnTo>
                    <a:lnTo>
                      <a:pt x="6349" y="8289"/>
                    </a:lnTo>
                    <a:lnTo>
                      <a:pt x="5460" y="8373"/>
                    </a:lnTo>
                    <a:lnTo>
                      <a:pt x="4961" y="8373"/>
                    </a:lnTo>
                    <a:lnTo>
                      <a:pt x="4749" y="8424"/>
                    </a:lnTo>
                    <a:lnTo>
                      <a:pt x="4250" y="8424"/>
                    </a:lnTo>
                    <a:lnTo>
                      <a:pt x="4156" y="8441"/>
                    </a:lnTo>
                    <a:lnTo>
                      <a:pt x="3835" y="8433"/>
                    </a:lnTo>
                    <a:lnTo>
                      <a:pt x="3538" y="8441"/>
                    </a:lnTo>
                    <a:lnTo>
                      <a:pt x="3505" y="8467"/>
                    </a:lnTo>
                    <a:lnTo>
                      <a:pt x="3420" y="8467"/>
                    </a:lnTo>
                    <a:lnTo>
                      <a:pt x="3242" y="8390"/>
                    </a:lnTo>
                    <a:lnTo>
                      <a:pt x="2946" y="8323"/>
                    </a:lnTo>
                    <a:lnTo>
                      <a:pt x="2590" y="8306"/>
                    </a:lnTo>
                    <a:lnTo>
                      <a:pt x="2108" y="8331"/>
                    </a:lnTo>
                    <a:lnTo>
                      <a:pt x="1989" y="8297"/>
                    </a:lnTo>
                    <a:lnTo>
                      <a:pt x="1693" y="8238"/>
                    </a:lnTo>
                    <a:lnTo>
                      <a:pt x="1337" y="8119"/>
                    </a:lnTo>
                    <a:lnTo>
                      <a:pt x="1278" y="8077"/>
                    </a:lnTo>
                    <a:lnTo>
                      <a:pt x="1100" y="8052"/>
                    </a:lnTo>
                    <a:lnTo>
                      <a:pt x="660" y="7899"/>
                    </a:lnTo>
                    <a:lnTo>
                      <a:pt x="601" y="7899"/>
                    </a:lnTo>
                    <a:lnTo>
                      <a:pt x="364" y="7815"/>
                    </a:lnTo>
                    <a:lnTo>
                      <a:pt x="245" y="7721"/>
                    </a:lnTo>
                    <a:lnTo>
                      <a:pt x="93" y="7527"/>
                    </a:lnTo>
                    <a:lnTo>
                      <a:pt x="8" y="7315"/>
                    </a:lnTo>
                    <a:lnTo>
                      <a:pt x="0" y="7197"/>
                    </a:lnTo>
                    <a:lnTo>
                      <a:pt x="118" y="6993"/>
                    </a:lnTo>
                    <a:lnTo>
                      <a:pt x="271" y="6909"/>
                    </a:lnTo>
                    <a:lnTo>
                      <a:pt x="508" y="6934"/>
                    </a:lnTo>
                    <a:lnTo>
                      <a:pt x="787" y="6934"/>
                    </a:lnTo>
                    <a:lnTo>
                      <a:pt x="906" y="6917"/>
                    </a:lnTo>
                    <a:lnTo>
                      <a:pt x="1066" y="6883"/>
                    </a:lnTo>
                    <a:lnTo>
                      <a:pt x="1303" y="6858"/>
                    </a:lnTo>
                    <a:lnTo>
                      <a:pt x="1498" y="6875"/>
                    </a:lnTo>
                    <a:lnTo>
                      <a:pt x="1778" y="6833"/>
                    </a:lnTo>
                    <a:lnTo>
                      <a:pt x="1913" y="6799"/>
                    </a:lnTo>
                    <a:lnTo>
                      <a:pt x="2192" y="6790"/>
                    </a:lnTo>
                    <a:lnTo>
                      <a:pt x="2666" y="6739"/>
                    </a:lnTo>
                    <a:lnTo>
                      <a:pt x="3217" y="6739"/>
                    </a:lnTo>
                    <a:lnTo>
                      <a:pt x="3335" y="6765"/>
                    </a:lnTo>
                    <a:lnTo>
                      <a:pt x="3538" y="6756"/>
                    </a:lnTo>
                    <a:lnTo>
                      <a:pt x="3733" y="6799"/>
                    </a:lnTo>
                    <a:lnTo>
                      <a:pt x="4131" y="6841"/>
                    </a:lnTo>
                    <a:lnTo>
                      <a:pt x="4250" y="6841"/>
                    </a:lnTo>
                    <a:lnTo>
                      <a:pt x="4521" y="6790"/>
                    </a:lnTo>
                    <a:lnTo>
                      <a:pt x="4800" y="6790"/>
                    </a:lnTo>
                    <a:lnTo>
                      <a:pt x="5198" y="6833"/>
                    </a:lnTo>
                    <a:lnTo>
                      <a:pt x="5706" y="6959"/>
                    </a:lnTo>
                    <a:lnTo>
                      <a:pt x="5824" y="6943"/>
                    </a:lnTo>
                    <a:lnTo>
                      <a:pt x="6027" y="6959"/>
                    </a:lnTo>
                    <a:lnTo>
                      <a:pt x="6578" y="6959"/>
                    </a:lnTo>
                    <a:lnTo>
                      <a:pt x="6976" y="7010"/>
                    </a:lnTo>
                    <a:lnTo>
                      <a:pt x="7213" y="7002"/>
                    </a:lnTo>
                    <a:lnTo>
                      <a:pt x="7289" y="7027"/>
                    </a:lnTo>
                    <a:lnTo>
                      <a:pt x="7645" y="7053"/>
                    </a:lnTo>
                    <a:lnTo>
                      <a:pt x="7958" y="7112"/>
                    </a:lnTo>
                    <a:lnTo>
                      <a:pt x="8186" y="7129"/>
                    </a:lnTo>
                    <a:lnTo>
                      <a:pt x="8313" y="7120"/>
                    </a:lnTo>
                    <a:lnTo>
                      <a:pt x="8474" y="7129"/>
                    </a:lnTo>
                    <a:lnTo>
                      <a:pt x="8677" y="7112"/>
                    </a:lnTo>
                    <a:lnTo>
                      <a:pt x="8991" y="7112"/>
                    </a:lnTo>
                    <a:lnTo>
                      <a:pt x="10252" y="7264"/>
                    </a:lnTo>
                    <a:lnTo>
                      <a:pt x="10692" y="7256"/>
                    </a:lnTo>
                    <a:lnTo>
                      <a:pt x="11480" y="7129"/>
                    </a:lnTo>
                    <a:lnTo>
                      <a:pt x="11954" y="7146"/>
                    </a:lnTo>
                    <a:lnTo>
                      <a:pt x="12030" y="7137"/>
                    </a:lnTo>
                    <a:lnTo>
                      <a:pt x="12148" y="7154"/>
                    </a:lnTo>
                    <a:lnTo>
                      <a:pt x="12352" y="7154"/>
                    </a:lnTo>
                    <a:lnTo>
                      <a:pt x="12470" y="7137"/>
                    </a:lnTo>
                    <a:lnTo>
                      <a:pt x="12707" y="7171"/>
                    </a:lnTo>
                    <a:lnTo>
                      <a:pt x="13020" y="7290"/>
                    </a:lnTo>
                    <a:lnTo>
                      <a:pt x="13097" y="7290"/>
                    </a:lnTo>
                    <a:lnTo>
                      <a:pt x="13139" y="7273"/>
                    </a:lnTo>
                    <a:lnTo>
                      <a:pt x="13257" y="7197"/>
                    </a:lnTo>
                    <a:lnTo>
                      <a:pt x="13317" y="7120"/>
                    </a:lnTo>
                    <a:lnTo>
                      <a:pt x="13418" y="7053"/>
                    </a:lnTo>
                    <a:lnTo>
                      <a:pt x="13495" y="7019"/>
                    </a:lnTo>
                    <a:lnTo>
                      <a:pt x="13571" y="7002"/>
                    </a:lnTo>
                    <a:lnTo>
                      <a:pt x="13732" y="7002"/>
                    </a:lnTo>
                    <a:lnTo>
                      <a:pt x="13808" y="6968"/>
                    </a:lnTo>
                    <a:lnTo>
                      <a:pt x="13969" y="6951"/>
                    </a:lnTo>
                    <a:lnTo>
                      <a:pt x="14248" y="6849"/>
                    </a:lnTo>
                    <a:lnTo>
                      <a:pt x="14367" y="6841"/>
                    </a:lnTo>
                    <a:lnTo>
                      <a:pt x="14637" y="6765"/>
                    </a:lnTo>
                    <a:lnTo>
                      <a:pt x="14798" y="6765"/>
                    </a:lnTo>
                    <a:lnTo>
                      <a:pt x="15001" y="6722"/>
                    </a:lnTo>
                    <a:lnTo>
                      <a:pt x="15272" y="6621"/>
                    </a:lnTo>
                    <a:lnTo>
                      <a:pt x="15391" y="6562"/>
                    </a:lnTo>
                    <a:lnTo>
                      <a:pt x="15670" y="6485"/>
                    </a:lnTo>
                    <a:lnTo>
                      <a:pt x="15789" y="6435"/>
                    </a:lnTo>
                    <a:lnTo>
                      <a:pt x="16458" y="6308"/>
                    </a:lnTo>
                    <a:lnTo>
                      <a:pt x="16898" y="6164"/>
                    </a:lnTo>
                    <a:lnTo>
                      <a:pt x="16974" y="6147"/>
                    </a:lnTo>
                    <a:lnTo>
                      <a:pt x="17211" y="6071"/>
                    </a:lnTo>
                    <a:lnTo>
                      <a:pt x="17567" y="6062"/>
                    </a:lnTo>
                    <a:lnTo>
                      <a:pt x="17846" y="6011"/>
                    </a:lnTo>
                    <a:lnTo>
                      <a:pt x="17998" y="5952"/>
                    </a:lnTo>
                    <a:lnTo>
                      <a:pt x="18202" y="5850"/>
                    </a:lnTo>
                    <a:lnTo>
                      <a:pt x="18430" y="5706"/>
                    </a:lnTo>
                    <a:lnTo>
                      <a:pt x="18489" y="5647"/>
                    </a:lnTo>
                    <a:lnTo>
                      <a:pt x="18566" y="5605"/>
                    </a:lnTo>
                    <a:lnTo>
                      <a:pt x="18760" y="5571"/>
                    </a:lnTo>
                    <a:lnTo>
                      <a:pt x="19065" y="5520"/>
                    </a:lnTo>
                    <a:lnTo>
                      <a:pt x="19184" y="5469"/>
                    </a:lnTo>
                    <a:lnTo>
                      <a:pt x="19268" y="5410"/>
                    </a:lnTo>
                    <a:lnTo>
                      <a:pt x="19285" y="5376"/>
                    </a:lnTo>
                    <a:lnTo>
                      <a:pt x="19412" y="5224"/>
                    </a:lnTo>
                    <a:lnTo>
                      <a:pt x="19463" y="5165"/>
                    </a:lnTo>
                    <a:lnTo>
                      <a:pt x="19497" y="5071"/>
                    </a:lnTo>
                    <a:lnTo>
                      <a:pt x="19505" y="4953"/>
                    </a:lnTo>
                    <a:lnTo>
                      <a:pt x="19446" y="4775"/>
                    </a:lnTo>
                    <a:lnTo>
                      <a:pt x="19175" y="4767"/>
                    </a:lnTo>
                    <a:lnTo>
                      <a:pt x="18938" y="4741"/>
                    </a:lnTo>
                    <a:lnTo>
                      <a:pt x="18820" y="4699"/>
                    </a:lnTo>
                    <a:lnTo>
                      <a:pt x="18439" y="4691"/>
                    </a:lnTo>
                    <a:lnTo>
                      <a:pt x="17694" y="4513"/>
                    </a:lnTo>
                    <a:lnTo>
                      <a:pt x="17668" y="4487"/>
                    </a:lnTo>
                    <a:lnTo>
                      <a:pt x="17101" y="4428"/>
                    </a:lnTo>
                    <a:lnTo>
                      <a:pt x="16957" y="4377"/>
                    </a:lnTo>
                    <a:lnTo>
                      <a:pt x="16864" y="4369"/>
                    </a:lnTo>
                    <a:lnTo>
                      <a:pt x="16602" y="4284"/>
                    </a:lnTo>
                    <a:lnTo>
                      <a:pt x="16449" y="4259"/>
                    </a:lnTo>
                    <a:lnTo>
                      <a:pt x="15857" y="4106"/>
                    </a:lnTo>
                    <a:lnTo>
                      <a:pt x="15772" y="4098"/>
                    </a:lnTo>
                    <a:lnTo>
                      <a:pt x="15679" y="4056"/>
                    </a:lnTo>
                    <a:lnTo>
                      <a:pt x="15027" y="3945"/>
                    </a:lnTo>
                    <a:lnTo>
                      <a:pt x="14883" y="3937"/>
                    </a:lnTo>
                    <a:lnTo>
                      <a:pt x="14824" y="3920"/>
                    </a:lnTo>
                    <a:lnTo>
                      <a:pt x="13960" y="3886"/>
                    </a:lnTo>
                    <a:lnTo>
                      <a:pt x="13156" y="3802"/>
                    </a:lnTo>
                    <a:lnTo>
                      <a:pt x="12775" y="3700"/>
                    </a:lnTo>
                    <a:lnTo>
                      <a:pt x="12682" y="3700"/>
                    </a:lnTo>
                    <a:lnTo>
                      <a:pt x="12597" y="3666"/>
                    </a:lnTo>
                    <a:lnTo>
                      <a:pt x="12479" y="3658"/>
                    </a:lnTo>
                    <a:lnTo>
                      <a:pt x="11971" y="3514"/>
                    </a:lnTo>
                    <a:lnTo>
                      <a:pt x="11412" y="3429"/>
                    </a:lnTo>
                    <a:lnTo>
                      <a:pt x="11319" y="3404"/>
                    </a:lnTo>
                    <a:lnTo>
                      <a:pt x="11022" y="3353"/>
                    </a:lnTo>
                    <a:lnTo>
                      <a:pt x="10760" y="3336"/>
                    </a:lnTo>
                    <a:lnTo>
                      <a:pt x="10641" y="3302"/>
                    </a:lnTo>
                    <a:lnTo>
                      <a:pt x="10464" y="3302"/>
                    </a:lnTo>
                    <a:lnTo>
                      <a:pt x="10108" y="3234"/>
                    </a:lnTo>
                    <a:lnTo>
                      <a:pt x="10015" y="3234"/>
                    </a:lnTo>
                    <a:lnTo>
                      <a:pt x="9990" y="3217"/>
                    </a:lnTo>
                    <a:lnTo>
                      <a:pt x="9896" y="3217"/>
                    </a:lnTo>
                    <a:lnTo>
                      <a:pt x="9600" y="3167"/>
                    </a:lnTo>
                    <a:lnTo>
                      <a:pt x="9541" y="3133"/>
                    </a:lnTo>
                    <a:lnTo>
                      <a:pt x="9338" y="3099"/>
                    </a:lnTo>
                    <a:lnTo>
                      <a:pt x="9236" y="3048"/>
                    </a:lnTo>
                    <a:lnTo>
                      <a:pt x="9101" y="3031"/>
                    </a:lnTo>
                    <a:lnTo>
                      <a:pt x="8889" y="2972"/>
                    </a:lnTo>
                    <a:lnTo>
                      <a:pt x="7941" y="2862"/>
                    </a:lnTo>
                    <a:lnTo>
                      <a:pt x="7738" y="2803"/>
                    </a:lnTo>
                    <a:lnTo>
                      <a:pt x="7289" y="2735"/>
                    </a:lnTo>
                    <a:lnTo>
                      <a:pt x="7145" y="2684"/>
                    </a:lnTo>
                    <a:lnTo>
                      <a:pt x="6578" y="2676"/>
                    </a:lnTo>
                    <a:lnTo>
                      <a:pt x="5960" y="2557"/>
                    </a:lnTo>
                    <a:lnTo>
                      <a:pt x="5630" y="2464"/>
                    </a:lnTo>
                    <a:lnTo>
                      <a:pt x="5570" y="2464"/>
                    </a:lnTo>
                    <a:lnTo>
                      <a:pt x="5299" y="2388"/>
                    </a:lnTo>
                    <a:lnTo>
                      <a:pt x="5062" y="2345"/>
                    </a:lnTo>
                    <a:lnTo>
                      <a:pt x="4800" y="2269"/>
                    </a:lnTo>
                    <a:lnTo>
                      <a:pt x="4622" y="2235"/>
                    </a:lnTo>
                    <a:lnTo>
                      <a:pt x="4410" y="2159"/>
                    </a:lnTo>
                    <a:lnTo>
                      <a:pt x="4148" y="2091"/>
                    </a:lnTo>
                    <a:lnTo>
                      <a:pt x="3674" y="2032"/>
                    </a:lnTo>
                    <a:lnTo>
                      <a:pt x="3437" y="1964"/>
                    </a:lnTo>
                    <a:lnTo>
                      <a:pt x="3225" y="1930"/>
                    </a:lnTo>
                    <a:lnTo>
                      <a:pt x="2988" y="1854"/>
                    </a:lnTo>
                    <a:lnTo>
                      <a:pt x="2810" y="1770"/>
                    </a:lnTo>
                    <a:lnTo>
                      <a:pt x="2514" y="1710"/>
                    </a:lnTo>
                    <a:lnTo>
                      <a:pt x="2396" y="1668"/>
                    </a:lnTo>
                    <a:lnTo>
                      <a:pt x="2370" y="1676"/>
                    </a:lnTo>
                    <a:lnTo>
                      <a:pt x="2252" y="1643"/>
                    </a:lnTo>
                    <a:lnTo>
                      <a:pt x="1837" y="1507"/>
                    </a:lnTo>
                    <a:lnTo>
                      <a:pt x="1684" y="1439"/>
                    </a:lnTo>
                    <a:lnTo>
                      <a:pt x="1422" y="1380"/>
                    </a:lnTo>
                    <a:lnTo>
                      <a:pt x="1329" y="1338"/>
                    </a:lnTo>
                    <a:lnTo>
                      <a:pt x="1033" y="1262"/>
                    </a:lnTo>
                    <a:lnTo>
                      <a:pt x="855" y="1169"/>
                    </a:lnTo>
                    <a:lnTo>
                      <a:pt x="838" y="1143"/>
                    </a:lnTo>
                    <a:lnTo>
                      <a:pt x="618" y="1033"/>
                    </a:lnTo>
                    <a:lnTo>
                      <a:pt x="482" y="915"/>
                    </a:lnTo>
                    <a:lnTo>
                      <a:pt x="415" y="813"/>
                    </a:lnTo>
                    <a:lnTo>
                      <a:pt x="389" y="728"/>
                    </a:lnTo>
                    <a:lnTo>
                      <a:pt x="423" y="610"/>
                    </a:lnTo>
                    <a:lnTo>
                      <a:pt x="592" y="390"/>
                    </a:lnTo>
                    <a:lnTo>
                      <a:pt x="618" y="330"/>
                    </a:lnTo>
                    <a:lnTo>
                      <a:pt x="829" y="178"/>
                    </a:lnTo>
                    <a:lnTo>
                      <a:pt x="1185" y="26"/>
                    </a:lnTo>
                    <a:lnTo>
                      <a:pt x="1303" y="0"/>
                    </a:lnTo>
                    <a:lnTo>
                      <a:pt x="1735" y="42"/>
                    </a:lnTo>
                    <a:lnTo>
                      <a:pt x="1896" y="93"/>
                    </a:lnTo>
                    <a:lnTo>
                      <a:pt x="2015" y="102"/>
                    </a:lnTo>
                    <a:lnTo>
                      <a:pt x="2167" y="161"/>
                    </a:lnTo>
                    <a:lnTo>
                      <a:pt x="2446" y="153"/>
                    </a:lnTo>
                    <a:lnTo>
                      <a:pt x="2607" y="178"/>
                    </a:lnTo>
                    <a:lnTo>
                      <a:pt x="2726" y="178"/>
                    </a:lnTo>
                    <a:lnTo>
                      <a:pt x="2802" y="212"/>
                    </a:lnTo>
                    <a:lnTo>
                      <a:pt x="3276" y="288"/>
                    </a:lnTo>
                    <a:lnTo>
                      <a:pt x="3598" y="373"/>
                    </a:lnTo>
                    <a:lnTo>
                      <a:pt x="3716" y="440"/>
                    </a:lnTo>
                    <a:lnTo>
                      <a:pt x="3911" y="474"/>
                    </a:lnTo>
                    <a:lnTo>
                      <a:pt x="4072" y="474"/>
                    </a:lnTo>
                    <a:lnTo>
                      <a:pt x="4148" y="500"/>
                    </a:lnTo>
                    <a:lnTo>
                      <a:pt x="4267" y="559"/>
                    </a:lnTo>
                    <a:lnTo>
                      <a:pt x="4461" y="593"/>
                    </a:lnTo>
                    <a:lnTo>
                      <a:pt x="5003" y="864"/>
                    </a:lnTo>
                    <a:lnTo>
                      <a:pt x="5164" y="915"/>
                    </a:lnTo>
                    <a:lnTo>
                      <a:pt x="5282" y="915"/>
                    </a:lnTo>
                    <a:lnTo>
                      <a:pt x="5401" y="864"/>
                    </a:lnTo>
                    <a:lnTo>
                      <a:pt x="5604" y="821"/>
                    </a:lnTo>
                    <a:lnTo>
                      <a:pt x="6154" y="847"/>
                    </a:lnTo>
                    <a:lnTo>
                      <a:pt x="6273" y="855"/>
                    </a:lnTo>
                    <a:lnTo>
                      <a:pt x="6315" y="872"/>
                    </a:lnTo>
                    <a:lnTo>
                      <a:pt x="6510" y="881"/>
                    </a:lnTo>
                    <a:lnTo>
                      <a:pt x="6586" y="872"/>
                    </a:lnTo>
                    <a:lnTo>
                      <a:pt x="6908" y="923"/>
                    </a:lnTo>
                    <a:lnTo>
                      <a:pt x="7060" y="974"/>
                    </a:lnTo>
                    <a:lnTo>
                      <a:pt x="7501" y="1025"/>
                    </a:lnTo>
                    <a:lnTo>
                      <a:pt x="7738" y="1084"/>
                    </a:lnTo>
                    <a:lnTo>
                      <a:pt x="7975" y="1101"/>
                    </a:lnTo>
                    <a:lnTo>
                      <a:pt x="8364" y="1160"/>
                    </a:lnTo>
                    <a:lnTo>
                      <a:pt x="8406" y="1177"/>
                    </a:lnTo>
                    <a:lnTo>
                      <a:pt x="8686" y="1177"/>
                    </a:lnTo>
                    <a:lnTo>
                      <a:pt x="9041" y="1211"/>
                    </a:lnTo>
                    <a:lnTo>
                      <a:pt x="9075" y="1228"/>
                    </a:lnTo>
                    <a:lnTo>
                      <a:pt x="9355" y="1245"/>
                    </a:lnTo>
                    <a:lnTo>
                      <a:pt x="9659" y="1304"/>
                    </a:lnTo>
                    <a:lnTo>
                      <a:pt x="10040" y="1346"/>
                    </a:lnTo>
                    <a:lnTo>
                      <a:pt x="10667" y="1422"/>
                    </a:lnTo>
                    <a:lnTo>
                      <a:pt x="10870" y="1482"/>
                    </a:lnTo>
                    <a:lnTo>
                      <a:pt x="11022" y="1473"/>
                    </a:lnTo>
                    <a:lnTo>
                      <a:pt x="11141" y="1507"/>
                    </a:lnTo>
                    <a:lnTo>
                      <a:pt x="11615" y="1558"/>
                    </a:lnTo>
                    <a:lnTo>
                      <a:pt x="11852" y="1600"/>
                    </a:lnTo>
                    <a:lnTo>
                      <a:pt x="12411" y="1651"/>
                    </a:lnTo>
                    <a:lnTo>
                      <a:pt x="12606" y="1727"/>
                    </a:lnTo>
                    <a:lnTo>
                      <a:pt x="13004" y="1795"/>
                    </a:lnTo>
                    <a:lnTo>
                      <a:pt x="13613" y="2100"/>
                    </a:lnTo>
                    <a:lnTo>
                      <a:pt x="13706" y="2176"/>
                    </a:lnTo>
                    <a:lnTo>
                      <a:pt x="13782" y="2278"/>
                    </a:lnTo>
                    <a:lnTo>
                      <a:pt x="13867" y="2303"/>
                    </a:lnTo>
                    <a:lnTo>
                      <a:pt x="14265" y="2210"/>
                    </a:lnTo>
                    <a:lnTo>
                      <a:pt x="14663" y="2201"/>
                    </a:lnTo>
                    <a:lnTo>
                      <a:pt x="14697" y="2218"/>
                    </a:lnTo>
                    <a:lnTo>
                      <a:pt x="15967" y="2261"/>
                    </a:lnTo>
                    <a:lnTo>
                      <a:pt x="16085" y="2278"/>
                    </a:lnTo>
                    <a:lnTo>
                      <a:pt x="16635" y="2269"/>
                    </a:lnTo>
                    <a:lnTo>
                      <a:pt x="16839" y="2295"/>
                    </a:lnTo>
                    <a:lnTo>
                      <a:pt x="17076" y="2303"/>
                    </a:lnTo>
                    <a:lnTo>
                      <a:pt x="17228" y="2328"/>
                    </a:lnTo>
                    <a:lnTo>
                      <a:pt x="17347" y="2362"/>
                    </a:lnTo>
                    <a:lnTo>
                      <a:pt x="17821" y="2413"/>
                    </a:lnTo>
                    <a:lnTo>
                      <a:pt x="18100" y="2481"/>
                    </a:lnTo>
                    <a:lnTo>
                      <a:pt x="18532" y="2506"/>
                    </a:lnTo>
                    <a:lnTo>
                      <a:pt x="18735" y="2582"/>
                    </a:lnTo>
                    <a:lnTo>
                      <a:pt x="19048" y="2659"/>
                    </a:lnTo>
                    <a:lnTo>
                      <a:pt x="19167" y="2676"/>
                    </a:lnTo>
                    <a:lnTo>
                      <a:pt x="19328" y="2735"/>
                    </a:lnTo>
                    <a:lnTo>
                      <a:pt x="19641" y="2811"/>
                    </a:lnTo>
                    <a:lnTo>
                      <a:pt x="19954" y="2870"/>
                    </a:lnTo>
                    <a:lnTo>
                      <a:pt x="20301" y="2989"/>
                    </a:lnTo>
                    <a:lnTo>
                      <a:pt x="20657" y="3048"/>
                    </a:lnTo>
                    <a:lnTo>
                      <a:pt x="20741" y="3048"/>
                    </a:lnTo>
                    <a:lnTo>
                      <a:pt x="20894" y="3090"/>
                    </a:lnTo>
                    <a:lnTo>
                      <a:pt x="21012" y="3150"/>
                    </a:lnTo>
                    <a:lnTo>
                      <a:pt x="21216" y="3209"/>
                    </a:lnTo>
                    <a:lnTo>
                      <a:pt x="21453" y="3327"/>
                    </a:lnTo>
                    <a:lnTo>
                      <a:pt x="21580" y="3421"/>
                    </a:lnTo>
                    <a:lnTo>
                      <a:pt x="21859" y="3581"/>
                    </a:lnTo>
                    <a:lnTo>
                      <a:pt x="22003" y="3725"/>
                    </a:lnTo>
                    <a:lnTo>
                      <a:pt x="22215" y="4022"/>
                    </a:lnTo>
                    <a:lnTo>
                      <a:pt x="22291" y="4216"/>
                    </a:lnTo>
                    <a:lnTo>
                      <a:pt x="22308" y="4369"/>
                    </a:lnTo>
                    <a:lnTo>
                      <a:pt x="22291" y="4995"/>
                    </a:lnTo>
                    <a:lnTo>
                      <a:pt x="22291" y="5114"/>
                    </a:lnTo>
                    <a:lnTo>
                      <a:pt x="22172" y="5469"/>
                    </a:lnTo>
                    <a:lnTo>
                      <a:pt x="22130" y="5537"/>
                    </a:lnTo>
                    <a:lnTo>
                      <a:pt x="22045" y="5639"/>
                    </a:lnTo>
                    <a:lnTo>
                      <a:pt x="21927" y="5833"/>
                    </a:lnTo>
                    <a:lnTo>
                      <a:pt x="21884" y="5867"/>
                    </a:lnTo>
                    <a:lnTo>
                      <a:pt x="21842" y="5935"/>
                    </a:lnTo>
                    <a:lnTo>
                      <a:pt x="21766" y="6003"/>
                    </a:lnTo>
                    <a:lnTo>
                      <a:pt x="21698" y="6087"/>
                    </a:lnTo>
                    <a:lnTo>
                      <a:pt x="21232" y="6494"/>
                    </a:lnTo>
                    <a:lnTo>
                      <a:pt x="21207" y="6502"/>
                    </a:lnTo>
                    <a:lnTo>
                      <a:pt x="20936" y="6722"/>
                    </a:lnTo>
                    <a:lnTo>
                      <a:pt x="20132" y="7230"/>
                    </a:lnTo>
                    <a:lnTo>
                      <a:pt x="19954" y="7290"/>
                    </a:lnTo>
                    <a:lnTo>
                      <a:pt x="19158" y="7594"/>
                    </a:lnTo>
                    <a:lnTo>
                      <a:pt x="18981" y="7628"/>
                    </a:lnTo>
                    <a:lnTo>
                      <a:pt x="18887" y="7679"/>
                    </a:lnTo>
                    <a:lnTo>
                      <a:pt x="18769" y="7721"/>
                    </a:lnTo>
                    <a:lnTo>
                      <a:pt x="18388" y="7781"/>
                    </a:lnTo>
                    <a:lnTo>
                      <a:pt x="18032" y="7874"/>
                    </a:lnTo>
                    <a:lnTo>
                      <a:pt x="17973" y="7857"/>
                    </a:lnTo>
                    <a:lnTo>
                      <a:pt x="17855" y="7882"/>
                    </a:lnTo>
                    <a:lnTo>
                      <a:pt x="17440" y="7975"/>
                    </a:lnTo>
                    <a:lnTo>
                      <a:pt x="17050" y="8018"/>
                    </a:lnTo>
                    <a:lnTo>
                      <a:pt x="16813" y="8069"/>
                    </a:lnTo>
                    <a:lnTo>
                      <a:pt x="16669" y="8069"/>
                    </a:lnTo>
                    <a:lnTo>
                      <a:pt x="16635" y="806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C901363-5177-41EF-90D8-E73EB202E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375"/>
                <a:ext cx="1008" cy="321"/>
              </a:xfrm>
              <a:custGeom>
                <a:avLst/>
                <a:gdLst>
                  <a:gd name="T0" fmla="*/ 4039 w 4445"/>
                  <a:gd name="T1" fmla="*/ 1346 h 1414"/>
                  <a:gd name="T2" fmla="*/ 4013 w 4445"/>
                  <a:gd name="T3" fmla="*/ 1346 h 1414"/>
                  <a:gd name="T4" fmla="*/ 3971 w 4445"/>
                  <a:gd name="T5" fmla="*/ 1321 h 1414"/>
                  <a:gd name="T6" fmla="*/ 3878 w 4445"/>
                  <a:gd name="T7" fmla="*/ 1304 h 1414"/>
                  <a:gd name="T8" fmla="*/ 3607 w 4445"/>
                  <a:gd name="T9" fmla="*/ 1227 h 1414"/>
                  <a:gd name="T10" fmla="*/ 3446 w 4445"/>
                  <a:gd name="T11" fmla="*/ 1227 h 1414"/>
                  <a:gd name="T12" fmla="*/ 2896 w 4445"/>
                  <a:gd name="T13" fmla="*/ 1084 h 1414"/>
                  <a:gd name="T14" fmla="*/ 2616 w 4445"/>
                  <a:gd name="T15" fmla="*/ 999 h 1414"/>
                  <a:gd name="T16" fmla="*/ 2591 w 4445"/>
                  <a:gd name="T17" fmla="*/ 965 h 1414"/>
                  <a:gd name="T18" fmla="*/ 2473 w 4445"/>
                  <a:gd name="T19" fmla="*/ 914 h 1414"/>
                  <a:gd name="T20" fmla="*/ 1914 w 4445"/>
                  <a:gd name="T21" fmla="*/ 787 h 1414"/>
                  <a:gd name="T22" fmla="*/ 1524 w 4445"/>
                  <a:gd name="T23" fmla="*/ 643 h 1414"/>
                  <a:gd name="T24" fmla="*/ 1203 w 4445"/>
                  <a:gd name="T25" fmla="*/ 593 h 1414"/>
                  <a:gd name="T26" fmla="*/ 1118 w 4445"/>
                  <a:gd name="T27" fmla="*/ 542 h 1414"/>
                  <a:gd name="T28" fmla="*/ 1093 w 4445"/>
                  <a:gd name="T29" fmla="*/ 516 h 1414"/>
                  <a:gd name="T30" fmla="*/ 940 w 4445"/>
                  <a:gd name="T31" fmla="*/ 440 h 1414"/>
                  <a:gd name="T32" fmla="*/ 898 w 4445"/>
                  <a:gd name="T33" fmla="*/ 440 h 1414"/>
                  <a:gd name="T34" fmla="*/ 864 w 4445"/>
                  <a:gd name="T35" fmla="*/ 415 h 1414"/>
                  <a:gd name="T36" fmla="*/ 144 w 4445"/>
                  <a:gd name="T37" fmla="*/ 220 h 1414"/>
                  <a:gd name="T38" fmla="*/ 119 w 4445"/>
                  <a:gd name="T39" fmla="*/ 178 h 1414"/>
                  <a:gd name="T40" fmla="*/ 77 w 4445"/>
                  <a:gd name="T41" fmla="*/ 161 h 1414"/>
                  <a:gd name="T42" fmla="*/ 0 w 4445"/>
                  <a:gd name="T43" fmla="*/ 42 h 1414"/>
                  <a:gd name="T44" fmla="*/ 77 w 4445"/>
                  <a:gd name="T45" fmla="*/ 0 h 1414"/>
                  <a:gd name="T46" fmla="*/ 195 w 4445"/>
                  <a:gd name="T47" fmla="*/ 25 h 1414"/>
                  <a:gd name="T48" fmla="*/ 314 w 4445"/>
                  <a:gd name="T49" fmla="*/ 25 h 1414"/>
                  <a:gd name="T50" fmla="*/ 432 w 4445"/>
                  <a:gd name="T51" fmla="*/ 68 h 1414"/>
                  <a:gd name="T52" fmla="*/ 492 w 4445"/>
                  <a:gd name="T53" fmla="*/ 68 h 1414"/>
                  <a:gd name="T54" fmla="*/ 585 w 4445"/>
                  <a:gd name="T55" fmla="*/ 110 h 1414"/>
                  <a:gd name="T56" fmla="*/ 847 w 4445"/>
                  <a:gd name="T57" fmla="*/ 110 h 1414"/>
                  <a:gd name="T58" fmla="*/ 940 w 4445"/>
                  <a:gd name="T59" fmla="*/ 135 h 1414"/>
                  <a:gd name="T60" fmla="*/ 1084 w 4445"/>
                  <a:gd name="T61" fmla="*/ 127 h 1414"/>
                  <a:gd name="T62" fmla="*/ 1143 w 4445"/>
                  <a:gd name="T63" fmla="*/ 144 h 1414"/>
                  <a:gd name="T64" fmla="*/ 1956 w 4445"/>
                  <a:gd name="T65" fmla="*/ 432 h 1414"/>
                  <a:gd name="T66" fmla="*/ 3023 w 4445"/>
                  <a:gd name="T67" fmla="*/ 787 h 1414"/>
                  <a:gd name="T68" fmla="*/ 3082 w 4445"/>
                  <a:gd name="T69" fmla="*/ 787 h 1414"/>
                  <a:gd name="T70" fmla="*/ 3201 w 4445"/>
                  <a:gd name="T71" fmla="*/ 838 h 1414"/>
                  <a:gd name="T72" fmla="*/ 3438 w 4445"/>
                  <a:gd name="T73" fmla="*/ 880 h 1414"/>
                  <a:gd name="T74" fmla="*/ 3793 w 4445"/>
                  <a:gd name="T75" fmla="*/ 965 h 1414"/>
                  <a:gd name="T76" fmla="*/ 3853 w 4445"/>
                  <a:gd name="T77" fmla="*/ 965 h 1414"/>
                  <a:gd name="T78" fmla="*/ 4056 w 4445"/>
                  <a:gd name="T79" fmla="*/ 1033 h 1414"/>
                  <a:gd name="T80" fmla="*/ 4250 w 4445"/>
                  <a:gd name="T81" fmla="*/ 1134 h 1414"/>
                  <a:gd name="T82" fmla="*/ 4386 w 4445"/>
                  <a:gd name="T83" fmla="*/ 1244 h 1414"/>
                  <a:gd name="T84" fmla="*/ 4437 w 4445"/>
                  <a:gd name="T85" fmla="*/ 1304 h 1414"/>
                  <a:gd name="T86" fmla="*/ 4445 w 4445"/>
                  <a:gd name="T87" fmla="*/ 1363 h 1414"/>
                  <a:gd name="T88" fmla="*/ 4318 w 4445"/>
                  <a:gd name="T89" fmla="*/ 1414 h 1414"/>
                  <a:gd name="T90" fmla="*/ 4242 w 4445"/>
                  <a:gd name="T91" fmla="*/ 1414 h 1414"/>
                  <a:gd name="T92" fmla="*/ 4081 w 4445"/>
                  <a:gd name="T93" fmla="*/ 1371 h 1414"/>
                  <a:gd name="T94" fmla="*/ 4039 w 4445"/>
                  <a:gd name="T95" fmla="*/ 1346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45" h="1414">
                    <a:moveTo>
                      <a:pt x="4039" y="1346"/>
                    </a:moveTo>
                    <a:lnTo>
                      <a:pt x="4013" y="1346"/>
                    </a:lnTo>
                    <a:lnTo>
                      <a:pt x="3971" y="1321"/>
                    </a:lnTo>
                    <a:lnTo>
                      <a:pt x="3878" y="1304"/>
                    </a:lnTo>
                    <a:lnTo>
                      <a:pt x="3607" y="1227"/>
                    </a:lnTo>
                    <a:lnTo>
                      <a:pt x="3446" y="1227"/>
                    </a:lnTo>
                    <a:lnTo>
                      <a:pt x="2896" y="1084"/>
                    </a:lnTo>
                    <a:lnTo>
                      <a:pt x="2616" y="999"/>
                    </a:lnTo>
                    <a:lnTo>
                      <a:pt x="2591" y="965"/>
                    </a:lnTo>
                    <a:lnTo>
                      <a:pt x="2473" y="914"/>
                    </a:lnTo>
                    <a:lnTo>
                      <a:pt x="1914" y="787"/>
                    </a:lnTo>
                    <a:lnTo>
                      <a:pt x="1524" y="643"/>
                    </a:lnTo>
                    <a:lnTo>
                      <a:pt x="1203" y="593"/>
                    </a:lnTo>
                    <a:lnTo>
                      <a:pt x="1118" y="542"/>
                    </a:lnTo>
                    <a:lnTo>
                      <a:pt x="1093" y="516"/>
                    </a:lnTo>
                    <a:lnTo>
                      <a:pt x="940" y="440"/>
                    </a:lnTo>
                    <a:lnTo>
                      <a:pt x="898" y="440"/>
                    </a:lnTo>
                    <a:lnTo>
                      <a:pt x="864" y="415"/>
                    </a:lnTo>
                    <a:lnTo>
                      <a:pt x="144" y="220"/>
                    </a:lnTo>
                    <a:lnTo>
                      <a:pt x="119" y="178"/>
                    </a:lnTo>
                    <a:lnTo>
                      <a:pt x="77" y="161"/>
                    </a:lnTo>
                    <a:lnTo>
                      <a:pt x="0" y="42"/>
                    </a:lnTo>
                    <a:lnTo>
                      <a:pt x="77" y="0"/>
                    </a:lnTo>
                    <a:lnTo>
                      <a:pt x="195" y="25"/>
                    </a:lnTo>
                    <a:lnTo>
                      <a:pt x="314" y="25"/>
                    </a:lnTo>
                    <a:lnTo>
                      <a:pt x="432" y="68"/>
                    </a:lnTo>
                    <a:lnTo>
                      <a:pt x="492" y="68"/>
                    </a:lnTo>
                    <a:lnTo>
                      <a:pt x="585" y="110"/>
                    </a:lnTo>
                    <a:lnTo>
                      <a:pt x="847" y="110"/>
                    </a:lnTo>
                    <a:lnTo>
                      <a:pt x="940" y="135"/>
                    </a:lnTo>
                    <a:lnTo>
                      <a:pt x="1084" y="127"/>
                    </a:lnTo>
                    <a:lnTo>
                      <a:pt x="1143" y="144"/>
                    </a:lnTo>
                    <a:lnTo>
                      <a:pt x="1956" y="432"/>
                    </a:lnTo>
                    <a:lnTo>
                      <a:pt x="3023" y="787"/>
                    </a:lnTo>
                    <a:lnTo>
                      <a:pt x="3082" y="787"/>
                    </a:lnTo>
                    <a:lnTo>
                      <a:pt x="3201" y="838"/>
                    </a:lnTo>
                    <a:lnTo>
                      <a:pt x="3438" y="880"/>
                    </a:lnTo>
                    <a:lnTo>
                      <a:pt x="3793" y="965"/>
                    </a:lnTo>
                    <a:lnTo>
                      <a:pt x="3853" y="965"/>
                    </a:lnTo>
                    <a:lnTo>
                      <a:pt x="4056" y="1033"/>
                    </a:lnTo>
                    <a:lnTo>
                      <a:pt x="4250" y="1134"/>
                    </a:lnTo>
                    <a:lnTo>
                      <a:pt x="4386" y="1244"/>
                    </a:lnTo>
                    <a:lnTo>
                      <a:pt x="4437" y="1304"/>
                    </a:lnTo>
                    <a:lnTo>
                      <a:pt x="4445" y="1363"/>
                    </a:lnTo>
                    <a:lnTo>
                      <a:pt x="4318" y="1414"/>
                    </a:lnTo>
                    <a:lnTo>
                      <a:pt x="4242" y="1414"/>
                    </a:lnTo>
                    <a:lnTo>
                      <a:pt x="4081" y="1371"/>
                    </a:lnTo>
                    <a:lnTo>
                      <a:pt x="4039" y="134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60420CA-0BD8-45D1-84BB-9D16D1626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" y="794"/>
                <a:ext cx="1614" cy="715"/>
              </a:xfrm>
              <a:custGeom>
                <a:avLst/>
                <a:gdLst>
                  <a:gd name="T0" fmla="*/ 3421 w 7112"/>
                  <a:gd name="T1" fmla="*/ 550 h 3149"/>
                  <a:gd name="T2" fmla="*/ 3861 w 7112"/>
                  <a:gd name="T3" fmla="*/ 821 h 3149"/>
                  <a:gd name="T4" fmla="*/ 4538 w 7112"/>
                  <a:gd name="T5" fmla="*/ 1126 h 3149"/>
                  <a:gd name="T6" fmla="*/ 4995 w 7112"/>
                  <a:gd name="T7" fmla="*/ 1363 h 3149"/>
                  <a:gd name="T8" fmla="*/ 5325 w 7112"/>
                  <a:gd name="T9" fmla="*/ 1583 h 3149"/>
                  <a:gd name="T10" fmla="*/ 5757 w 7112"/>
                  <a:gd name="T11" fmla="*/ 1811 h 3149"/>
                  <a:gd name="T12" fmla="*/ 6291 w 7112"/>
                  <a:gd name="T13" fmla="*/ 2133 h 3149"/>
                  <a:gd name="T14" fmla="*/ 6765 w 7112"/>
                  <a:gd name="T15" fmla="*/ 2345 h 3149"/>
                  <a:gd name="T16" fmla="*/ 7044 w 7112"/>
                  <a:gd name="T17" fmla="*/ 2556 h 3149"/>
                  <a:gd name="T18" fmla="*/ 7086 w 7112"/>
                  <a:gd name="T19" fmla="*/ 2827 h 3149"/>
                  <a:gd name="T20" fmla="*/ 6985 w 7112"/>
                  <a:gd name="T21" fmla="*/ 2963 h 3149"/>
                  <a:gd name="T22" fmla="*/ 6705 w 7112"/>
                  <a:gd name="T23" fmla="*/ 3090 h 3149"/>
                  <a:gd name="T24" fmla="*/ 6087 w 7112"/>
                  <a:gd name="T25" fmla="*/ 3149 h 3149"/>
                  <a:gd name="T26" fmla="*/ 5258 w 7112"/>
                  <a:gd name="T27" fmla="*/ 2997 h 3149"/>
                  <a:gd name="T28" fmla="*/ 5021 w 7112"/>
                  <a:gd name="T29" fmla="*/ 3031 h 3149"/>
                  <a:gd name="T30" fmla="*/ 4276 w 7112"/>
                  <a:gd name="T31" fmla="*/ 3081 h 3149"/>
                  <a:gd name="T32" fmla="*/ 4039 w 7112"/>
                  <a:gd name="T33" fmla="*/ 3047 h 3149"/>
                  <a:gd name="T34" fmla="*/ 3598 w 7112"/>
                  <a:gd name="T35" fmla="*/ 3005 h 3149"/>
                  <a:gd name="T36" fmla="*/ 2083 w 7112"/>
                  <a:gd name="T37" fmla="*/ 3005 h 3149"/>
                  <a:gd name="T38" fmla="*/ 1490 w 7112"/>
                  <a:gd name="T39" fmla="*/ 2971 h 3149"/>
                  <a:gd name="T40" fmla="*/ 754 w 7112"/>
                  <a:gd name="T41" fmla="*/ 2963 h 3149"/>
                  <a:gd name="T42" fmla="*/ 364 w 7112"/>
                  <a:gd name="T43" fmla="*/ 2844 h 3149"/>
                  <a:gd name="T44" fmla="*/ 34 w 7112"/>
                  <a:gd name="T45" fmla="*/ 2717 h 3149"/>
                  <a:gd name="T46" fmla="*/ 9 w 7112"/>
                  <a:gd name="T47" fmla="*/ 2607 h 3149"/>
                  <a:gd name="T48" fmla="*/ 170 w 7112"/>
                  <a:gd name="T49" fmla="*/ 2497 h 3149"/>
                  <a:gd name="T50" fmla="*/ 796 w 7112"/>
                  <a:gd name="T51" fmla="*/ 2472 h 3149"/>
                  <a:gd name="T52" fmla="*/ 1863 w 7112"/>
                  <a:gd name="T53" fmla="*/ 2616 h 3149"/>
                  <a:gd name="T54" fmla="*/ 2455 w 7112"/>
                  <a:gd name="T55" fmla="*/ 2599 h 3149"/>
                  <a:gd name="T56" fmla="*/ 3090 w 7112"/>
                  <a:gd name="T57" fmla="*/ 2650 h 3149"/>
                  <a:gd name="T58" fmla="*/ 3844 w 7112"/>
                  <a:gd name="T59" fmla="*/ 2751 h 3149"/>
                  <a:gd name="T60" fmla="*/ 5148 w 7112"/>
                  <a:gd name="T61" fmla="*/ 2777 h 3149"/>
                  <a:gd name="T62" fmla="*/ 5783 w 7112"/>
                  <a:gd name="T63" fmla="*/ 2717 h 3149"/>
                  <a:gd name="T64" fmla="*/ 5926 w 7112"/>
                  <a:gd name="T65" fmla="*/ 2650 h 3149"/>
                  <a:gd name="T66" fmla="*/ 5986 w 7112"/>
                  <a:gd name="T67" fmla="*/ 2523 h 3149"/>
                  <a:gd name="T68" fmla="*/ 5977 w 7112"/>
                  <a:gd name="T69" fmla="*/ 2404 h 3149"/>
                  <a:gd name="T70" fmla="*/ 5935 w 7112"/>
                  <a:gd name="T71" fmla="*/ 2311 h 3149"/>
                  <a:gd name="T72" fmla="*/ 5732 w 7112"/>
                  <a:gd name="T73" fmla="*/ 2192 h 3149"/>
                  <a:gd name="T74" fmla="*/ 5139 w 7112"/>
                  <a:gd name="T75" fmla="*/ 1955 h 3149"/>
                  <a:gd name="T76" fmla="*/ 4843 w 7112"/>
                  <a:gd name="T77" fmla="*/ 1777 h 3149"/>
                  <a:gd name="T78" fmla="*/ 3895 w 7112"/>
                  <a:gd name="T79" fmla="*/ 1269 h 3149"/>
                  <a:gd name="T80" fmla="*/ 3463 w 7112"/>
                  <a:gd name="T81" fmla="*/ 948 h 3149"/>
                  <a:gd name="T82" fmla="*/ 3006 w 7112"/>
                  <a:gd name="T83" fmla="*/ 660 h 3149"/>
                  <a:gd name="T84" fmla="*/ 2557 w 7112"/>
                  <a:gd name="T85" fmla="*/ 491 h 3149"/>
                  <a:gd name="T86" fmla="*/ 2235 w 7112"/>
                  <a:gd name="T87" fmla="*/ 397 h 3149"/>
                  <a:gd name="T88" fmla="*/ 1939 w 7112"/>
                  <a:gd name="T89" fmla="*/ 279 h 3149"/>
                  <a:gd name="T90" fmla="*/ 1761 w 7112"/>
                  <a:gd name="T91" fmla="*/ 101 h 3149"/>
                  <a:gd name="T92" fmla="*/ 2007 w 7112"/>
                  <a:gd name="T93" fmla="*/ 8 h 3149"/>
                  <a:gd name="T94" fmla="*/ 2481 w 7112"/>
                  <a:gd name="T95" fmla="*/ 152 h 3149"/>
                  <a:gd name="T96" fmla="*/ 2913 w 7112"/>
                  <a:gd name="T97" fmla="*/ 304 h 3149"/>
                  <a:gd name="T98" fmla="*/ 3099 w 7112"/>
                  <a:gd name="T99" fmla="*/ 423 h 3149"/>
                  <a:gd name="T100" fmla="*/ 3183 w 7112"/>
                  <a:gd name="T101" fmla="*/ 448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12" h="3149">
                    <a:moveTo>
                      <a:pt x="3183" y="448"/>
                    </a:moveTo>
                    <a:lnTo>
                      <a:pt x="3421" y="550"/>
                    </a:lnTo>
                    <a:lnTo>
                      <a:pt x="3488" y="609"/>
                    </a:lnTo>
                    <a:lnTo>
                      <a:pt x="3861" y="821"/>
                    </a:lnTo>
                    <a:lnTo>
                      <a:pt x="4301" y="990"/>
                    </a:lnTo>
                    <a:lnTo>
                      <a:pt x="4538" y="1126"/>
                    </a:lnTo>
                    <a:lnTo>
                      <a:pt x="4690" y="1193"/>
                    </a:lnTo>
                    <a:lnTo>
                      <a:pt x="4995" y="1363"/>
                    </a:lnTo>
                    <a:lnTo>
                      <a:pt x="5071" y="1422"/>
                    </a:lnTo>
                    <a:lnTo>
                      <a:pt x="5325" y="1583"/>
                    </a:lnTo>
                    <a:lnTo>
                      <a:pt x="5681" y="1752"/>
                    </a:lnTo>
                    <a:lnTo>
                      <a:pt x="5757" y="1811"/>
                    </a:lnTo>
                    <a:lnTo>
                      <a:pt x="6037" y="1947"/>
                    </a:lnTo>
                    <a:lnTo>
                      <a:pt x="6291" y="2133"/>
                    </a:lnTo>
                    <a:lnTo>
                      <a:pt x="6528" y="2226"/>
                    </a:lnTo>
                    <a:lnTo>
                      <a:pt x="6765" y="2345"/>
                    </a:lnTo>
                    <a:lnTo>
                      <a:pt x="6917" y="2438"/>
                    </a:lnTo>
                    <a:lnTo>
                      <a:pt x="7044" y="2556"/>
                    </a:lnTo>
                    <a:lnTo>
                      <a:pt x="7112" y="2666"/>
                    </a:lnTo>
                    <a:lnTo>
                      <a:pt x="7086" y="2827"/>
                    </a:lnTo>
                    <a:lnTo>
                      <a:pt x="7044" y="2904"/>
                    </a:lnTo>
                    <a:lnTo>
                      <a:pt x="6985" y="2963"/>
                    </a:lnTo>
                    <a:lnTo>
                      <a:pt x="6883" y="3022"/>
                    </a:lnTo>
                    <a:lnTo>
                      <a:pt x="6705" y="3090"/>
                    </a:lnTo>
                    <a:lnTo>
                      <a:pt x="6468" y="3132"/>
                    </a:lnTo>
                    <a:lnTo>
                      <a:pt x="6087" y="3149"/>
                    </a:lnTo>
                    <a:lnTo>
                      <a:pt x="5791" y="3081"/>
                    </a:lnTo>
                    <a:lnTo>
                      <a:pt x="5258" y="2997"/>
                    </a:lnTo>
                    <a:lnTo>
                      <a:pt x="5139" y="2997"/>
                    </a:lnTo>
                    <a:lnTo>
                      <a:pt x="5021" y="3031"/>
                    </a:lnTo>
                    <a:lnTo>
                      <a:pt x="4690" y="3090"/>
                    </a:lnTo>
                    <a:lnTo>
                      <a:pt x="4276" y="3081"/>
                    </a:lnTo>
                    <a:lnTo>
                      <a:pt x="4157" y="3047"/>
                    </a:lnTo>
                    <a:lnTo>
                      <a:pt x="4039" y="3047"/>
                    </a:lnTo>
                    <a:lnTo>
                      <a:pt x="3895" y="2997"/>
                    </a:lnTo>
                    <a:lnTo>
                      <a:pt x="3598" y="3005"/>
                    </a:lnTo>
                    <a:lnTo>
                      <a:pt x="2709" y="3005"/>
                    </a:lnTo>
                    <a:lnTo>
                      <a:pt x="2083" y="3005"/>
                    </a:lnTo>
                    <a:lnTo>
                      <a:pt x="1880" y="2971"/>
                    </a:lnTo>
                    <a:lnTo>
                      <a:pt x="1490" y="2971"/>
                    </a:lnTo>
                    <a:lnTo>
                      <a:pt x="1194" y="2997"/>
                    </a:lnTo>
                    <a:lnTo>
                      <a:pt x="754" y="2963"/>
                    </a:lnTo>
                    <a:lnTo>
                      <a:pt x="576" y="2929"/>
                    </a:lnTo>
                    <a:lnTo>
                      <a:pt x="364" y="2844"/>
                    </a:lnTo>
                    <a:lnTo>
                      <a:pt x="187" y="2810"/>
                    </a:lnTo>
                    <a:lnTo>
                      <a:pt x="34" y="2717"/>
                    </a:lnTo>
                    <a:lnTo>
                      <a:pt x="0" y="2658"/>
                    </a:lnTo>
                    <a:lnTo>
                      <a:pt x="9" y="2607"/>
                    </a:lnTo>
                    <a:lnTo>
                      <a:pt x="60" y="2548"/>
                    </a:lnTo>
                    <a:lnTo>
                      <a:pt x="170" y="2497"/>
                    </a:lnTo>
                    <a:lnTo>
                      <a:pt x="364" y="2480"/>
                    </a:lnTo>
                    <a:lnTo>
                      <a:pt x="796" y="2472"/>
                    </a:lnTo>
                    <a:lnTo>
                      <a:pt x="1668" y="2582"/>
                    </a:lnTo>
                    <a:lnTo>
                      <a:pt x="1863" y="2616"/>
                    </a:lnTo>
                    <a:lnTo>
                      <a:pt x="2218" y="2616"/>
                    </a:lnTo>
                    <a:lnTo>
                      <a:pt x="2455" y="2599"/>
                    </a:lnTo>
                    <a:lnTo>
                      <a:pt x="2540" y="2633"/>
                    </a:lnTo>
                    <a:lnTo>
                      <a:pt x="3090" y="2650"/>
                    </a:lnTo>
                    <a:lnTo>
                      <a:pt x="3251" y="2692"/>
                    </a:lnTo>
                    <a:lnTo>
                      <a:pt x="3844" y="2751"/>
                    </a:lnTo>
                    <a:lnTo>
                      <a:pt x="4479" y="2734"/>
                    </a:lnTo>
                    <a:lnTo>
                      <a:pt x="5148" y="2777"/>
                    </a:lnTo>
                    <a:lnTo>
                      <a:pt x="5427" y="2768"/>
                    </a:lnTo>
                    <a:lnTo>
                      <a:pt x="5783" y="2717"/>
                    </a:lnTo>
                    <a:lnTo>
                      <a:pt x="5901" y="2675"/>
                    </a:lnTo>
                    <a:lnTo>
                      <a:pt x="5926" y="2650"/>
                    </a:lnTo>
                    <a:lnTo>
                      <a:pt x="5926" y="2590"/>
                    </a:lnTo>
                    <a:lnTo>
                      <a:pt x="5986" y="2523"/>
                    </a:lnTo>
                    <a:lnTo>
                      <a:pt x="6020" y="2463"/>
                    </a:lnTo>
                    <a:lnTo>
                      <a:pt x="5977" y="2404"/>
                    </a:lnTo>
                    <a:lnTo>
                      <a:pt x="5977" y="2370"/>
                    </a:lnTo>
                    <a:lnTo>
                      <a:pt x="5935" y="2311"/>
                    </a:lnTo>
                    <a:lnTo>
                      <a:pt x="5867" y="2260"/>
                    </a:lnTo>
                    <a:lnTo>
                      <a:pt x="5732" y="2192"/>
                    </a:lnTo>
                    <a:lnTo>
                      <a:pt x="5554" y="2158"/>
                    </a:lnTo>
                    <a:lnTo>
                      <a:pt x="5139" y="1955"/>
                    </a:lnTo>
                    <a:lnTo>
                      <a:pt x="5021" y="1921"/>
                    </a:lnTo>
                    <a:lnTo>
                      <a:pt x="4843" y="1777"/>
                    </a:lnTo>
                    <a:lnTo>
                      <a:pt x="4369" y="1481"/>
                    </a:lnTo>
                    <a:lnTo>
                      <a:pt x="3895" y="1269"/>
                    </a:lnTo>
                    <a:lnTo>
                      <a:pt x="3564" y="1092"/>
                    </a:lnTo>
                    <a:lnTo>
                      <a:pt x="3463" y="948"/>
                    </a:lnTo>
                    <a:lnTo>
                      <a:pt x="3150" y="745"/>
                    </a:lnTo>
                    <a:lnTo>
                      <a:pt x="3006" y="660"/>
                    </a:lnTo>
                    <a:lnTo>
                      <a:pt x="2887" y="635"/>
                    </a:lnTo>
                    <a:lnTo>
                      <a:pt x="2557" y="491"/>
                    </a:lnTo>
                    <a:lnTo>
                      <a:pt x="2413" y="465"/>
                    </a:lnTo>
                    <a:lnTo>
                      <a:pt x="2235" y="397"/>
                    </a:lnTo>
                    <a:lnTo>
                      <a:pt x="2142" y="389"/>
                    </a:lnTo>
                    <a:lnTo>
                      <a:pt x="1939" y="279"/>
                    </a:lnTo>
                    <a:lnTo>
                      <a:pt x="1770" y="127"/>
                    </a:lnTo>
                    <a:lnTo>
                      <a:pt x="1761" y="101"/>
                    </a:lnTo>
                    <a:lnTo>
                      <a:pt x="1888" y="0"/>
                    </a:lnTo>
                    <a:lnTo>
                      <a:pt x="2007" y="8"/>
                    </a:lnTo>
                    <a:lnTo>
                      <a:pt x="2278" y="76"/>
                    </a:lnTo>
                    <a:lnTo>
                      <a:pt x="2481" y="152"/>
                    </a:lnTo>
                    <a:lnTo>
                      <a:pt x="2515" y="152"/>
                    </a:lnTo>
                    <a:lnTo>
                      <a:pt x="2913" y="304"/>
                    </a:lnTo>
                    <a:lnTo>
                      <a:pt x="3031" y="364"/>
                    </a:lnTo>
                    <a:lnTo>
                      <a:pt x="3099" y="423"/>
                    </a:lnTo>
                    <a:lnTo>
                      <a:pt x="3141" y="431"/>
                    </a:lnTo>
                    <a:lnTo>
                      <a:pt x="3183" y="44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7C191E1-BF48-4F43-BFC0-43F22D28C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1199"/>
                <a:ext cx="1454" cy="198"/>
              </a:xfrm>
              <a:custGeom>
                <a:avLst/>
                <a:gdLst>
                  <a:gd name="T0" fmla="*/ 3530 w 6409"/>
                  <a:gd name="T1" fmla="*/ 533 h 872"/>
                  <a:gd name="T2" fmla="*/ 3090 w 6409"/>
                  <a:gd name="T3" fmla="*/ 508 h 872"/>
                  <a:gd name="T4" fmla="*/ 3031 w 6409"/>
                  <a:gd name="T5" fmla="*/ 516 h 872"/>
                  <a:gd name="T6" fmla="*/ 2879 w 6409"/>
                  <a:gd name="T7" fmla="*/ 491 h 872"/>
                  <a:gd name="T8" fmla="*/ 2252 w 6409"/>
                  <a:gd name="T9" fmla="*/ 474 h 872"/>
                  <a:gd name="T10" fmla="*/ 1871 w 6409"/>
                  <a:gd name="T11" fmla="*/ 449 h 872"/>
                  <a:gd name="T12" fmla="*/ 1634 w 6409"/>
                  <a:gd name="T13" fmla="*/ 457 h 872"/>
                  <a:gd name="T14" fmla="*/ 1575 w 6409"/>
                  <a:gd name="T15" fmla="*/ 440 h 872"/>
                  <a:gd name="T16" fmla="*/ 1067 w 6409"/>
                  <a:gd name="T17" fmla="*/ 466 h 872"/>
                  <a:gd name="T18" fmla="*/ 804 w 6409"/>
                  <a:gd name="T19" fmla="*/ 449 h 872"/>
                  <a:gd name="T20" fmla="*/ 212 w 6409"/>
                  <a:gd name="T21" fmla="*/ 457 h 872"/>
                  <a:gd name="T22" fmla="*/ 93 w 6409"/>
                  <a:gd name="T23" fmla="*/ 432 h 872"/>
                  <a:gd name="T24" fmla="*/ 34 w 6409"/>
                  <a:gd name="T25" fmla="*/ 389 h 872"/>
                  <a:gd name="T26" fmla="*/ 17 w 6409"/>
                  <a:gd name="T27" fmla="*/ 372 h 872"/>
                  <a:gd name="T28" fmla="*/ 0 w 6409"/>
                  <a:gd name="T29" fmla="*/ 322 h 872"/>
                  <a:gd name="T30" fmla="*/ 119 w 6409"/>
                  <a:gd name="T31" fmla="*/ 229 h 872"/>
                  <a:gd name="T32" fmla="*/ 237 w 6409"/>
                  <a:gd name="T33" fmla="*/ 203 h 872"/>
                  <a:gd name="T34" fmla="*/ 440 w 6409"/>
                  <a:gd name="T35" fmla="*/ 169 h 872"/>
                  <a:gd name="T36" fmla="*/ 677 w 6409"/>
                  <a:gd name="T37" fmla="*/ 161 h 872"/>
                  <a:gd name="T38" fmla="*/ 754 w 6409"/>
                  <a:gd name="T39" fmla="*/ 144 h 872"/>
                  <a:gd name="T40" fmla="*/ 1270 w 6409"/>
                  <a:gd name="T41" fmla="*/ 144 h 872"/>
                  <a:gd name="T42" fmla="*/ 1304 w 6409"/>
                  <a:gd name="T43" fmla="*/ 118 h 872"/>
                  <a:gd name="T44" fmla="*/ 1507 w 6409"/>
                  <a:gd name="T45" fmla="*/ 118 h 872"/>
                  <a:gd name="T46" fmla="*/ 2015 w 6409"/>
                  <a:gd name="T47" fmla="*/ 51 h 872"/>
                  <a:gd name="T48" fmla="*/ 2413 w 6409"/>
                  <a:gd name="T49" fmla="*/ 34 h 872"/>
                  <a:gd name="T50" fmla="*/ 2650 w 6409"/>
                  <a:gd name="T51" fmla="*/ 0 h 872"/>
                  <a:gd name="T52" fmla="*/ 3243 w 6409"/>
                  <a:gd name="T53" fmla="*/ 0 h 872"/>
                  <a:gd name="T54" fmla="*/ 3759 w 6409"/>
                  <a:gd name="T55" fmla="*/ 93 h 872"/>
                  <a:gd name="T56" fmla="*/ 3878 w 6409"/>
                  <a:gd name="T57" fmla="*/ 93 h 872"/>
                  <a:gd name="T58" fmla="*/ 4115 w 6409"/>
                  <a:gd name="T59" fmla="*/ 135 h 872"/>
                  <a:gd name="T60" fmla="*/ 4546 w 6409"/>
                  <a:gd name="T61" fmla="*/ 161 h 872"/>
                  <a:gd name="T62" fmla="*/ 4707 w 6409"/>
                  <a:gd name="T63" fmla="*/ 203 h 872"/>
                  <a:gd name="T64" fmla="*/ 4877 w 6409"/>
                  <a:gd name="T65" fmla="*/ 212 h 872"/>
                  <a:gd name="T66" fmla="*/ 5147 w 6409"/>
                  <a:gd name="T67" fmla="*/ 262 h 872"/>
                  <a:gd name="T68" fmla="*/ 5427 w 6409"/>
                  <a:gd name="T69" fmla="*/ 339 h 872"/>
                  <a:gd name="T70" fmla="*/ 5825 w 6409"/>
                  <a:gd name="T71" fmla="*/ 406 h 872"/>
                  <a:gd name="T72" fmla="*/ 5986 w 6409"/>
                  <a:gd name="T73" fmla="*/ 457 h 872"/>
                  <a:gd name="T74" fmla="*/ 6341 w 6409"/>
                  <a:gd name="T75" fmla="*/ 635 h 872"/>
                  <a:gd name="T76" fmla="*/ 6409 w 6409"/>
                  <a:gd name="T77" fmla="*/ 737 h 872"/>
                  <a:gd name="T78" fmla="*/ 6358 w 6409"/>
                  <a:gd name="T79" fmla="*/ 804 h 872"/>
                  <a:gd name="T80" fmla="*/ 6307 w 6409"/>
                  <a:gd name="T81" fmla="*/ 821 h 872"/>
                  <a:gd name="T82" fmla="*/ 6163 w 6409"/>
                  <a:gd name="T83" fmla="*/ 855 h 872"/>
                  <a:gd name="T84" fmla="*/ 5926 w 6409"/>
                  <a:gd name="T85" fmla="*/ 872 h 872"/>
                  <a:gd name="T86" fmla="*/ 5715 w 6409"/>
                  <a:gd name="T87" fmla="*/ 855 h 872"/>
                  <a:gd name="T88" fmla="*/ 5596 w 6409"/>
                  <a:gd name="T89" fmla="*/ 821 h 872"/>
                  <a:gd name="T90" fmla="*/ 5418 w 6409"/>
                  <a:gd name="T91" fmla="*/ 813 h 872"/>
                  <a:gd name="T92" fmla="*/ 5325 w 6409"/>
                  <a:gd name="T93" fmla="*/ 770 h 872"/>
                  <a:gd name="T94" fmla="*/ 5088 w 6409"/>
                  <a:gd name="T95" fmla="*/ 711 h 872"/>
                  <a:gd name="T96" fmla="*/ 5029 w 6409"/>
                  <a:gd name="T97" fmla="*/ 711 h 872"/>
                  <a:gd name="T98" fmla="*/ 4140 w 6409"/>
                  <a:gd name="T99" fmla="*/ 593 h 872"/>
                  <a:gd name="T100" fmla="*/ 3962 w 6409"/>
                  <a:gd name="T101" fmla="*/ 559 h 872"/>
                  <a:gd name="T102" fmla="*/ 3818 w 6409"/>
                  <a:gd name="T103" fmla="*/ 567 h 872"/>
                  <a:gd name="T104" fmla="*/ 3547 w 6409"/>
                  <a:gd name="T105" fmla="*/ 533 h 872"/>
                  <a:gd name="T106" fmla="*/ 3530 w 6409"/>
                  <a:gd name="T107" fmla="*/ 53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09" h="872">
                    <a:moveTo>
                      <a:pt x="3530" y="533"/>
                    </a:moveTo>
                    <a:lnTo>
                      <a:pt x="3090" y="508"/>
                    </a:lnTo>
                    <a:lnTo>
                      <a:pt x="3031" y="516"/>
                    </a:lnTo>
                    <a:lnTo>
                      <a:pt x="2879" y="491"/>
                    </a:lnTo>
                    <a:lnTo>
                      <a:pt x="2252" y="474"/>
                    </a:lnTo>
                    <a:lnTo>
                      <a:pt x="1871" y="449"/>
                    </a:lnTo>
                    <a:lnTo>
                      <a:pt x="1634" y="457"/>
                    </a:lnTo>
                    <a:lnTo>
                      <a:pt x="1575" y="440"/>
                    </a:lnTo>
                    <a:lnTo>
                      <a:pt x="1067" y="466"/>
                    </a:lnTo>
                    <a:lnTo>
                      <a:pt x="804" y="449"/>
                    </a:lnTo>
                    <a:lnTo>
                      <a:pt x="212" y="457"/>
                    </a:lnTo>
                    <a:lnTo>
                      <a:pt x="93" y="432"/>
                    </a:lnTo>
                    <a:lnTo>
                      <a:pt x="34" y="389"/>
                    </a:lnTo>
                    <a:lnTo>
                      <a:pt x="17" y="372"/>
                    </a:lnTo>
                    <a:lnTo>
                      <a:pt x="0" y="322"/>
                    </a:lnTo>
                    <a:lnTo>
                      <a:pt x="119" y="229"/>
                    </a:lnTo>
                    <a:lnTo>
                      <a:pt x="237" y="203"/>
                    </a:lnTo>
                    <a:lnTo>
                      <a:pt x="440" y="169"/>
                    </a:lnTo>
                    <a:lnTo>
                      <a:pt x="677" y="161"/>
                    </a:lnTo>
                    <a:lnTo>
                      <a:pt x="754" y="144"/>
                    </a:lnTo>
                    <a:lnTo>
                      <a:pt x="1270" y="144"/>
                    </a:lnTo>
                    <a:lnTo>
                      <a:pt x="1304" y="118"/>
                    </a:lnTo>
                    <a:lnTo>
                      <a:pt x="1507" y="118"/>
                    </a:lnTo>
                    <a:lnTo>
                      <a:pt x="2015" y="51"/>
                    </a:lnTo>
                    <a:lnTo>
                      <a:pt x="2413" y="34"/>
                    </a:lnTo>
                    <a:lnTo>
                      <a:pt x="2650" y="0"/>
                    </a:lnTo>
                    <a:lnTo>
                      <a:pt x="3243" y="0"/>
                    </a:lnTo>
                    <a:lnTo>
                      <a:pt x="3759" y="93"/>
                    </a:lnTo>
                    <a:lnTo>
                      <a:pt x="3878" y="93"/>
                    </a:lnTo>
                    <a:lnTo>
                      <a:pt x="4115" y="135"/>
                    </a:lnTo>
                    <a:lnTo>
                      <a:pt x="4546" y="161"/>
                    </a:lnTo>
                    <a:lnTo>
                      <a:pt x="4707" y="203"/>
                    </a:lnTo>
                    <a:lnTo>
                      <a:pt x="4877" y="212"/>
                    </a:lnTo>
                    <a:lnTo>
                      <a:pt x="5147" y="262"/>
                    </a:lnTo>
                    <a:lnTo>
                      <a:pt x="5427" y="339"/>
                    </a:lnTo>
                    <a:lnTo>
                      <a:pt x="5825" y="406"/>
                    </a:lnTo>
                    <a:lnTo>
                      <a:pt x="5986" y="457"/>
                    </a:lnTo>
                    <a:lnTo>
                      <a:pt x="6341" y="635"/>
                    </a:lnTo>
                    <a:lnTo>
                      <a:pt x="6409" y="737"/>
                    </a:lnTo>
                    <a:lnTo>
                      <a:pt x="6358" y="804"/>
                    </a:lnTo>
                    <a:lnTo>
                      <a:pt x="6307" y="821"/>
                    </a:lnTo>
                    <a:lnTo>
                      <a:pt x="6163" y="855"/>
                    </a:lnTo>
                    <a:lnTo>
                      <a:pt x="5926" y="872"/>
                    </a:lnTo>
                    <a:lnTo>
                      <a:pt x="5715" y="855"/>
                    </a:lnTo>
                    <a:lnTo>
                      <a:pt x="5596" y="821"/>
                    </a:lnTo>
                    <a:lnTo>
                      <a:pt x="5418" y="813"/>
                    </a:lnTo>
                    <a:lnTo>
                      <a:pt x="5325" y="770"/>
                    </a:lnTo>
                    <a:lnTo>
                      <a:pt x="5088" y="711"/>
                    </a:lnTo>
                    <a:lnTo>
                      <a:pt x="5029" y="711"/>
                    </a:lnTo>
                    <a:lnTo>
                      <a:pt x="4140" y="593"/>
                    </a:lnTo>
                    <a:lnTo>
                      <a:pt x="3962" y="559"/>
                    </a:lnTo>
                    <a:lnTo>
                      <a:pt x="3818" y="567"/>
                    </a:lnTo>
                    <a:lnTo>
                      <a:pt x="3547" y="533"/>
                    </a:lnTo>
                    <a:lnTo>
                      <a:pt x="3530" y="53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3CD717B-9B75-44A2-A960-6A1E355F2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" y="1303"/>
                <a:ext cx="1022" cy="988"/>
              </a:xfrm>
              <a:custGeom>
                <a:avLst/>
                <a:gdLst>
                  <a:gd name="T0" fmla="*/ 2388 w 4504"/>
                  <a:gd name="T1" fmla="*/ 178 h 4352"/>
                  <a:gd name="T2" fmla="*/ 2684 w 4504"/>
                  <a:gd name="T3" fmla="*/ 136 h 4352"/>
                  <a:gd name="T4" fmla="*/ 3336 w 4504"/>
                  <a:gd name="T5" fmla="*/ 102 h 4352"/>
                  <a:gd name="T6" fmla="*/ 4225 w 4504"/>
                  <a:gd name="T7" fmla="*/ 0 h 4352"/>
                  <a:gd name="T8" fmla="*/ 4436 w 4504"/>
                  <a:gd name="T9" fmla="*/ 110 h 4352"/>
                  <a:gd name="T10" fmla="*/ 4504 w 4504"/>
                  <a:gd name="T11" fmla="*/ 407 h 4352"/>
                  <a:gd name="T12" fmla="*/ 4352 w 4504"/>
                  <a:gd name="T13" fmla="*/ 694 h 4352"/>
                  <a:gd name="T14" fmla="*/ 3810 w 4504"/>
                  <a:gd name="T15" fmla="*/ 1016 h 4352"/>
                  <a:gd name="T16" fmla="*/ 3293 w 4504"/>
                  <a:gd name="T17" fmla="*/ 1177 h 4352"/>
                  <a:gd name="T18" fmla="*/ 2667 w 4504"/>
                  <a:gd name="T19" fmla="*/ 1406 h 4352"/>
                  <a:gd name="T20" fmla="*/ 2345 w 4504"/>
                  <a:gd name="T21" fmla="*/ 1533 h 4352"/>
                  <a:gd name="T22" fmla="*/ 1846 w 4504"/>
                  <a:gd name="T23" fmla="*/ 1761 h 4352"/>
                  <a:gd name="T24" fmla="*/ 1634 w 4504"/>
                  <a:gd name="T25" fmla="*/ 2015 h 4352"/>
                  <a:gd name="T26" fmla="*/ 1651 w 4504"/>
                  <a:gd name="T27" fmla="*/ 2252 h 4352"/>
                  <a:gd name="T28" fmla="*/ 1829 w 4504"/>
                  <a:gd name="T29" fmla="*/ 2481 h 4352"/>
                  <a:gd name="T30" fmla="*/ 2125 w 4504"/>
                  <a:gd name="T31" fmla="*/ 2676 h 4352"/>
                  <a:gd name="T32" fmla="*/ 2777 w 4504"/>
                  <a:gd name="T33" fmla="*/ 2929 h 4352"/>
                  <a:gd name="T34" fmla="*/ 3014 w 4504"/>
                  <a:gd name="T35" fmla="*/ 3023 h 4352"/>
                  <a:gd name="T36" fmla="*/ 3277 w 4504"/>
                  <a:gd name="T37" fmla="*/ 3133 h 4352"/>
                  <a:gd name="T38" fmla="*/ 3666 w 4504"/>
                  <a:gd name="T39" fmla="*/ 3310 h 4352"/>
                  <a:gd name="T40" fmla="*/ 3979 w 4504"/>
                  <a:gd name="T41" fmla="*/ 3480 h 4352"/>
                  <a:gd name="T42" fmla="*/ 4098 w 4504"/>
                  <a:gd name="T43" fmla="*/ 3590 h 4352"/>
                  <a:gd name="T44" fmla="*/ 4191 w 4504"/>
                  <a:gd name="T45" fmla="*/ 3827 h 4352"/>
                  <a:gd name="T46" fmla="*/ 4047 w 4504"/>
                  <a:gd name="T47" fmla="*/ 4123 h 4352"/>
                  <a:gd name="T48" fmla="*/ 3793 w 4504"/>
                  <a:gd name="T49" fmla="*/ 4242 h 4352"/>
                  <a:gd name="T50" fmla="*/ 3471 w 4504"/>
                  <a:gd name="T51" fmla="*/ 4352 h 4352"/>
                  <a:gd name="T52" fmla="*/ 3277 w 4504"/>
                  <a:gd name="T53" fmla="*/ 4310 h 4352"/>
                  <a:gd name="T54" fmla="*/ 2726 w 4504"/>
                  <a:gd name="T55" fmla="*/ 4208 h 4352"/>
                  <a:gd name="T56" fmla="*/ 1575 w 4504"/>
                  <a:gd name="T57" fmla="*/ 3945 h 4352"/>
                  <a:gd name="T58" fmla="*/ 957 w 4504"/>
                  <a:gd name="T59" fmla="*/ 3658 h 4352"/>
                  <a:gd name="T60" fmla="*/ 618 w 4504"/>
                  <a:gd name="T61" fmla="*/ 3429 h 4352"/>
                  <a:gd name="T62" fmla="*/ 212 w 4504"/>
                  <a:gd name="T63" fmla="*/ 2989 h 4352"/>
                  <a:gd name="T64" fmla="*/ 59 w 4504"/>
                  <a:gd name="T65" fmla="*/ 2726 h 4352"/>
                  <a:gd name="T66" fmla="*/ 34 w 4504"/>
                  <a:gd name="T67" fmla="*/ 2184 h 4352"/>
                  <a:gd name="T68" fmla="*/ 102 w 4504"/>
                  <a:gd name="T69" fmla="*/ 1871 h 4352"/>
                  <a:gd name="T70" fmla="*/ 246 w 4504"/>
                  <a:gd name="T71" fmla="*/ 1643 h 4352"/>
                  <a:gd name="T72" fmla="*/ 415 w 4504"/>
                  <a:gd name="T73" fmla="*/ 1338 h 4352"/>
                  <a:gd name="T74" fmla="*/ 779 w 4504"/>
                  <a:gd name="T75" fmla="*/ 991 h 4352"/>
                  <a:gd name="T76" fmla="*/ 1160 w 4504"/>
                  <a:gd name="T77" fmla="*/ 745 h 4352"/>
                  <a:gd name="T78" fmla="*/ 1592 w 4504"/>
                  <a:gd name="T79" fmla="*/ 483 h 4352"/>
                  <a:gd name="T80" fmla="*/ 1973 w 4504"/>
                  <a:gd name="T81" fmla="*/ 271 h 4352"/>
                  <a:gd name="T82" fmla="*/ 2184 w 4504"/>
                  <a:gd name="T83" fmla="*/ 229 h 4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04" h="4352">
                    <a:moveTo>
                      <a:pt x="2362" y="178"/>
                    </a:moveTo>
                    <a:lnTo>
                      <a:pt x="2388" y="178"/>
                    </a:lnTo>
                    <a:lnTo>
                      <a:pt x="2481" y="178"/>
                    </a:lnTo>
                    <a:lnTo>
                      <a:pt x="2684" y="136"/>
                    </a:lnTo>
                    <a:lnTo>
                      <a:pt x="2836" y="153"/>
                    </a:lnTo>
                    <a:lnTo>
                      <a:pt x="3336" y="102"/>
                    </a:lnTo>
                    <a:lnTo>
                      <a:pt x="3632" y="102"/>
                    </a:lnTo>
                    <a:lnTo>
                      <a:pt x="4225" y="0"/>
                    </a:lnTo>
                    <a:lnTo>
                      <a:pt x="4377" y="51"/>
                    </a:lnTo>
                    <a:lnTo>
                      <a:pt x="4436" y="110"/>
                    </a:lnTo>
                    <a:lnTo>
                      <a:pt x="4504" y="229"/>
                    </a:lnTo>
                    <a:lnTo>
                      <a:pt x="4504" y="407"/>
                    </a:lnTo>
                    <a:lnTo>
                      <a:pt x="4445" y="550"/>
                    </a:lnTo>
                    <a:lnTo>
                      <a:pt x="4352" y="694"/>
                    </a:lnTo>
                    <a:lnTo>
                      <a:pt x="4089" y="898"/>
                    </a:lnTo>
                    <a:lnTo>
                      <a:pt x="3810" y="1016"/>
                    </a:lnTo>
                    <a:lnTo>
                      <a:pt x="3530" y="1075"/>
                    </a:lnTo>
                    <a:lnTo>
                      <a:pt x="3293" y="1177"/>
                    </a:lnTo>
                    <a:lnTo>
                      <a:pt x="3023" y="1253"/>
                    </a:lnTo>
                    <a:lnTo>
                      <a:pt x="2667" y="1406"/>
                    </a:lnTo>
                    <a:lnTo>
                      <a:pt x="2625" y="1406"/>
                    </a:lnTo>
                    <a:lnTo>
                      <a:pt x="2345" y="1533"/>
                    </a:lnTo>
                    <a:lnTo>
                      <a:pt x="1990" y="1660"/>
                    </a:lnTo>
                    <a:lnTo>
                      <a:pt x="1846" y="1761"/>
                    </a:lnTo>
                    <a:lnTo>
                      <a:pt x="1693" y="1897"/>
                    </a:lnTo>
                    <a:lnTo>
                      <a:pt x="1634" y="2015"/>
                    </a:lnTo>
                    <a:lnTo>
                      <a:pt x="1617" y="2108"/>
                    </a:lnTo>
                    <a:lnTo>
                      <a:pt x="1651" y="2252"/>
                    </a:lnTo>
                    <a:lnTo>
                      <a:pt x="1719" y="2362"/>
                    </a:lnTo>
                    <a:lnTo>
                      <a:pt x="1829" y="2481"/>
                    </a:lnTo>
                    <a:lnTo>
                      <a:pt x="2007" y="2616"/>
                    </a:lnTo>
                    <a:lnTo>
                      <a:pt x="2125" y="2676"/>
                    </a:lnTo>
                    <a:lnTo>
                      <a:pt x="2599" y="2828"/>
                    </a:lnTo>
                    <a:lnTo>
                      <a:pt x="2777" y="2929"/>
                    </a:lnTo>
                    <a:lnTo>
                      <a:pt x="2955" y="2989"/>
                    </a:lnTo>
                    <a:lnTo>
                      <a:pt x="3014" y="3023"/>
                    </a:lnTo>
                    <a:lnTo>
                      <a:pt x="3192" y="3082"/>
                    </a:lnTo>
                    <a:lnTo>
                      <a:pt x="3277" y="3133"/>
                    </a:lnTo>
                    <a:lnTo>
                      <a:pt x="3310" y="3133"/>
                    </a:lnTo>
                    <a:lnTo>
                      <a:pt x="3666" y="3310"/>
                    </a:lnTo>
                    <a:lnTo>
                      <a:pt x="3844" y="3421"/>
                    </a:lnTo>
                    <a:lnTo>
                      <a:pt x="3979" y="3480"/>
                    </a:lnTo>
                    <a:lnTo>
                      <a:pt x="4047" y="3531"/>
                    </a:lnTo>
                    <a:lnTo>
                      <a:pt x="4098" y="3590"/>
                    </a:lnTo>
                    <a:lnTo>
                      <a:pt x="4157" y="3708"/>
                    </a:lnTo>
                    <a:lnTo>
                      <a:pt x="4191" y="3827"/>
                    </a:lnTo>
                    <a:lnTo>
                      <a:pt x="4149" y="3971"/>
                    </a:lnTo>
                    <a:lnTo>
                      <a:pt x="4047" y="4123"/>
                    </a:lnTo>
                    <a:lnTo>
                      <a:pt x="3988" y="4183"/>
                    </a:lnTo>
                    <a:lnTo>
                      <a:pt x="3793" y="4242"/>
                    </a:lnTo>
                    <a:lnTo>
                      <a:pt x="3674" y="4310"/>
                    </a:lnTo>
                    <a:lnTo>
                      <a:pt x="3471" y="4352"/>
                    </a:lnTo>
                    <a:lnTo>
                      <a:pt x="3353" y="4310"/>
                    </a:lnTo>
                    <a:lnTo>
                      <a:pt x="3277" y="4310"/>
                    </a:lnTo>
                    <a:lnTo>
                      <a:pt x="3039" y="4250"/>
                    </a:lnTo>
                    <a:lnTo>
                      <a:pt x="2726" y="4208"/>
                    </a:lnTo>
                    <a:lnTo>
                      <a:pt x="1812" y="3971"/>
                    </a:lnTo>
                    <a:lnTo>
                      <a:pt x="1575" y="3945"/>
                    </a:lnTo>
                    <a:lnTo>
                      <a:pt x="1219" y="3802"/>
                    </a:lnTo>
                    <a:lnTo>
                      <a:pt x="957" y="3658"/>
                    </a:lnTo>
                    <a:lnTo>
                      <a:pt x="847" y="3564"/>
                    </a:lnTo>
                    <a:lnTo>
                      <a:pt x="618" y="3429"/>
                    </a:lnTo>
                    <a:lnTo>
                      <a:pt x="254" y="3065"/>
                    </a:lnTo>
                    <a:lnTo>
                      <a:pt x="212" y="2989"/>
                    </a:lnTo>
                    <a:lnTo>
                      <a:pt x="153" y="2913"/>
                    </a:lnTo>
                    <a:lnTo>
                      <a:pt x="59" y="2726"/>
                    </a:lnTo>
                    <a:lnTo>
                      <a:pt x="0" y="2303"/>
                    </a:lnTo>
                    <a:lnTo>
                      <a:pt x="34" y="2184"/>
                    </a:lnTo>
                    <a:lnTo>
                      <a:pt x="59" y="2024"/>
                    </a:lnTo>
                    <a:lnTo>
                      <a:pt x="102" y="1871"/>
                    </a:lnTo>
                    <a:lnTo>
                      <a:pt x="161" y="1753"/>
                    </a:lnTo>
                    <a:lnTo>
                      <a:pt x="246" y="1643"/>
                    </a:lnTo>
                    <a:lnTo>
                      <a:pt x="296" y="1524"/>
                    </a:lnTo>
                    <a:lnTo>
                      <a:pt x="415" y="1338"/>
                    </a:lnTo>
                    <a:lnTo>
                      <a:pt x="686" y="1041"/>
                    </a:lnTo>
                    <a:lnTo>
                      <a:pt x="779" y="991"/>
                    </a:lnTo>
                    <a:lnTo>
                      <a:pt x="923" y="872"/>
                    </a:lnTo>
                    <a:lnTo>
                      <a:pt x="1160" y="745"/>
                    </a:lnTo>
                    <a:lnTo>
                      <a:pt x="1431" y="567"/>
                    </a:lnTo>
                    <a:lnTo>
                      <a:pt x="1592" y="483"/>
                    </a:lnTo>
                    <a:lnTo>
                      <a:pt x="1736" y="390"/>
                    </a:lnTo>
                    <a:lnTo>
                      <a:pt x="1973" y="271"/>
                    </a:lnTo>
                    <a:lnTo>
                      <a:pt x="2091" y="229"/>
                    </a:lnTo>
                    <a:lnTo>
                      <a:pt x="2184" y="229"/>
                    </a:lnTo>
                    <a:lnTo>
                      <a:pt x="2362" y="17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0308984-2A4B-4F00-AC7B-45226A161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167"/>
                <a:ext cx="2318" cy="321"/>
              </a:xfrm>
              <a:custGeom>
                <a:avLst/>
                <a:gdLst>
                  <a:gd name="T0" fmla="*/ 6799 w 10219"/>
                  <a:gd name="T1" fmla="*/ 1211 h 1414"/>
                  <a:gd name="T2" fmla="*/ 6477 w 10219"/>
                  <a:gd name="T3" fmla="*/ 1126 h 1414"/>
                  <a:gd name="T4" fmla="*/ 6062 w 10219"/>
                  <a:gd name="T5" fmla="*/ 1024 h 1414"/>
                  <a:gd name="T6" fmla="*/ 5944 w 10219"/>
                  <a:gd name="T7" fmla="*/ 1008 h 1414"/>
                  <a:gd name="T8" fmla="*/ 5707 w 10219"/>
                  <a:gd name="T9" fmla="*/ 991 h 1414"/>
                  <a:gd name="T10" fmla="*/ 5114 w 10219"/>
                  <a:gd name="T11" fmla="*/ 999 h 1414"/>
                  <a:gd name="T12" fmla="*/ 4344 w 10219"/>
                  <a:gd name="T13" fmla="*/ 1033 h 1414"/>
                  <a:gd name="T14" fmla="*/ 4047 w 10219"/>
                  <a:gd name="T15" fmla="*/ 1058 h 1414"/>
                  <a:gd name="T16" fmla="*/ 3599 w 10219"/>
                  <a:gd name="T17" fmla="*/ 1050 h 1414"/>
                  <a:gd name="T18" fmla="*/ 3218 w 10219"/>
                  <a:gd name="T19" fmla="*/ 999 h 1414"/>
                  <a:gd name="T20" fmla="*/ 2887 w 10219"/>
                  <a:gd name="T21" fmla="*/ 957 h 1414"/>
                  <a:gd name="T22" fmla="*/ 2024 w 10219"/>
                  <a:gd name="T23" fmla="*/ 897 h 1414"/>
                  <a:gd name="T24" fmla="*/ 1702 w 10219"/>
                  <a:gd name="T25" fmla="*/ 897 h 1414"/>
                  <a:gd name="T26" fmla="*/ 957 w 10219"/>
                  <a:gd name="T27" fmla="*/ 931 h 1414"/>
                  <a:gd name="T28" fmla="*/ 576 w 10219"/>
                  <a:gd name="T29" fmla="*/ 974 h 1414"/>
                  <a:gd name="T30" fmla="*/ 364 w 10219"/>
                  <a:gd name="T31" fmla="*/ 965 h 1414"/>
                  <a:gd name="T32" fmla="*/ 221 w 10219"/>
                  <a:gd name="T33" fmla="*/ 906 h 1414"/>
                  <a:gd name="T34" fmla="*/ 43 w 10219"/>
                  <a:gd name="T35" fmla="*/ 872 h 1414"/>
                  <a:gd name="T36" fmla="*/ 34 w 10219"/>
                  <a:gd name="T37" fmla="*/ 703 h 1414"/>
                  <a:gd name="T38" fmla="*/ 288 w 10219"/>
                  <a:gd name="T39" fmla="*/ 550 h 1414"/>
                  <a:gd name="T40" fmla="*/ 720 w 10219"/>
                  <a:gd name="T41" fmla="*/ 432 h 1414"/>
                  <a:gd name="T42" fmla="*/ 1279 w 10219"/>
                  <a:gd name="T43" fmla="*/ 313 h 1414"/>
                  <a:gd name="T44" fmla="*/ 1516 w 10219"/>
                  <a:gd name="T45" fmla="*/ 288 h 1414"/>
                  <a:gd name="T46" fmla="*/ 1711 w 10219"/>
                  <a:gd name="T47" fmla="*/ 262 h 1414"/>
                  <a:gd name="T48" fmla="*/ 2303 w 10219"/>
                  <a:gd name="T49" fmla="*/ 229 h 1414"/>
                  <a:gd name="T50" fmla="*/ 2862 w 10219"/>
                  <a:gd name="T51" fmla="*/ 186 h 1414"/>
                  <a:gd name="T52" fmla="*/ 3370 w 10219"/>
                  <a:gd name="T53" fmla="*/ 135 h 1414"/>
                  <a:gd name="T54" fmla="*/ 3844 w 10219"/>
                  <a:gd name="T55" fmla="*/ 102 h 1414"/>
                  <a:gd name="T56" fmla="*/ 4437 w 10219"/>
                  <a:gd name="T57" fmla="*/ 68 h 1414"/>
                  <a:gd name="T58" fmla="*/ 5114 w 10219"/>
                  <a:gd name="T59" fmla="*/ 51 h 1414"/>
                  <a:gd name="T60" fmla="*/ 5707 w 10219"/>
                  <a:gd name="T61" fmla="*/ 17 h 1414"/>
                  <a:gd name="T62" fmla="*/ 6215 w 10219"/>
                  <a:gd name="T63" fmla="*/ 0 h 1414"/>
                  <a:gd name="T64" fmla="*/ 6655 w 10219"/>
                  <a:gd name="T65" fmla="*/ 85 h 1414"/>
                  <a:gd name="T66" fmla="*/ 7010 w 10219"/>
                  <a:gd name="T67" fmla="*/ 119 h 1414"/>
                  <a:gd name="T68" fmla="*/ 7798 w 10219"/>
                  <a:gd name="T69" fmla="*/ 178 h 1414"/>
                  <a:gd name="T70" fmla="*/ 8255 w 10219"/>
                  <a:gd name="T71" fmla="*/ 254 h 1414"/>
                  <a:gd name="T72" fmla="*/ 8450 w 10219"/>
                  <a:gd name="T73" fmla="*/ 322 h 1414"/>
                  <a:gd name="T74" fmla="*/ 9635 w 10219"/>
                  <a:gd name="T75" fmla="*/ 491 h 1414"/>
                  <a:gd name="T76" fmla="*/ 10143 w 10219"/>
                  <a:gd name="T77" fmla="*/ 694 h 1414"/>
                  <a:gd name="T78" fmla="*/ 10219 w 10219"/>
                  <a:gd name="T79" fmla="*/ 931 h 1414"/>
                  <a:gd name="T80" fmla="*/ 10100 w 10219"/>
                  <a:gd name="T81" fmla="*/ 1109 h 1414"/>
                  <a:gd name="T82" fmla="*/ 9846 w 10219"/>
                  <a:gd name="T83" fmla="*/ 1245 h 1414"/>
                  <a:gd name="T84" fmla="*/ 9491 w 10219"/>
                  <a:gd name="T85" fmla="*/ 1329 h 1414"/>
                  <a:gd name="T86" fmla="*/ 8483 w 10219"/>
                  <a:gd name="T87" fmla="*/ 1414 h 1414"/>
                  <a:gd name="T88" fmla="*/ 8009 w 10219"/>
                  <a:gd name="T89" fmla="*/ 1380 h 1414"/>
                  <a:gd name="T90" fmla="*/ 7366 w 10219"/>
                  <a:gd name="T91" fmla="*/ 1329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219" h="1414">
                    <a:moveTo>
                      <a:pt x="7366" y="1329"/>
                    </a:moveTo>
                    <a:lnTo>
                      <a:pt x="6799" y="1211"/>
                    </a:lnTo>
                    <a:lnTo>
                      <a:pt x="6773" y="1194"/>
                    </a:lnTo>
                    <a:lnTo>
                      <a:pt x="6477" y="1126"/>
                    </a:lnTo>
                    <a:lnTo>
                      <a:pt x="6299" y="1067"/>
                    </a:lnTo>
                    <a:lnTo>
                      <a:pt x="6062" y="1024"/>
                    </a:lnTo>
                    <a:lnTo>
                      <a:pt x="6028" y="1033"/>
                    </a:lnTo>
                    <a:lnTo>
                      <a:pt x="5944" y="1008"/>
                    </a:lnTo>
                    <a:lnTo>
                      <a:pt x="5791" y="1008"/>
                    </a:lnTo>
                    <a:lnTo>
                      <a:pt x="5707" y="991"/>
                    </a:lnTo>
                    <a:lnTo>
                      <a:pt x="5199" y="974"/>
                    </a:lnTo>
                    <a:lnTo>
                      <a:pt x="5114" y="999"/>
                    </a:lnTo>
                    <a:lnTo>
                      <a:pt x="4843" y="999"/>
                    </a:lnTo>
                    <a:lnTo>
                      <a:pt x="4344" y="1033"/>
                    </a:lnTo>
                    <a:lnTo>
                      <a:pt x="4191" y="1024"/>
                    </a:lnTo>
                    <a:lnTo>
                      <a:pt x="4047" y="1058"/>
                    </a:lnTo>
                    <a:lnTo>
                      <a:pt x="3692" y="1075"/>
                    </a:lnTo>
                    <a:lnTo>
                      <a:pt x="3599" y="1050"/>
                    </a:lnTo>
                    <a:lnTo>
                      <a:pt x="3336" y="1024"/>
                    </a:lnTo>
                    <a:lnTo>
                      <a:pt x="3218" y="999"/>
                    </a:lnTo>
                    <a:lnTo>
                      <a:pt x="3006" y="991"/>
                    </a:lnTo>
                    <a:lnTo>
                      <a:pt x="2887" y="957"/>
                    </a:lnTo>
                    <a:lnTo>
                      <a:pt x="2235" y="897"/>
                    </a:lnTo>
                    <a:lnTo>
                      <a:pt x="2024" y="897"/>
                    </a:lnTo>
                    <a:lnTo>
                      <a:pt x="1880" y="914"/>
                    </a:lnTo>
                    <a:lnTo>
                      <a:pt x="1702" y="897"/>
                    </a:lnTo>
                    <a:lnTo>
                      <a:pt x="1076" y="906"/>
                    </a:lnTo>
                    <a:lnTo>
                      <a:pt x="957" y="931"/>
                    </a:lnTo>
                    <a:lnTo>
                      <a:pt x="932" y="914"/>
                    </a:lnTo>
                    <a:lnTo>
                      <a:pt x="576" y="974"/>
                    </a:lnTo>
                    <a:lnTo>
                      <a:pt x="424" y="957"/>
                    </a:lnTo>
                    <a:lnTo>
                      <a:pt x="364" y="965"/>
                    </a:lnTo>
                    <a:lnTo>
                      <a:pt x="305" y="957"/>
                    </a:lnTo>
                    <a:lnTo>
                      <a:pt x="221" y="906"/>
                    </a:lnTo>
                    <a:lnTo>
                      <a:pt x="127" y="906"/>
                    </a:lnTo>
                    <a:lnTo>
                      <a:pt x="43" y="872"/>
                    </a:lnTo>
                    <a:lnTo>
                      <a:pt x="0" y="796"/>
                    </a:lnTo>
                    <a:lnTo>
                      <a:pt x="34" y="703"/>
                    </a:lnTo>
                    <a:lnTo>
                      <a:pt x="119" y="618"/>
                    </a:lnTo>
                    <a:lnTo>
                      <a:pt x="288" y="550"/>
                    </a:lnTo>
                    <a:lnTo>
                      <a:pt x="644" y="432"/>
                    </a:lnTo>
                    <a:lnTo>
                      <a:pt x="720" y="432"/>
                    </a:lnTo>
                    <a:lnTo>
                      <a:pt x="957" y="364"/>
                    </a:lnTo>
                    <a:lnTo>
                      <a:pt x="1279" y="313"/>
                    </a:lnTo>
                    <a:lnTo>
                      <a:pt x="1355" y="322"/>
                    </a:lnTo>
                    <a:lnTo>
                      <a:pt x="1516" y="288"/>
                    </a:lnTo>
                    <a:lnTo>
                      <a:pt x="1634" y="288"/>
                    </a:lnTo>
                    <a:lnTo>
                      <a:pt x="1711" y="262"/>
                    </a:lnTo>
                    <a:lnTo>
                      <a:pt x="2024" y="254"/>
                    </a:lnTo>
                    <a:lnTo>
                      <a:pt x="2303" y="229"/>
                    </a:lnTo>
                    <a:lnTo>
                      <a:pt x="2346" y="203"/>
                    </a:lnTo>
                    <a:lnTo>
                      <a:pt x="2862" y="186"/>
                    </a:lnTo>
                    <a:lnTo>
                      <a:pt x="3133" y="144"/>
                    </a:lnTo>
                    <a:lnTo>
                      <a:pt x="3370" y="135"/>
                    </a:lnTo>
                    <a:lnTo>
                      <a:pt x="3531" y="102"/>
                    </a:lnTo>
                    <a:lnTo>
                      <a:pt x="3844" y="102"/>
                    </a:lnTo>
                    <a:lnTo>
                      <a:pt x="4242" y="59"/>
                    </a:lnTo>
                    <a:lnTo>
                      <a:pt x="4437" y="68"/>
                    </a:lnTo>
                    <a:lnTo>
                      <a:pt x="5029" y="42"/>
                    </a:lnTo>
                    <a:lnTo>
                      <a:pt x="5114" y="51"/>
                    </a:lnTo>
                    <a:lnTo>
                      <a:pt x="5588" y="8"/>
                    </a:lnTo>
                    <a:lnTo>
                      <a:pt x="5707" y="17"/>
                    </a:lnTo>
                    <a:lnTo>
                      <a:pt x="5783" y="0"/>
                    </a:lnTo>
                    <a:lnTo>
                      <a:pt x="6215" y="0"/>
                    </a:lnTo>
                    <a:lnTo>
                      <a:pt x="6494" y="42"/>
                    </a:lnTo>
                    <a:lnTo>
                      <a:pt x="6655" y="85"/>
                    </a:lnTo>
                    <a:lnTo>
                      <a:pt x="6807" y="110"/>
                    </a:lnTo>
                    <a:lnTo>
                      <a:pt x="7010" y="119"/>
                    </a:lnTo>
                    <a:lnTo>
                      <a:pt x="7163" y="144"/>
                    </a:lnTo>
                    <a:lnTo>
                      <a:pt x="7798" y="178"/>
                    </a:lnTo>
                    <a:lnTo>
                      <a:pt x="8009" y="220"/>
                    </a:lnTo>
                    <a:lnTo>
                      <a:pt x="8255" y="254"/>
                    </a:lnTo>
                    <a:lnTo>
                      <a:pt x="8373" y="288"/>
                    </a:lnTo>
                    <a:lnTo>
                      <a:pt x="8450" y="322"/>
                    </a:lnTo>
                    <a:lnTo>
                      <a:pt x="8805" y="356"/>
                    </a:lnTo>
                    <a:lnTo>
                      <a:pt x="9635" y="491"/>
                    </a:lnTo>
                    <a:lnTo>
                      <a:pt x="9957" y="576"/>
                    </a:lnTo>
                    <a:lnTo>
                      <a:pt x="10143" y="694"/>
                    </a:lnTo>
                    <a:lnTo>
                      <a:pt x="10194" y="770"/>
                    </a:lnTo>
                    <a:lnTo>
                      <a:pt x="10219" y="931"/>
                    </a:lnTo>
                    <a:lnTo>
                      <a:pt x="10160" y="1050"/>
                    </a:lnTo>
                    <a:lnTo>
                      <a:pt x="10100" y="1109"/>
                    </a:lnTo>
                    <a:lnTo>
                      <a:pt x="9965" y="1194"/>
                    </a:lnTo>
                    <a:lnTo>
                      <a:pt x="9846" y="1245"/>
                    </a:lnTo>
                    <a:lnTo>
                      <a:pt x="9576" y="1329"/>
                    </a:lnTo>
                    <a:lnTo>
                      <a:pt x="9491" y="1329"/>
                    </a:lnTo>
                    <a:lnTo>
                      <a:pt x="9076" y="1414"/>
                    </a:lnTo>
                    <a:lnTo>
                      <a:pt x="8483" y="1414"/>
                    </a:lnTo>
                    <a:lnTo>
                      <a:pt x="8213" y="1380"/>
                    </a:lnTo>
                    <a:lnTo>
                      <a:pt x="8009" y="1380"/>
                    </a:lnTo>
                    <a:lnTo>
                      <a:pt x="7391" y="1329"/>
                    </a:lnTo>
                    <a:lnTo>
                      <a:pt x="7366" y="132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7194D83-BB78-4A52-BB52-821AAC51F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554"/>
                <a:ext cx="2643" cy="509"/>
              </a:xfrm>
              <a:custGeom>
                <a:avLst/>
                <a:gdLst>
                  <a:gd name="T0" fmla="*/ 10760 w 11649"/>
                  <a:gd name="T1" fmla="*/ 1694 h 2244"/>
                  <a:gd name="T2" fmla="*/ 11353 w 11649"/>
                  <a:gd name="T3" fmla="*/ 1685 h 2244"/>
                  <a:gd name="T4" fmla="*/ 11649 w 11649"/>
                  <a:gd name="T5" fmla="*/ 1837 h 2244"/>
                  <a:gd name="T6" fmla="*/ 11590 w 11649"/>
                  <a:gd name="T7" fmla="*/ 2024 h 2244"/>
                  <a:gd name="T8" fmla="*/ 11065 w 11649"/>
                  <a:gd name="T9" fmla="*/ 2176 h 2244"/>
                  <a:gd name="T10" fmla="*/ 10294 w 11649"/>
                  <a:gd name="T11" fmla="*/ 2193 h 2244"/>
                  <a:gd name="T12" fmla="*/ 9143 w 11649"/>
                  <a:gd name="T13" fmla="*/ 2235 h 2244"/>
                  <a:gd name="T14" fmla="*/ 8186 w 11649"/>
                  <a:gd name="T15" fmla="*/ 2235 h 2244"/>
                  <a:gd name="T16" fmla="*/ 7941 w 11649"/>
                  <a:gd name="T17" fmla="*/ 2227 h 2244"/>
                  <a:gd name="T18" fmla="*/ 7196 w 11649"/>
                  <a:gd name="T19" fmla="*/ 2176 h 2244"/>
                  <a:gd name="T20" fmla="*/ 6510 w 11649"/>
                  <a:gd name="T21" fmla="*/ 1964 h 2244"/>
                  <a:gd name="T22" fmla="*/ 5562 w 11649"/>
                  <a:gd name="T23" fmla="*/ 1821 h 2244"/>
                  <a:gd name="T24" fmla="*/ 4757 w 11649"/>
                  <a:gd name="T25" fmla="*/ 1897 h 2244"/>
                  <a:gd name="T26" fmla="*/ 3784 w 11649"/>
                  <a:gd name="T27" fmla="*/ 1668 h 2244"/>
                  <a:gd name="T28" fmla="*/ 3335 w 11649"/>
                  <a:gd name="T29" fmla="*/ 1660 h 2244"/>
                  <a:gd name="T30" fmla="*/ 2836 w 11649"/>
                  <a:gd name="T31" fmla="*/ 1719 h 2244"/>
                  <a:gd name="T32" fmla="*/ 2006 w 11649"/>
                  <a:gd name="T33" fmla="*/ 1685 h 2244"/>
                  <a:gd name="T34" fmla="*/ 1354 w 11649"/>
                  <a:gd name="T35" fmla="*/ 1626 h 2244"/>
                  <a:gd name="T36" fmla="*/ 846 w 11649"/>
                  <a:gd name="T37" fmla="*/ 1660 h 2244"/>
                  <a:gd name="T38" fmla="*/ 254 w 11649"/>
                  <a:gd name="T39" fmla="*/ 1694 h 2244"/>
                  <a:gd name="T40" fmla="*/ 0 w 11649"/>
                  <a:gd name="T41" fmla="*/ 1456 h 2244"/>
                  <a:gd name="T42" fmla="*/ 228 w 11649"/>
                  <a:gd name="T43" fmla="*/ 1236 h 2244"/>
                  <a:gd name="T44" fmla="*/ 1727 w 11649"/>
                  <a:gd name="T45" fmla="*/ 1075 h 2244"/>
                  <a:gd name="T46" fmla="*/ 2997 w 11649"/>
                  <a:gd name="T47" fmla="*/ 1008 h 2244"/>
                  <a:gd name="T48" fmla="*/ 3428 w 11649"/>
                  <a:gd name="T49" fmla="*/ 1059 h 2244"/>
                  <a:gd name="T50" fmla="*/ 4571 w 11649"/>
                  <a:gd name="T51" fmla="*/ 1118 h 2244"/>
                  <a:gd name="T52" fmla="*/ 4791 w 11649"/>
                  <a:gd name="T53" fmla="*/ 1033 h 2244"/>
                  <a:gd name="T54" fmla="*/ 4021 w 11649"/>
                  <a:gd name="T55" fmla="*/ 889 h 2244"/>
                  <a:gd name="T56" fmla="*/ 3488 w 11649"/>
                  <a:gd name="T57" fmla="*/ 796 h 2244"/>
                  <a:gd name="T58" fmla="*/ 2480 w 11649"/>
                  <a:gd name="T59" fmla="*/ 534 h 2244"/>
                  <a:gd name="T60" fmla="*/ 1887 w 11649"/>
                  <a:gd name="T61" fmla="*/ 508 h 2244"/>
                  <a:gd name="T62" fmla="*/ 1236 w 11649"/>
                  <a:gd name="T63" fmla="*/ 398 h 2244"/>
                  <a:gd name="T64" fmla="*/ 1109 w 11649"/>
                  <a:gd name="T65" fmla="*/ 127 h 2244"/>
                  <a:gd name="T66" fmla="*/ 1380 w 11649"/>
                  <a:gd name="T67" fmla="*/ 9 h 2244"/>
                  <a:gd name="T68" fmla="*/ 1854 w 11649"/>
                  <a:gd name="T69" fmla="*/ 93 h 2244"/>
                  <a:gd name="T70" fmla="*/ 2480 w 11649"/>
                  <a:gd name="T71" fmla="*/ 330 h 2244"/>
                  <a:gd name="T72" fmla="*/ 3191 w 11649"/>
                  <a:gd name="T73" fmla="*/ 237 h 2244"/>
                  <a:gd name="T74" fmla="*/ 3860 w 11649"/>
                  <a:gd name="T75" fmla="*/ 330 h 2244"/>
                  <a:gd name="T76" fmla="*/ 4317 w 11649"/>
                  <a:gd name="T77" fmla="*/ 525 h 2244"/>
                  <a:gd name="T78" fmla="*/ 5189 w 11649"/>
                  <a:gd name="T79" fmla="*/ 593 h 2244"/>
                  <a:gd name="T80" fmla="*/ 5782 w 11649"/>
                  <a:gd name="T81" fmla="*/ 618 h 2244"/>
                  <a:gd name="T82" fmla="*/ 6612 w 11649"/>
                  <a:gd name="T83" fmla="*/ 635 h 2244"/>
                  <a:gd name="T84" fmla="*/ 7560 w 11649"/>
                  <a:gd name="T85" fmla="*/ 830 h 2244"/>
                  <a:gd name="T86" fmla="*/ 8567 w 11649"/>
                  <a:gd name="T87" fmla="*/ 1135 h 2244"/>
                  <a:gd name="T88" fmla="*/ 9388 w 11649"/>
                  <a:gd name="T89" fmla="*/ 1355 h 2244"/>
                  <a:gd name="T90" fmla="*/ 9939 w 11649"/>
                  <a:gd name="T91" fmla="*/ 1456 h 2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49" h="2244">
                    <a:moveTo>
                      <a:pt x="10328" y="1600"/>
                    </a:moveTo>
                    <a:lnTo>
                      <a:pt x="10599" y="1668"/>
                    </a:lnTo>
                    <a:lnTo>
                      <a:pt x="10760" y="1694"/>
                    </a:lnTo>
                    <a:lnTo>
                      <a:pt x="10955" y="1702"/>
                    </a:lnTo>
                    <a:lnTo>
                      <a:pt x="11073" y="1685"/>
                    </a:lnTo>
                    <a:lnTo>
                      <a:pt x="11353" y="1685"/>
                    </a:lnTo>
                    <a:lnTo>
                      <a:pt x="11471" y="1710"/>
                    </a:lnTo>
                    <a:lnTo>
                      <a:pt x="11547" y="1753"/>
                    </a:lnTo>
                    <a:lnTo>
                      <a:pt x="11649" y="1837"/>
                    </a:lnTo>
                    <a:lnTo>
                      <a:pt x="11649" y="1922"/>
                    </a:lnTo>
                    <a:lnTo>
                      <a:pt x="11623" y="1998"/>
                    </a:lnTo>
                    <a:lnTo>
                      <a:pt x="11590" y="2024"/>
                    </a:lnTo>
                    <a:lnTo>
                      <a:pt x="11480" y="2075"/>
                    </a:lnTo>
                    <a:lnTo>
                      <a:pt x="11276" y="2151"/>
                    </a:lnTo>
                    <a:lnTo>
                      <a:pt x="11065" y="2176"/>
                    </a:lnTo>
                    <a:lnTo>
                      <a:pt x="10650" y="2176"/>
                    </a:lnTo>
                    <a:lnTo>
                      <a:pt x="10387" y="2210"/>
                    </a:lnTo>
                    <a:lnTo>
                      <a:pt x="10294" y="2193"/>
                    </a:lnTo>
                    <a:lnTo>
                      <a:pt x="10116" y="2227"/>
                    </a:lnTo>
                    <a:lnTo>
                      <a:pt x="9287" y="2210"/>
                    </a:lnTo>
                    <a:lnTo>
                      <a:pt x="9143" y="2235"/>
                    </a:lnTo>
                    <a:lnTo>
                      <a:pt x="8483" y="2244"/>
                    </a:lnTo>
                    <a:lnTo>
                      <a:pt x="8245" y="2227"/>
                    </a:lnTo>
                    <a:lnTo>
                      <a:pt x="8186" y="2235"/>
                    </a:lnTo>
                    <a:lnTo>
                      <a:pt x="8068" y="2218"/>
                    </a:lnTo>
                    <a:lnTo>
                      <a:pt x="7992" y="2176"/>
                    </a:lnTo>
                    <a:lnTo>
                      <a:pt x="7941" y="2227"/>
                    </a:lnTo>
                    <a:lnTo>
                      <a:pt x="7695" y="2235"/>
                    </a:lnTo>
                    <a:lnTo>
                      <a:pt x="7399" y="2218"/>
                    </a:lnTo>
                    <a:lnTo>
                      <a:pt x="7196" y="2176"/>
                    </a:lnTo>
                    <a:lnTo>
                      <a:pt x="6925" y="2058"/>
                    </a:lnTo>
                    <a:lnTo>
                      <a:pt x="6603" y="1964"/>
                    </a:lnTo>
                    <a:lnTo>
                      <a:pt x="6510" y="1964"/>
                    </a:lnTo>
                    <a:lnTo>
                      <a:pt x="6332" y="1931"/>
                    </a:lnTo>
                    <a:lnTo>
                      <a:pt x="6095" y="1863"/>
                    </a:lnTo>
                    <a:lnTo>
                      <a:pt x="5562" y="1821"/>
                    </a:lnTo>
                    <a:lnTo>
                      <a:pt x="5325" y="1846"/>
                    </a:lnTo>
                    <a:lnTo>
                      <a:pt x="5206" y="1888"/>
                    </a:lnTo>
                    <a:lnTo>
                      <a:pt x="4757" y="1897"/>
                    </a:lnTo>
                    <a:lnTo>
                      <a:pt x="4520" y="1871"/>
                    </a:lnTo>
                    <a:lnTo>
                      <a:pt x="4021" y="1694"/>
                    </a:lnTo>
                    <a:lnTo>
                      <a:pt x="3784" y="1668"/>
                    </a:lnTo>
                    <a:lnTo>
                      <a:pt x="3725" y="1685"/>
                    </a:lnTo>
                    <a:lnTo>
                      <a:pt x="3547" y="1651"/>
                    </a:lnTo>
                    <a:lnTo>
                      <a:pt x="3335" y="1660"/>
                    </a:lnTo>
                    <a:lnTo>
                      <a:pt x="3073" y="1702"/>
                    </a:lnTo>
                    <a:lnTo>
                      <a:pt x="3013" y="1694"/>
                    </a:lnTo>
                    <a:lnTo>
                      <a:pt x="2836" y="1719"/>
                    </a:lnTo>
                    <a:lnTo>
                      <a:pt x="2446" y="1719"/>
                    </a:lnTo>
                    <a:lnTo>
                      <a:pt x="2125" y="1668"/>
                    </a:lnTo>
                    <a:lnTo>
                      <a:pt x="2006" y="1685"/>
                    </a:lnTo>
                    <a:lnTo>
                      <a:pt x="1676" y="1634"/>
                    </a:lnTo>
                    <a:lnTo>
                      <a:pt x="1439" y="1643"/>
                    </a:lnTo>
                    <a:lnTo>
                      <a:pt x="1354" y="1626"/>
                    </a:lnTo>
                    <a:lnTo>
                      <a:pt x="1176" y="1626"/>
                    </a:lnTo>
                    <a:lnTo>
                      <a:pt x="965" y="1660"/>
                    </a:lnTo>
                    <a:lnTo>
                      <a:pt x="846" y="1660"/>
                    </a:lnTo>
                    <a:lnTo>
                      <a:pt x="524" y="1727"/>
                    </a:lnTo>
                    <a:lnTo>
                      <a:pt x="372" y="1694"/>
                    </a:lnTo>
                    <a:lnTo>
                      <a:pt x="254" y="1694"/>
                    </a:lnTo>
                    <a:lnTo>
                      <a:pt x="194" y="1660"/>
                    </a:lnTo>
                    <a:lnTo>
                      <a:pt x="17" y="1490"/>
                    </a:lnTo>
                    <a:lnTo>
                      <a:pt x="0" y="1456"/>
                    </a:lnTo>
                    <a:lnTo>
                      <a:pt x="0" y="1406"/>
                    </a:lnTo>
                    <a:lnTo>
                      <a:pt x="50" y="1346"/>
                    </a:lnTo>
                    <a:lnTo>
                      <a:pt x="228" y="1236"/>
                    </a:lnTo>
                    <a:lnTo>
                      <a:pt x="618" y="1118"/>
                    </a:lnTo>
                    <a:lnTo>
                      <a:pt x="1371" y="1075"/>
                    </a:lnTo>
                    <a:lnTo>
                      <a:pt x="1727" y="1075"/>
                    </a:lnTo>
                    <a:lnTo>
                      <a:pt x="2040" y="1042"/>
                    </a:lnTo>
                    <a:lnTo>
                      <a:pt x="2793" y="1042"/>
                    </a:lnTo>
                    <a:lnTo>
                      <a:pt x="2997" y="1008"/>
                    </a:lnTo>
                    <a:lnTo>
                      <a:pt x="3234" y="1042"/>
                    </a:lnTo>
                    <a:lnTo>
                      <a:pt x="3267" y="1033"/>
                    </a:lnTo>
                    <a:lnTo>
                      <a:pt x="3428" y="1059"/>
                    </a:lnTo>
                    <a:lnTo>
                      <a:pt x="3860" y="1050"/>
                    </a:lnTo>
                    <a:lnTo>
                      <a:pt x="4258" y="1067"/>
                    </a:lnTo>
                    <a:lnTo>
                      <a:pt x="4571" y="1118"/>
                    </a:lnTo>
                    <a:lnTo>
                      <a:pt x="4774" y="1075"/>
                    </a:lnTo>
                    <a:lnTo>
                      <a:pt x="4791" y="1059"/>
                    </a:lnTo>
                    <a:lnTo>
                      <a:pt x="4791" y="1033"/>
                    </a:lnTo>
                    <a:lnTo>
                      <a:pt x="4749" y="948"/>
                    </a:lnTo>
                    <a:lnTo>
                      <a:pt x="4360" y="940"/>
                    </a:lnTo>
                    <a:lnTo>
                      <a:pt x="4021" y="889"/>
                    </a:lnTo>
                    <a:lnTo>
                      <a:pt x="3843" y="830"/>
                    </a:lnTo>
                    <a:lnTo>
                      <a:pt x="3631" y="838"/>
                    </a:lnTo>
                    <a:lnTo>
                      <a:pt x="3488" y="796"/>
                    </a:lnTo>
                    <a:lnTo>
                      <a:pt x="3191" y="661"/>
                    </a:lnTo>
                    <a:lnTo>
                      <a:pt x="2836" y="584"/>
                    </a:lnTo>
                    <a:lnTo>
                      <a:pt x="2480" y="534"/>
                    </a:lnTo>
                    <a:lnTo>
                      <a:pt x="2209" y="534"/>
                    </a:lnTo>
                    <a:lnTo>
                      <a:pt x="2006" y="508"/>
                    </a:lnTo>
                    <a:lnTo>
                      <a:pt x="1887" y="508"/>
                    </a:lnTo>
                    <a:lnTo>
                      <a:pt x="1769" y="474"/>
                    </a:lnTo>
                    <a:lnTo>
                      <a:pt x="1498" y="474"/>
                    </a:lnTo>
                    <a:lnTo>
                      <a:pt x="1236" y="398"/>
                    </a:lnTo>
                    <a:lnTo>
                      <a:pt x="1142" y="330"/>
                    </a:lnTo>
                    <a:lnTo>
                      <a:pt x="1109" y="263"/>
                    </a:lnTo>
                    <a:lnTo>
                      <a:pt x="1109" y="127"/>
                    </a:lnTo>
                    <a:lnTo>
                      <a:pt x="1176" y="85"/>
                    </a:lnTo>
                    <a:lnTo>
                      <a:pt x="1303" y="34"/>
                    </a:lnTo>
                    <a:lnTo>
                      <a:pt x="1380" y="9"/>
                    </a:lnTo>
                    <a:lnTo>
                      <a:pt x="1583" y="0"/>
                    </a:lnTo>
                    <a:lnTo>
                      <a:pt x="1659" y="43"/>
                    </a:lnTo>
                    <a:lnTo>
                      <a:pt x="1854" y="93"/>
                    </a:lnTo>
                    <a:lnTo>
                      <a:pt x="1964" y="161"/>
                    </a:lnTo>
                    <a:lnTo>
                      <a:pt x="2277" y="280"/>
                    </a:lnTo>
                    <a:lnTo>
                      <a:pt x="2480" y="330"/>
                    </a:lnTo>
                    <a:lnTo>
                      <a:pt x="2675" y="347"/>
                    </a:lnTo>
                    <a:lnTo>
                      <a:pt x="2912" y="305"/>
                    </a:lnTo>
                    <a:lnTo>
                      <a:pt x="3191" y="237"/>
                    </a:lnTo>
                    <a:lnTo>
                      <a:pt x="3505" y="229"/>
                    </a:lnTo>
                    <a:lnTo>
                      <a:pt x="3708" y="305"/>
                    </a:lnTo>
                    <a:lnTo>
                      <a:pt x="3860" y="330"/>
                    </a:lnTo>
                    <a:lnTo>
                      <a:pt x="4097" y="407"/>
                    </a:lnTo>
                    <a:lnTo>
                      <a:pt x="4182" y="440"/>
                    </a:lnTo>
                    <a:lnTo>
                      <a:pt x="4317" y="525"/>
                    </a:lnTo>
                    <a:lnTo>
                      <a:pt x="4478" y="576"/>
                    </a:lnTo>
                    <a:lnTo>
                      <a:pt x="5071" y="584"/>
                    </a:lnTo>
                    <a:lnTo>
                      <a:pt x="5189" y="593"/>
                    </a:lnTo>
                    <a:lnTo>
                      <a:pt x="5342" y="644"/>
                    </a:lnTo>
                    <a:lnTo>
                      <a:pt x="5697" y="601"/>
                    </a:lnTo>
                    <a:lnTo>
                      <a:pt x="5782" y="618"/>
                    </a:lnTo>
                    <a:lnTo>
                      <a:pt x="5977" y="584"/>
                    </a:lnTo>
                    <a:lnTo>
                      <a:pt x="6374" y="584"/>
                    </a:lnTo>
                    <a:lnTo>
                      <a:pt x="6612" y="635"/>
                    </a:lnTo>
                    <a:lnTo>
                      <a:pt x="6806" y="644"/>
                    </a:lnTo>
                    <a:lnTo>
                      <a:pt x="7280" y="779"/>
                    </a:lnTo>
                    <a:lnTo>
                      <a:pt x="7560" y="830"/>
                    </a:lnTo>
                    <a:lnTo>
                      <a:pt x="8406" y="1075"/>
                    </a:lnTo>
                    <a:lnTo>
                      <a:pt x="8449" y="1109"/>
                    </a:lnTo>
                    <a:lnTo>
                      <a:pt x="8567" y="1135"/>
                    </a:lnTo>
                    <a:lnTo>
                      <a:pt x="8677" y="1211"/>
                    </a:lnTo>
                    <a:lnTo>
                      <a:pt x="9067" y="1270"/>
                    </a:lnTo>
                    <a:lnTo>
                      <a:pt x="9388" y="1355"/>
                    </a:lnTo>
                    <a:lnTo>
                      <a:pt x="9541" y="1355"/>
                    </a:lnTo>
                    <a:lnTo>
                      <a:pt x="9659" y="1372"/>
                    </a:lnTo>
                    <a:lnTo>
                      <a:pt x="9939" y="1456"/>
                    </a:lnTo>
                    <a:lnTo>
                      <a:pt x="10286" y="1600"/>
                    </a:lnTo>
                    <a:lnTo>
                      <a:pt x="10328" y="160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C41DEAC-CD8C-45DA-8631-B895DDA6C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3102"/>
                <a:ext cx="607" cy="320"/>
              </a:xfrm>
              <a:custGeom>
                <a:avLst/>
                <a:gdLst>
                  <a:gd name="T0" fmla="*/ 398 w 2676"/>
                  <a:gd name="T1" fmla="*/ 144 h 1414"/>
                  <a:gd name="T2" fmla="*/ 424 w 2676"/>
                  <a:gd name="T3" fmla="*/ 127 h 1414"/>
                  <a:gd name="T4" fmla="*/ 694 w 2676"/>
                  <a:gd name="T5" fmla="*/ 42 h 1414"/>
                  <a:gd name="T6" fmla="*/ 991 w 2676"/>
                  <a:gd name="T7" fmla="*/ 0 h 1414"/>
                  <a:gd name="T8" fmla="*/ 1228 w 2676"/>
                  <a:gd name="T9" fmla="*/ 0 h 1414"/>
                  <a:gd name="T10" fmla="*/ 1465 w 2676"/>
                  <a:gd name="T11" fmla="*/ 42 h 1414"/>
                  <a:gd name="T12" fmla="*/ 1761 w 2676"/>
                  <a:gd name="T13" fmla="*/ 59 h 1414"/>
                  <a:gd name="T14" fmla="*/ 2261 w 2676"/>
                  <a:gd name="T15" fmla="*/ 245 h 1414"/>
                  <a:gd name="T16" fmla="*/ 2540 w 2676"/>
                  <a:gd name="T17" fmla="*/ 389 h 1414"/>
                  <a:gd name="T18" fmla="*/ 2642 w 2676"/>
                  <a:gd name="T19" fmla="*/ 508 h 1414"/>
                  <a:gd name="T20" fmla="*/ 2659 w 2676"/>
                  <a:gd name="T21" fmla="*/ 567 h 1414"/>
                  <a:gd name="T22" fmla="*/ 2650 w 2676"/>
                  <a:gd name="T23" fmla="*/ 652 h 1414"/>
                  <a:gd name="T24" fmla="*/ 2676 w 2676"/>
                  <a:gd name="T25" fmla="*/ 711 h 1414"/>
                  <a:gd name="T26" fmla="*/ 2650 w 2676"/>
                  <a:gd name="T27" fmla="*/ 829 h 1414"/>
                  <a:gd name="T28" fmla="*/ 2599 w 2676"/>
                  <a:gd name="T29" fmla="*/ 939 h 1414"/>
                  <a:gd name="T30" fmla="*/ 2540 w 2676"/>
                  <a:gd name="T31" fmla="*/ 1007 h 1414"/>
                  <a:gd name="T32" fmla="*/ 2227 w 2676"/>
                  <a:gd name="T33" fmla="*/ 1176 h 1414"/>
                  <a:gd name="T34" fmla="*/ 1964 w 2676"/>
                  <a:gd name="T35" fmla="*/ 1354 h 1414"/>
                  <a:gd name="T36" fmla="*/ 1727 w 2676"/>
                  <a:gd name="T37" fmla="*/ 1414 h 1414"/>
                  <a:gd name="T38" fmla="*/ 1575 w 2676"/>
                  <a:gd name="T39" fmla="*/ 1414 h 1414"/>
                  <a:gd name="T40" fmla="*/ 1456 w 2676"/>
                  <a:gd name="T41" fmla="*/ 1397 h 1414"/>
                  <a:gd name="T42" fmla="*/ 1414 w 2676"/>
                  <a:gd name="T43" fmla="*/ 1371 h 1414"/>
                  <a:gd name="T44" fmla="*/ 1296 w 2676"/>
                  <a:gd name="T45" fmla="*/ 1363 h 1414"/>
                  <a:gd name="T46" fmla="*/ 669 w 2676"/>
                  <a:gd name="T47" fmla="*/ 1151 h 1414"/>
                  <a:gd name="T48" fmla="*/ 432 w 2676"/>
                  <a:gd name="T49" fmla="*/ 1117 h 1414"/>
                  <a:gd name="T50" fmla="*/ 305 w 2676"/>
                  <a:gd name="T51" fmla="*/ 1066 h 1414"/>
                  <a:gd name="T52" fmla="*/ 246 w 2676"/>
                  <a:gd name="T53" fmla="*/ 999 h 1414"/>
                  <a:gd name="T54" fmla="*/ 212 w 2676"/>
                  <a:gd name="T55" fmla="*/ 982 h 1414"/>
                  <a:gd name="T56" fmla="*/ 161 w 2676"/>
                  <a:gd name="T57" fmla="*/ 863 h 1414"/>
                  <a:gd name="T58" fmla="*/ 0 w 2676"/>
                  <a:gd name="T59" fmla="*/ 584 h 1414"/>
                  <a:gd name="T60" fmla="*/ 0 w 2676"/>
                  <a:gd name="T61" fmla="*/ 423 h 1414"/>
                  <a:gd name="T62" fmla="*/ 68 w 2676"/>
                  <a:gd name="T63" fmla="*/ 321 h 1414"/>
                  <a:gd name="T64" fmla="*/ 187 w 2676"/>
                  <a:gd name="T65" fmla="*/ 220 h 1414"/>
                  <a:gd name="T66" fmla="*/ 339 w 2676"/>
                  <a:gd name="T67" fmla="*/ 152 h 1414"/>
                  <a:gd name="T68" fmla="*/ 398 w 2676"/>
                  <a:gd name="T69" fmla="*/ 144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6" h="1414">
                    <a:moveTo>
                      <a:pt x="398" y="144"/>
                    </a:moveTo>
                    <a:lnTo>
                      <a:pt x="424" y="127"/>
                    </a:lnTo>
                    <a:lnTo>
                      <a:pt x="694" y="42"/>
                    </a:lnTo>
                    <a:lnTo>
                      <a:pt x="991" y="0"/>
                    </a:lnTo>
                    <a:lnTo>
                      <a:pt x="1228" y="0"/>
                    </a:lnTo>
                    <a:lnTo>
                      <a:pt x="1465" y="42"/>
                    </a:lnTo>
                    <a:lnTo>
                      <a:pt x="1761" y="59"/>
                    </a:lnTo>
                    <a:lnTo>
                      <a:pt x="2261" y="245"/>
                    </a:lnTo>
                    <a:lnTo>
                      <a:pt x="2540" y="389"/>
                    </a:lnTo>
                    <a:lnTo>
                      <a:pt x="2642" y="508"/>
                    </a:lnTo>
                    <a:lnTo>
                      <a:pt x="2659" y="567"/>
                    </a:lnTo>
                    <a:lnTo>
                      <a:pt x="2650" y="652"/>
                    </a:lnTo>
                    <a:lnTo>
                      <a:pt x="2676" y="711"/>
                    </a:lnTo>
                    <a:lnTo>
                      <a:pt x="2650" y="829"/>
                    </a:lnTo>
                    <a:lnTo>
                      <a:pt x="2599" y="939"/>
                    </a:lnTo>
                    <a:lnTo>
                      <a:pt x="2540" y="1007"/>
                    </a:lnTo>
                    <a:lnTo>
                      <a:pt x="2227" y="1176"/>
                    </a:lnTo>
                    <a:lnTo>
                      <a:pt x="1964" y="1354"/>
                    </a:lnTo>
                    <a:lnTo>
                      <a:pt x="1727" y="1414"/>
                    </a:lnTo>
                    <a:lnTo>
                      <a:pt x="1575" y="1414"/>
                    </a:lnTo>
                    <a:lnTo>
                      <a:pt x="1456" y="1397"/>
                    </a:lnTo>
                    <a:lnTo>
                      <a:pt x="1414" y="1371"/>
                    </a:lnTo>
                    <a:lnTo>
                      <a:pt x="1296" y="1363"/>
                    </a:lnTo>
                    <a:lnTo>
                      <a:pt x="669" y="1151"/>
                    </a:lnTo>
                    <a:lnTo>
                      <a:pt x="432" y="1117"/>
                    </a:lnTo>
                    <a:lnTo>
                      <a:pt x="305" y="1066"/>
                    </a:lnTo>
                    <a:lnTo>
                      <a:pt x="246" y="999"/>
                    </a:lnTo>
                    <a:lnTo>
                      <a:pt x="212" y="982"/>
                    </a:lnTo>
                    <a:lnTo>
                      <a:pt x="161" y="863"/>
                    </a:lnTo>
                    <a:lnTo>
                      <a:pt x="0" y="584"/>
                    </a:lnTo>
                    <a:lnTo>
                      <a:pt x="0" y="423"/>
                    </a:lnTo>
                    <a:lnTo>
                      <a:pt x="68" y="321"/>
                    </a:lnTo>
                    <a:lnTo>
                      <a:pt x="187" y="220"/>
                    </a:lnTo>
                    <a:lnTo>
                      <a:pt x="339" y="152"/>
                    </a:lnTo>
                    <a:lnTo>
                      <a:pt x="398" y="14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74D8636-ED6E-459E-AD3A-A6D9E2664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3643"/>
                <a:ext cx="2334" cy="158"/>
              </a:xfrm>
              <a:custGeom>
                <a:avLst/>
                <a:gdLst>
                  <a:gd name="T0" fmla="*/ 9338 w 10286"/>
                  <a:gd name="T1" fmla="*/ 364 h 694"/>
                  <a:gd name="T2" fmla="*/ 9727 w 10286"/>
                  <a:gd name="T3" fmla="*/ 390 h 694"/>
                  <a:gd name="T4" fmla="*/ 10269 w 10286"/>
                  <a:gd name="T5" fmla="*/ 449 h 694"/>
                  <a:gd name="T6" fmla="*/ 10015 w 10286"/>
                  <a:gd name="T7" fmla="*/ 593 h 694"/>
                  <a:gd name="T8" fmla="*/ 9541 w 10286"/>
                  <a:gd name="T9" fmla="*/ 627 h 694"/>
                  <a:gd name="T10" fmla="*/ 8948 w 10286"/>
                  <a:gd name="T11" fmla="*/ 652 h 694"/>
                  <a:gd name="T12" fmla="*/ 8178 w 10286"/>
                  <a:gd name="T13" fmla="*/ 677 h 694"/>
                  <a:gd name="T14" fmla="*/ 7399 w 10286"/>
                  <a:gd name="T15" fmla="*/ 677 h 694"/>
                  <a:gd name="T16" fmla="*/ 6366 w 10286"/>
                  <a:gd name="T17" fmla="*/ 686 h 694"/>
                  <a:gd name="T18" fmla="*/ 5291 w 10286"/>
                  <a:gd name="T19" fmla="*/ 542 h 694"/>
                  <a:gd name="T20" fmla="*/ 4707 w 10286"/>
                  <a:gd name="T21" fmla="*/ 483 h 694"/>
                  <a:gd name="T22" fmla="*/ 4055 w 10286"/>
                  <a:gd name="T23" fmla="*/ 550 h 694"/>
                  <a:gd name="T24" fmla="*/ 3454 w 10286"/>
                  <a:gd name="T25" fmla="*/ 652 h 694"/>
                  <a:gd name="T26" fmla="*/ 2692 w 10286"/>
                  <a:gd name="T27" fmla="*/ 677 h 694"/>
                  <a:gd name="T28" fmla="*/ 1972 w 10286"/>
                  <a:gd name="T29" fmla="*/ 652 h 694"/>
                  <a:gd name="T30" fmla="*/ 1346 w 10286"/>
                  <a:gd name="T31" fmla="*/ 652 h 694"/>
                  <a:gd name="T32" fmla="*/ 736 w 10286"/>
                  <a:gd name="T33" fmla="*/ 550 h 694"/>
                  <a:gd name="T34" fmla="*/ 431 w 10286"/>
                  <a:gd name="T35" fmla="*/ 407 h 694"/>
                  <a:gd name="T36" fmla="*/ 0 w 10286"/>
                  <a:gd name="T37" fmla="*/ 246 h 694"/>
                  <a:gd name="T38" fmla="*/ 25 w 10286"/>
                  <a:gd name="T39" fmla="*/ 136 h 694"/>
                  <a:gd name="T40" fmla="*/ 541 w 10286"/>
                  <a:gd name="T41" fmla="*/ 0 h 694"/>
                  <a:gd name="T42" fmla="*/ 1473 w 10286"/>
                  <a:gd name="T43" fmla="*/ 34 h 694"/>
                  <a:gd name="T44" fmla="*/ 2463 w 10286"/>
                  <a:gd name="T45" fmla="*/ 110 h 694"/>
                  <a:gd name="T46" fmla="*/ 3098 w 10286"/>
                  <a:gd name="T47" fmla="*/ 144 h 694"/>
                  <a:gd name="T48" fmla="*/ 3809 w 10286"/>
                  <a:gd name="T49" fmla="*/ 195 h 694"/>
                  <a:gd name="T50" fmla="*/ 4360 w 10286"/>
                  <a:gd name="T51" fmla="*/ 220 h 694"/>
                  <a:gd name="T52" fmla="*/ 5045 w 10286"/>
                  <a:gd name="T53" fmla="*/ 263 h 694"/>
                  <a:gd name="T54" fmla="*/ 5536 w 10286"/>
                  <a:gd name="T55" fmla="*/ 263 h 694"/>
                  <a:gd name="T56" fmla="*/ 6078 w 10286"/>
                  <a:gd name="T57" fmla="*/ 313 h 694"/>
                  <a:gd name="T58" fmla="*/ 6569 w 10286"/>
                  <a:gd name="T59" fmla="*/ 347 h 694"/>
                  <a:gd name="T60" fmla="*/ 7043 w 10286"/>
                  <a:gd name="T61" fmla="*/ 398 h 694"/>
                  <a:gd name="T62" fmla="*/ 7484 w 10286"/>
                  <a:gd name="T63" fmla="*/ 423 h 694"/>
                  <a:gd name="T64" fmla="*/ 8042 w 10286"/>
                  <a:gd name="T65" fmla="*/ 407 h 694"/>
                  <a:gd name="T66" fmla="*/ 8897 w 10286"/>
                  <a:gd name="T67" fmla="*/ 373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86" h="694">
                    <a:moveTo>
                      <a:pt x="8897" y="373"/>
                    </a:moveTo>
                    <a:lnTo>
                      <a:pt x="9338" y="364"/>
                    </a:lnTo>
                    <a:lnTo>
                      <a:pt x="9507" y="373"/>
                    </a:lnTo>
                    <a:lnTo>
                      <a:pt x="9727" y="390"/>
                    </a:lnTo>
                    <a:lnTo>
                      <a:pt x="10057" y="398"/>
                    </a:lnTo>
                    <a:lnTo>
                      <a:pt x="10269" y="449"/>
                    </a:lnTo>
                    <a:lnTo>
                      <a:pt x="10286" y="542"/>
                    </a:lnTo>
                    <a:lnTo>
                      <a:pt x="10015" y="593"/>
                    </a:lnTo>
                    <a:lnTo>
                      <a:pt x="9736" y="618"/>
                    </a:lnTo>
                    <a:lnTo>
                      <a:pt x="9541" y="627"/>
                    </a:lnTo>
                    <a:lnTo>
                      <a:pt x="9219" y="635"/>
                    </a:lnTo>
                    <a:lnTo>
                      <a:pt x="8948" y="652"/>
                    </a:lnTo>
                    <a:lnTo>
                      <a:pt x="8677" y="627"/>
                    </a:lnTo>
                    <a:lnTo>
                      <a:pt x="8178" y="677"/>
                    </a:lnTo>
                    <a:lnTo>
                      <a:pt x="7661" y="661"/>
                    </a:lnTo>
                    <a:lnTo>
                      <a:pt x="7399" y="677"/>
                    </a:lnTo>
                    <a:lnTo>
                      <a:pt x="6781" y="686"/>
                    </a:lnTo>
                    <a:lnTo>
                      <a:pt x="6366" y="686"/>
                    </a:lnTo>
                    <a:lnTo>
                      <a:pt x="5858" y="601"/>
                    </a:lnTo>
                    <a:lnTo>
                      <a:pt x="5291" y="542"/>
                    </a:lnTo>
                    <a:lnTo>
                      <a:pt x="5020" y="508"/>
                    </a:lnTo>
                    <a:lnTo>
                      <a:pt x="4707" y="483"/>
                    </a:lnTo>
                    <a:lnTo>
                      <a:pt x="4512" y="534"/>
                    </a:lnTo>
                    <a:lnTo>
                      <a:pt x="4055" y="550"/>
                    </a:lnTo>
                    <a:lnTo>
                      <a:pt x="3742" y="618"/>
                    </a:lnTo>
                    <a:lnTo>
                      <a:pt x="3454" y="652"/>
                    </a:lnTo>
                    <a:lnTo>
                      <a:pt x="3183" y="635"/>
                    </a:lnTo>
                    <a:lnTo>
                      <a:pt x="2692" y="677"/>
                    </a:lnTo>
                    <a:lnTo>
                      <a:pt x="2387" y="694"/>
                    </a:lnTo>
                    <a:lnTo>
                      <a:pt x="1972" y="652"/>
                    </a:lnTo>
                    <a:lnTo>
                      <a:pt x="1744" y="661"/>
                    </a:lnTo>
                    <a:lnTo>
                      <a:pt x="1346" y="652"/>
                    </a:lnTo>
                    <a:lnTo>
                      <a:pt x="999" y="567"/>
                    </a:lnTo>
                    <a:lnTo>
                      <a:pt x="736" y="550"/>
                    </a:lnTo>
                    <a:lnTo>
                      <a:pt x="550" y="517"/>
                    </a:lnTo>
                    <a:lnTo>
                      <a:pt x="431" y="407"/>
                    </a:lnTo>
                    <a:lnTo>
                      <a:pt x="203" y="339"/>
                    </a:lnTo>
                    <a:lnTo>
                      <a:pt x="0" y="246"/>
                    </a:lnTo>
                    <a:lnTo>
                      <a:pt x="0" y="169"/>
                    </a:lnTo>
                    <a:lnTo>
                      <a:pt x="25" y="136"/>
                    </a:lnTo>
                    <a:lnTo>
                      <a:pt x="144" y="76"/>
                    </a:lnTo>
                    <a:lnTo>
                      <a:pt x="541" y="0"/>
                    </a:lnTo>
                    <a:lnTo>
                      <a:pt x="897" y="0"/>
                    </a:lnTo>
                    <a:lnTo>
                      <a:pt x="1473" y="34"/>
                    </a:lnTo>
                    <a:lnTo>
                      <a:pt x="1828" y="85"/>
                    </a:lnTo>
                    <a:lnTo>
                      <a:pt x="2463" y="110"/>
                    </a:lnTo>
                    <a:lnTo>
                      <a:pt x="2785" y="119"/>
                    </a:lnTo>
                    <a:lnTo>
                      <a:pt x="3098" y="144"/>
                    </a:lnTo>
                    <a:lnTo>
                      <a:pt x="3395" y="169"/>
                    </a:lnTo>
                    <a:lnTo>
                      <a:pt x="3809" y="195"/>
                    </a:lnTo>
                    <a:lnTo>
                      <a:pt x="4131" y="203"/>
                    </a:lnTo>
                    <a:lnTo>
                      <a:pt x="4360" y="220"/>
                    </a:lnTo>
                    <a:lnTo>
                      <a:pt x="4622" y="220"/>
                    </a:lnTo>
                    <a:lnTo>
                      <a:pt x="5045" y="263"/>
                    </a:lnTo>
                    <a:lnTo>
                      <a:pt x="5333" y="263"/>
                    </a:lnTo>
                    <a:lnTo>
                      <a:pt x="5536" y="263"/>
                    </a:lnTo>
                    <a:lnTo>
                      <a:pt x="5824" y="313"/>
                    </a:lnTo>
                    <a:lnTo>
                      <a:pt x="6078" y="313"/>
                    </a:lnTo>
                    <a:lnTo>
                      <a:pt x="6315" y="305"/>
                    </a:lnTo>
                    <a:lnTo>
                      <a:pt x="6569" y="347"/>
                    </a:lnTo>
                    <a:lnTo>
                      <a:pt x="6756" y="364"/>
                    </a:lnTo>
                    <a:lnTo>
                      <a:pt x="7043" y="398"/>
                    </a:lnTo>
                    <a:lnTo>
                      <a:pt x="7187" y="407"/>
                    </a:lnTo>
                    <a:lnTo>
                      <a:pt x="7484" y="423"/>
                    </a:lnTo>
                    <a:lnTo>
                      <a:pt x="7721" y="407"/>
                    </a:lnTo>
                    <a:lnTo>
                      <a:pt x="8042" y="407"/>
                    </a:lnTo>
                    <a:lnTo>
                      <a:pt x="8576" y="407"/>
                    </a:lnTo>
                    <a:lnTo>
                      <a:pt x="8897" y="37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7126D4A-5D1D-4363-8E5D-2F514C3A3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132"/>
                <a:ext cx="2758" cy="521"/>
              </a:xfrm>
              <a:custGeom>
                <a:avLst/>
                <a:gdLst>
                  <a:gd name="T0" fmla="*/ 8017 w 12157"/>
                  <a:gd name="T1" fmla="*/ 2218 h 2294"/>
                  <a:gd name="T2" fmla="*/ 7340 w 12157"/>
                  <a:gd name="T3" fmla="*/ 2235 h 2294"/>
                  <a:gd name="T4" fmla="*/ 6476 w 12157"/>
                  <a:gd name="T5" fmla="*/ 2065 h 2294"/>
                  <a:gd name="T6" fmla="*/ 6095 w 12157"/>
                  <a:gd name="T7" fmla="*/ 1947 h 2294"/>
                  <a:gd name="T8" fmla="*/ 5325 w 12157"/>
                  <a:gd name="T9" fmla="*/ 1752 h 2294"/>
                  <a:gd name="T10" fmla="*/ 4910 w 12157"/>
                  <a:gd name="T11" fmla="*/ 1752 h 2294"/>
                  <a:gd name="T12" fmla="*/ 3903 w 12157"/>
                  <a:gd name="T13" fmla="*/ 1803 h 2294"/>
                  <a:gd name="T14" fmla="*/ 2777 w 12157"/>
                  <a:gd name="T15" fmla="*/ 1794 h 2294"/>
                  <a:gd name="T16" fmla="*/ 2328 w 12157"/>
                  <a:gd name="T17" fmla="*/ 1837 h 2294"/>
                  <a:gd name="T18" fmla="*/ 1769 w 12157"/>
                  <a:gd name="T19" fmla="*/ 1896 h 2294"/>
                  <a:gd name="T20" fmla="*/ 1320 w 12157"/>
                  <a:gd name="T21" fmla="*/ 1871 h 2294"/>
                  <a:gd name="T22" fmla="*/ 609 w 12157"/>
                  <a:gd name="T23" fmla="*/ 1811 h 2294"/>
                  <a:gd name="T24" fmla="*/ 431 w 12157"/>
                  <a:gd name="T25" fmla="*/ 1811 h 2294"/>
                  <a:gd name="T26" fmla="*/ 135 w 12157"/>
                  <a:gd name="T27" fmla="*/ 1693 h 2294"/>
                  <a:gd name="T28" fmla="*/ 17 w 12157"/>
                  <a:gd name="T29" fmla="*/ 1524 h 2294"/>
                  <a:gd name="T30" fmla="*/ 0 w 12157"/>
                  <a:gd name="T31" fmla="*/ 1380 h 2294"/>
                  <a:gd name="T32" fmla="*/ 101 w 12157"/>
                  <a:gd name="T33" fmla="*/ 1083 h 2294"/>
                  <a:gd name="T34" fmla="*/ 296 w 12157"/>
                  <a:gd name="T35" fmla="*/ 880 h 2294"/>
                  <a:gd name="T36" fmla="*/ 728 w 12157"/>
                  <a:gd name="T37" fmla="*/ 753 h 2294"/>
                  <a:gd name="T38" fmla="*/ 1320 w 12157"/>
                  <a:gd name="T39" fmla="*/ 525 h 2294"/>
                  <a:gd name="T40" fmla="*/ 1718 w 12157"/>
                  <a:gd name="T41" fmla="*/ 465 h 2294"/>
                  <a:gd name="T42" fmla="*/ 2387 w 12157"/>
                  <a:gd name="T43" fmla="*/ 448 h 2294"/>
                  <a:gd name="T44" fmla="*/ 3691 w 12157"/>
                  <a:gd name="T45" fmla="*/ 228 h 2294"/>
                  <a:gd name="T46" fmla="*/ 5274 w 12157"/>
                  <a:gd name="T47" fmla="*/ 144 h 2294"/>
                  <a:gd name="T48" fmla="*/ 6104 w 12157"/>
                  <a:gd name="T49" fmla="*/ 101 h 2294"/>
                  <a:gd name="T50" fmla="*/ 6298 w 12157"/>
                  <a:gd name="T51" fmla="*/ 76 h 2294"/>
                  <a:gd name="T52" fmla="*/ 6696 w 12157"/>
                  <a:gd name="T53" fmla="*/ 50 h 2294"/>
                  <a:gd name="T54" fmla="*/ 7247 w 12157"/>
                  <a:gd name="T55" fmla="*/ 0 h 2294"/>
                  <a:gd name="T56" fmla="*/ 8000 w 12157"/>
                  <a:gd name="T57" fmla="*/ 50 h 2294"/>
                  <a:gd name="T58" fmla="*/ 8517 w 12157"/>
                  <a:gd name="T59" fmla="*/ 59 h 2294"/>
                  <a:gd name="T60" fmla="*/ 8991 w 12157"/>
                  <a:gd name="T61" fmla="*/ 152 h 2294"/>
                  <a:gd name="T62" fmla="*/ 9304 w 12157"/>
                  <a:gd name="T63" fmla="*/ 203 h 2294"/>
                  <a:gd name="T64" fmla="*/ 9702 w 12157"/>
                  <a:gd name="T65" fmla="*/ 279 h 2294"/>
                  <a:gd name="T66" fmla="*/ 10354 w 12157"/>
                  <a:gd name="T67" fmla="*/ 381 h 2294"/>
                  <a:gd name="T68" fmla="*/ 10752 w 12157"/>
                  <a:gd name="T69" fmla="*/ 406 h 2294"/>
                  <a:gd name="T70" fmla="*/ 11420 w 12157"/>
                  <a:gd name="T71" fmla="*/ 508 h 2294"/>
                  <a:gd name="T72" fmla="*/ 11852 w 12157"/>
                  <a:gd name="T73" fmla="*/ 550 h 2294"/>
                  <a:gd name="T74" fmla="*/ 12013 w 12157"/>
                  <a:gd name="T75" fmla="*/ 643 h 2294"/>
                  <a:gd name="T76" fmla="*/ 12132 w 12157"/>
                  <a:gd name="T77" fmla="*/ 821 h 2294"/>
                  <a:gd name="T78" fmla="*/ 12140 w 12157"/>
                  <a:gd name="T79" fmla="*/ 1176 h 2294"/>
                  <a:gd name="T80" fmla="*/ 12038 w 12157"/>
                  <a:gd name="T81" fmla="*/ 1456 h 2294"/>
                  <a:gd name="T82" fmla="*/ 11945 w 12157"/>
                  <a:gd name="T83" fmla="*/ 1735 h 2294"/>
                  <a:gd name="T84" fmla="*/ 11666 w 12157"/>
                  <a:gd name="T85" fmla="*/ 1981 h 2294"/>
                  <a:gd name="T86" fmla="*/ 11403 w 12157"/>
                  <a:gd name="T87" fmla="*/ 2040 h 2294"/>
                  <a:gd name="T88" fmla="*/ 11285 w 12157"/>
                  <a:gd name="T89" fmla="*/ 2065 h 2294"/>
                  <a:gd name="T90" fmla="*/ 11014 w 12157"/>
                  <a:gd name="T91" fmla="*/ 2133 h 2294"/>
                  <a:gd name="T92" fmla="*/ 10362 w 12157"/>
                  <a:gd name="T93" fmla="*/ 2294 h 2294"/>
                  <a:gd name="T94" fmla="*/ 9592 w 12157"/>
                  <a:gd name="T95" fmla="*/ 2277 h 2294"/>
                  <a:gd name="T96" fmla="*/ 9295 w 12157"/>
                  <a:gd name="T97" fmla="*/ 2252 h 2294"/>
                  <a:gd name="T98" fmla="*/ 8127 w 12157"/>
                  <a:gd name="T99" fmla="*/ 2209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57" h="2294">
                    <a:moveTo>
                      <a:pt x="8110" y="2218"/>
                    </a:moveTo>
                    <a:lnTo>
                      <a:pt x="8017" y="2218"/>
                    </a:lnTo>
                    <a:lnTo>
                      <a:pt x="7899" y="2243"/>
                    </a:lnTo>
                    <a:lnTo>
                      <a:pt x="7340" y="2235"/>
                    </a:lnTo>
                    <a:lnTo>
                      <a:pt x="6950" y="2133"/>
                    </a:lnTo>
                    <a:lnTo>
                      <a:pt x="6476" y="2065"/>
                    </a:lnTo>
                    <a:lnTo>
                      <a:pt x="6214" y="1972"/>
                    </a:lnTo>
                    <a:lnTo>
                      <a:pt x="6095" y="1947"/>
                    </a:lnTo>
                    <a:lnTo>
                      <a:pt x="5740" y="1828"/>
                    </a:lnTo>
                    <a:lnTo>
                      <a:pt x="5325" y="1752"/>
                    </a:lnTo>
                    <a:lnTo>
                      <a:pt x="5088" y="1735"/>
                    </a:lnTo>
                    <a:lnTo>
                      <a:pt x="4910" y="1752"/>
                    </a:lnTo>
                    <a:lnTo>
                      <a:pt x="4224" y="1752"/>
                    </a:lnTo>
                    <a:lnTo>
                      <a:pt x="3903" y="1803"/>
                    </a:lnTo>
                    <a:lnTo>
                      <a:pt x="3454" y="1820"/>
                    </a:lnTo>
                    <a:lnTo>
                      <a:pt x="2777" y="1794"/>
                    </a:lnTo>
                    <a:lnTo>
                      <a:pt x="2480" y="1837"/>
                    </a:lnTo>
                    <a:lnTo>
                      <a:pt x="2328" y="1837"/>
                    </a:lnTo>
                    <a:lnTo>
                      <a:pt x="2032" y="1896"/>
                    </a:lnTo>
                    <a:lnTo>
                      <a:pt x="1769" y="1896"/>
                    </a:lnTo>
                    <a:lnTo>
                      <a:pt x="1676" y="1879"/>
                    </a:lnTo>
                    <a:lnTo>
                      <a:pt x="1320" y="1871"/>
                    </a:lnTo>
                    <a:lnTo>
                      <a:pt x="1024" y="1803"/>
                    </a:lnTo>
                    <a:lnTo>
                      <a:pt x="609" y="1811"/>
                    </a:lnTo>
                    <a:lnTo>
                      <a:pt x="457" y="1803"/>
                    </a:lnTo>
                    <a:lnTo>
                      <a:pt x="431" y="1811"/>
                    </a:lnTo>
                    <a:lnTo>
                      <a:pt x="254" y="1769"/>
                    </a:lnTo>
                    <a:lnTo>
                      <a:pt x="135" y="1693"/>
                    </a:lnTo>
                    <a:lnTo>
                      <a:pt x="59" y="1617"/>
                    </a:lnTo>
                    <a:lnTo>
                      <a:pt x="17" y="1524"/>
                    </a:lnTo>
                    <a:lnTo>
                      <a:pt x="0" y="1464"/>
                    </a:lnTo>
                    <a:lnTo>
                      <a:pt x="0" y="1380"/>
                    </a:lnTo>
                    <a:lnTo>
                      <a:pt x="17" y="1287"/>
                    </a:lnTo>
                    <a:lnTo>
                      <a:pt x="101" y="1083"/>
                    </a:lnTo>
                    <a:lnTo>
                      <a:pt x="177" y="990"/>
                    </a:lnTo>
                    <a:lnTo>
                      <a:pt x="296" y="880"/>
                    </a:lnTo>
                    <a:lnTo>
                      <a:pt x="372" y="829"/>
                    </a:lnTo>
                    <a:lnTo>
                      <a:pt x="728" y="753"/>
                    </a:lnTo>
                    <a:lnTo>
                      <a:pt x="1083" y="609"/>
                    </a:lnTo>
                    <a:lnTo>
                      <a:pt x="1320" y="525"/>
                    </a:lnTo>
                    <a:lnTo>
                      <a:pt x="1600" y="465"/>
                    </a:lnTo>
                    <a:lnTo>
                      <a:pt x="1718" y="465"/>
                    </a:lnTo>
                    <a:lnTo>
                      <a:pt x="1837" y="440"/>
                    </a:lnTo>
                    <a:lnTo>
                      <a:pt x="2387" y="448"/>
                    </a:lnTo>
                    <a:lnTo>
                      <a:pt x="3293" y="271"/>
                    </a:lnTo>
                    <a:lnTo>
                      <a:pt x="3691" y="228"/>
                    </a:lnTo>
                    <a:lnTo>
                      <a:pt x="4842" y="228"/>
                    </a:lnTo>
                    <a:lnTo>
                      <a:pt x="5274" y="144"/>
                    </a:lnTo>
                    <a:lnTo>
                      <a:pt x="5587" y="160"/>
                    </a:lnTo>
                    <a:lnTo>
                      <a:pt x="6104" y="101"/>
                    </a:lnTo>
                    <a:lnTo>
                      <a:pt x="6265" y="59"/>
                    </a:lnTo>
                    <a:lnTo>
                      <a:pt x="6298" y="76"/>
                    </a:lnTo>
                    <a:lnTo>
                      <a:pt x="6620" y="42"/>
                    </a:lnTo>
                    <a:lnTo>
                      <a:pt x="6696" y="50"/>
                    </a:lnTo>
                    <a:lnTo>
                      <a:pt x="6891" y="17"/>
                    </a:lnTo>
                    <a:lnTo>
                      <a:pt x="7247" y="0"/>
                    </a:lnTo>
                    <a:lnTo>
                      <a:pt x="7805" y="17"/>
                    </a:lnTo>
                    <a:lnTo>
                      <a:pt x="8000" y="50"/>
                    </a:lnTo>
                    <a:lnTo>
                      <a:pt x="8161" y="59"/>
                    </a:lnTo>
                    <a:lnTo>
                      <a:pt x="8517" y="59"/>
                    </a:lnTo>
                    <a:lnTo>
                      <a:pt x="8754" y="118"/>
                    </a:lnTo>
                    <a:lnTo>
                      <a:pt x="8991" y="152"/>
                    </a:lnTo>
                    <a:lnTo>
                      <a:pt x="9109" y="194"/>
                    </a:lnTo>
                    <a:lnTo>
                      <a:pt x="9304" y="203"/>
                    </a:lnTo>
                    <a:lnTo>
                      <a:pt x="9583" y="271"/>
                    </a:lnTo>
                    <a:lnTo>
                      <a:pt x="9702" y="279"/>
                    </a:lnTo>
                    <a:lnTo>
                      <a:pt x="10032" y="330"/>
                    </a:lnTo>
                    <a:lnTo>
                      <a:pt x="10354" y="381"/>
                    </a:lnTo>
                    <a:lnTo>
                      <a:pt x="10591" y="381"/>
                    </a:lnTo>
                    <a:lnTo>
                      <a:pt x="10752" y="406"/>
                    </a:lnTo>
                    <a:lnTo>
                      <a:pt x="11183" y="431"/>
                    </a:lnTo>
                    <a:lnTo>
                      <a:pt x="11420" y="508"/>
                    </a:lnTo>
                    <a:lnTo>
                      <a:pt x="11657" y="499"/>
                    </a:lnTo>
                    <a:lnTo>
                      <a:pt x="11852" y="550"/>
                    </a:lnTo>
                    <a:lnTo>
                      <a:pt x="11937" y="584"/>
                    </a:lnTo>
                    <a:lnTo>
                      <a:pt x="12013" y="643"/>
                    </a:lnTo>
                    <a:lnTo>
                      <a:pt x="12089" y="745"/>
                    </a:lnTo>
                    <a:lnTo>
                      <a:pt x="12132" y="821"/>
                    </a:lnTo>
                    <a:lnTo>
                      <a:pt x="12157" y="982"/>
                    </a:lnTo>
                    <a:lnTo>
                      <a:pt x="12140" y="1176"/>
                    </a:lnTo>
                    <a:lnTo>
                      <a:pt x="12081" y="1380"/>
                    </a:lnTo>
                    <a:lnTo>
                      <a:pt x="12038" y="1456"/>
                    </a:lnTo>
                    <a:lnTo>
                      <a:pt x="12005" y="1617"/>
                    </a:lnTo>
                    <a:lnTo>
                      <a:pt x="11945" y="1735"/>
                    </a:lnTo>
                    <a:lnTo>
                      <a:pt x="11861" y="1837"/>
                    </a:lnTo>
                    <a:lnTo>
                      <a:pt x="11666" y="1981"/>
                    </a:lnTo>
                    <a:lnTo>
                      <a:pt x="11522" y="2040"/>
                    </a:lnTo>
                    <a:lnTo>
                      <a:pt x="11403" y="2040"/>
                    </a:lnTo>
                    <a:lnTo>
                      <a:pt x="11370" y="2057"/>
                    </a:lnTo>
                    <a:lnTo>
                      <a:pt x="11285" y="2065"/>
                    </a:lnTo>
                    <a:lnTo>
                      <a:pt x="11107" y="2125"/>
                    </a:lnTo>
                    <a:lnTo>
                      <a:pt x="11014" y="2133"/>
                    </a:lnTo>
                    <a:lnTo>
                      <a:pt x="10895" y="2175"/>
                    </a:lnTo>
                    <a:lnTo>
                      <a:pt x="10362" y="2294"/>
                    </a:lnTo>
                    <a:lnTo>
                      <a:pt x="9676" y="2294"/>
                    </a:lnTo>
                    <a:lnTo>
                      <a:pt x="9592" y="2277"/>
                    </a:lnTo>
                    <a:lnTo>
                      <a:pt x="9414" y="2277"/>
                    </a:lnTo>
                    <a:lnTo>
                      <a:pt x="9295" y="2252"/>
                    </a:lnTo>
                    <a:lnTo>
                      <a:pt x="8364" y="2184"/>
                    </a:lnTo>
                    <a:lnTo>
                      <a:pt x="8127" y="2209"/>
                    </a:lnTo>
                    <a:lnTo>
                      <a:pt x="8110" y="221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620EB8-F7BA-4C3A-92BF-78DF42930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8" y="369"/>
                <a:ext cx="82" cy="104"/>
              </a:xfrm>
              <a:custGeom>
                <a:avLst/>
                <a:gdLst>
                  <a:gd name="T0" fmla="*/ 144 w 364"/>
                  <a:gd name="T1" fmla="*/ 415 h 458"/>
                  <a:gd name="T2" fmla="*/ 136 w 364"/>
                  <a:gd name="T3" fmla="*/ 390 h 458"/>
                  <a:gd name="T4" fmla="*/ 127 w 364"/>
                  <a:gd name="T5" fmla="*/ 331 h 458"/>
                  <a:gd name="T6" fmla="*/ 110 w 364"/>
                  <a:gd name="T7" fmla="*/ 288 h 458"/>
                  <a:gd name="T8" fmla="*/ 68 w 364"/>
                  <a:gd name="T9" fmla="*/ 263 h 458"/>
                  <a:gd name="T10" fmla="*/ 25 w 364"/>
                  <a:gd name="T11" fmla="*/ 271 h 458"/>
                  <a:gd name="T12" fmla="*/ 0 w 364"/>
                  <a:gd name="T13" fmla="*/ 314 h 458"/>
                  <a:gd name="T14" fmla="*/ 9 w 364"/>
                  <a:gd name="T15" fmla="*/ 356 h 458"/>
                  <a:gd name="T16" fmla="*/ 42 w 364"/>
                  <a:gd name="T17" fmla="*/ 356 h 458"/>
                  <a:gd name="T18" fmla="*/ 25 w 364"/>
                  <a:gd name="T19" fmla="*/ 331 h 458"/>
                  <a:gd name="T20" fmla="*/ 25 w 364"/>
                  <a:gd name="T21" fmla="*/ 305 h 458"/>
                  <a:gd name="T22" fmla="*/ 51 w 364"/>
                  <a:gd name="T23" fmla="*/ 288 h 458"/>
                  <a:gd name="T24" fmla="*/ 76 w 364"/>
                  <a:gd name="T25" fmla="*/ 288 h 458"/>
                  <a:gd name="T26" fmla="*/ 93 w 364"/>
                  <a:gd name="T27" fmla="*/ 314 h 458"/>
                  <a:gd name="T28" fmla="*/ 110 w 364"/>
                  <a:gd name="T29" fmla="*/ 373 h 458"/>
                  <a:gd name="T30" fmla="*/ 119 w 364"/>
                  <a:gd name="T31" fmla="*/ 424 h 458"/>
                  <a:gd name="T32" fmla="*/ 144 w 364"/>
                  <a:gd name="T33" fmla="*/ 458 h 458"/>
                  <a:gd name="T34" fmla="*/ 195 w 364"/>
                  <a:gd name="T35" fmla="*/ 331 h 458"/>
                  <a:gd name="T36" fmla="*/ 203 w 364"/>
                  <a:gd name="T37" fmla="*/ 305 h 458"/>
                  <a:gd name="T38" fmla="*/ 246 w 364"/>
                  <a:gd name="T39" fmla="*/ 297 h 458"/>
                  <a:gd name="T40" fmla="*/ 271 w 364"/>
                  <a:gd name="T41" fmla="*/ 246 h 458"/>
                  <a:gd name="T42" fmla="*/ 263 w 364"/>
                  <a:gd name="T43" fmla="*/ 195 h 458"/>
                  <a:gd name="T44" fmla="*/ 212 w 364"/>
                  <a:gd name="T45" fmla="*/ 170 h 458"/>
                  <a:gd name="T46" fmla="*/ 169 w 364"/>
                  <a:gd name="T47" fmla="*/ 178 h 458"/>
                  <a:gd name="T48" fmla="*/ 144 w 364"/>
                  <a:gd name="T49" fmla="*/ 221 h 458"/>
                  <a:gd name="T50" fmla="*/ 102 w 364"/>
                  <a:gd name="T51" fmla="*/ 204 h 458"/>
                  <a:gd name="T52" fmla="*/ 127 w 364"/>
                  <a:gd name="T53" fmla="*/ 119 h 458"/>
                  <a:gd name="T54" fmla="*/ 152 w 364"/>
                  <a:gd name="T55" fmla="*/ 271 h 458"/>
                  <a:gd name="T56" fmla="*/ 161 w 364"/>
                  <a:gd name="T57" fmla="*/ 238 h 458"/>
                  <a:gd name="T58" fmla="*/ 178 w 364"/>
                  <a:gd name="T59" fmla="*/ 204 h 458"/>
                  <a:gd name="T60" fmla="*/ 212 w 364"/>
                  <a:gd name="T61" fmla="*/ 195 h 458"/>
                  <a:gd name="T62" fmla="*/ 246 w 364"/>
                  <a:gd name="T63" fmla="*/ 221 h 458"/>
                  <a:gd name="T64" fmla="*/ 254 w 364"/>
                  <a:gd name="T65" fmla="*/ 254 h 458"/>
                  <a:gd name="T66" fmla="*/ 237 w 364"/>
                  <a:gd name="T67" fmla="*/ 280 h 458"/>
                  <a:gd name="T68" fmla="*/ 212 w 364"/>
                  <a:gd name="T69" fmla="*/ 280 h 458"/>
                  <a:gd name="T70" fmla="*/ 178 w 364"/>
                  <a:gd name="T71" fmla="*/ 305 h 458"/>
                  <a:gd name="T72" fmla="*/ 254 w 364"/>
                  <a:gd name="T73" fmla="*/ 153 h 458"/>
                  <a:gd name="T74" fmla="*/ 296 w 364"/>
                  <a:gd name="T75" fmla="*/ 170 h 458"/>
                  <a:gd name="T76" fmla="*/ 339 w 364"/>
                  <a:gd name="T77" fmla="*/ 161 h 458"/>
                  <a:gd name="T78" fmla="*/ 364 w 364"/>
                  <a:gd name="T79" fmla="*/ 119 h 458"/>
                  <a:gd name="T80" fmla="*/ 356 w 364"/>
                  <a:gd name="T81" fmla="*/ 85 h 458"/>
                  <a:gd name="T82" fmla="*/ 330 w 364"/>
                  <a:gd name="T83" fmla="*/ 51 h 458"/>
                  <a:gd name="T84" fmla="*/ 279 w 364"/>
                  <a:gd name="T85" fmla="*/ 17 h 458"/>
                  <a:gd name="T86" fmla="*/ 229 w 364"/>
                  <a:gd name="T87" fmla="*/ 0 h 458"/>
                  <a:gd name="T88" fmla="*/ 178 w 364"/>
                  <a:gd name="T89" fmla="*/ 34 h 458"/>
                  <a:gd name="T90" fmla="*/ 169 w 364"/>
                  <a:gd name="T91" fmla="*/ 68 h 458"/>
                  <a:gd name="T92" fmla="*/ 186 w 364"/>
                  <a:gd name="T93" fmla="*/ 102 h 458"/>
                  <a:gd name="T94" fmla="*/ 229 w 364"/>
                  <a:gd name="T95" fmla="*/ 144 h 458"/>
                  <a:gd name="T96" fmla="*/ 212 w 364"/>
                  <a:gd name="T97" fmla="*/ 94 h 458"/>
                  <a:gd name="T98" fmla="*/ 195 w 364"/>
                  <a:gd name="T99" fmla="*/ 60 h 458"/>
                  <a:gd name="T100" fmla="*/ 212 w 364"/>
                  <a:gd name="T101" fmla="*/ 34 h 458"/>
                  <a:gd name="T102" fmla="*/ 254 w 364"/>
                  <a:gd name="T103" fmla="*/ 34 h 458"/>
                  <a:gd name="T104" fmla="*/ 305 w 364"/>
                  <a:gd name="T105" fmla="*/ 68 h 458"/>
                  <a:gd name="T106" fmla="*/ 330 w 364"/>
                  <a:gd name="T107" fmla="*/ 85 h 458"/>
                  <a:gd name="T108" fmla="*/ 339 w 364"/>
                  <a:gd name="T109" fmla="*/ 111 h 458"/>
                  <a:gd name="T110" fmla="*/ 322 w 364"/>
                  <a:gd name="T111" fmla="*/ 144 h 458"/>
                  <a:gd name="T112" fmla="*/ 279 w 364"/>
                  <a:gd name="T113" fmla="*/ 13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4" h="458">
                    <a:moveTo>
                      <a:pt x="195" y="331"/>
                    </a:moveTo>
                    <a:lnTo>
                      <a:pt x="144" y="415"/>
                    </a:lnTo>
                    <a:lnTo>
                      <a:pt x="136" y="398"/>
                    </a:lnTo>
                    <a:lnTo>
                      <a:pt x="136" y="390"/>
                    </a:lnTo>
                    <a:lnTo>
                      <a:pt x="127" y="365"/>
                    </a:lnTo>
                    <a:lnTo>
                      <a:pt x="127" y="331"/>
                    </a:lnTo>
                    <a:lnTo>
                      <a:pt x="119" y="314"/>
                    </a:lnTo>
                    <a:lnTo>
                      <a:pt x="110" y="288"/>
                    </a:lnTo>
                    <a:lnTo>
                      <a:pt x="93" y="271"/>
                    </a:lnTo>
                    <a:lnTo>
                      <a:pt x="68" y="263"/>
                    </a:lnTo>
                    <a:lnTo>
                      <a:pt x="51" y="263"/>
                    </a:lnTo>
                    <a:lnTo>
                      <a:pt x="25" y="271"/>
                    </a:lnTo>
                    <a:lnTo>
                      <a:pt x="9" y="288"/>
                    </a:lnTo>
                    <a:lnTo>
                      <a:pt x="0" y="314"/>
                    </a:lnTo>
                    <a:lnTo>
                      <a:pt x="0" y="339"/>
                    </a:lnTo>
                    <a:lnTo>
                      <a:pt x="9" y="356"/>
                    </a:lnTo>
                    <a:lnTo>
                      <a:pt x="25" y="381"/>
                    </a:lnTo>
                    <a:lnTo>
                      <a:pt x="42" y="356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25" y="322"/>
                    </a:lnTo>
                    <a:lnTo>
                      <a:pt x="25" y="305"/>
                    </a:lnTo>
                    <a:lnTo>
                      <a:pt x="42" y="288"/>
                    </a:lnTo>
                    <a:lnTo>
                      <a:pt x="51" y="288"/>
                    </a:lnTo>
                    <a:lnTo>
                      <a:pt x="68" y="288"/>
                    </a:lnTo>
                    <a:lnTo>
                      <a:pt x="76" y="288"/>
                    </a:lnTo>
                    <a:lnTo>
                      <a:pt x="85" y="297"/>
                    </a:lnTo>
                    <a:lnTo>
                      <a:pt x="93" y="314"/>
                    </a:lnTo>
                    <a:lnTo>
                      <a:pt x="102" y="339"/>
                    </a:lnTo>
                    <a:lnTo>
                      <a:pt x="110" y="373"/>
                    </a:lnTo>
                    <a:lnTo>
                      <a:pt x="110" y="398"/>
                    </a:lnTo>
                    <a:lnTo>
                      <a:pt x="119" y="424"/>
                    </a:lnTo>
                    <a:lnTo>
                      <a:pt x="136" y="449"/>
                    </a:lnTo>
                    <a:lnTo>
                      <a:pt x="144" y="458"/>
                    </a:lnTo>
                    <a:lnTo>
                      <a:pt x="212" y="348"/>
                    </a:lnTo>
                    <a:lnTo>
                      <a:pt x="195" y="331"/>
                    </a:lnTo>
                    <a:close/>
                    <a:moveTo>
                      <a:pt x="178" y="305"/>
                    </a:moveTo>
                    <a:lnTo>
                      <a:pt x="203" y="305"/>
                    </a:lnTo>
                    <a:lnTo>
                      <a:pt x="229" y="305"/>
                    </a:lnTo>
                    <a:lnTo>
                      <a:pt x="246" y="297"/>
                    </a:lnTo>
                    <a:lnTo>
                      <a:pt x="263" y="280"/>
                    </a:lnTo>
                    <a:lnTo>
                      <a:pt x="271" y="246"/>
                    </a:lnTo>
                    <a:lnTo>
                      <a:pt x="271" y="221"/>
                    </a:lnTo>
                    <a:lnTo>
                      <a:pt x="263" y="195"/>
                    </a:lnTo>
                    <a:lnTo>
                      <a:pt x="237" y="178"/>
                    </a:lnTo>
                    <a:lnTo>
                      <a:pt x="212" y="170"/>
                    </a:lnTo>
                    <a:lnTo>
                      <a:pt x="195" y="170"/>
                    </a:lnTo>
                    <a:lnTo>
                      <a:pt x="169" y="178"/>
                    </a:lnTo>
                    <a:lnTo>
                      <a:pt x="152" y="195"/>
                    </a:lnTo>
                    <a:lnTo>
                      <a:pt x="144" y="221"/>
                    </a:lnTo>
                    <a:lnTo>
                      <a:pt x="144" y="238"/>
                    </a:lnTo>
                    <a:lnTo>
                      <a:pt x="102" y="204"/>
                    </a:lnTo>
                    <a:lnTo>
                      <a:pt x="144" y="136"/>
                    </a:lnTo>
                    <a:lnTo>
                      <a:pt x="127" y="119"/>
                    </a:lnTo>
                    <a:lnTo>
                      <a:pt x="68" y="204"/>
                    </a:lnTo>
                    <a:lnTo>
                      <a:pt x="152" y="271"/>
                    </a:lnTo>
                    <a:lnTo>
                      <a:pt x="161" y="254"/>
                    </a:lnTo>
                    <a:lnTo>
                      <a:pt x="161" y="238"/>
                    </a:lnTo>
                    <a:lnTo>
                      <a:pt x="169" y="212"/>
                    </a:lnTo>
                    <a:lnTo>
                      <a:pt x="178" y="204"/>
                    </a:lnTo>
                    <a:lnTo>
                      <a:pt x="195" y="195"/>
                    </a:lnTo>
                    <a:lnTo>
                      <a:pt x="212" y="195"/>
                    </a:lnTo>
                    <a:lnTo>
                      <a:pt x="229" y="204"/>
                    </a:lnTo>
                    <a:lnTo>
                      <a:pt x="246" y="221"/>
                    </a:lnTo>
                    <a:lnTo>
                      <a:pt x="254" y="238"/>
                    </a:lnTo>
                    <a:lnTo>
                      <a:pt x="254" y="254"/>
                    </a:lnTo>
                    <a:lnTo>
                      <a:pt x="246" y="263"/>
                    </a:lnTo>
                    <a:lnTo>
                      <a:pt x="237" y="280"/>
                    </a:lnTo>
                    <a:lnTo>
                      <a:pt x="229" y="280"/>
                    </a:lnTo>
                    <a:lnTo>
                      <a:pt x="212" y="280"/>
                    </a:lnTo>
                    <a:lnTo>
                      <a:pt x="195" y="280"/>
                    </a:lnTo>
                    <a:lnTo>
                      <a:pt x="178" y="305"/>
                    </a:lnTo>
                    <a:close/>
                    <a:moveTo>
                      <a:pt x="229" y="144"/>
                    </a:moveTo>
                    <a:lnTo>
                      <a:pt x="254" y="153"/>
                    </a:lnTo>
                    <a:lnTo>
                      <a:pt x="279" y="161"/>
                    </a:lnTo>
                    <a:lnTo>
                      <a:pt x="296" y="170"/>
                    </a:lnTo>
                    <a:lnTo>
                      <a:pt x="313" y="170"/>
                    </a:lnTo>
                    <a:lnTo>
                      <a:pt x="339" y="161"/>
                    </a:lnTo>
                    <a:lnTo>
                      <a:pt x="356" y="144"/>
                    </a:lnTo>
                    <a:lnTo>
                      <a:pt x="364" y="119"/>
                    </a:lnTo>
                    <a:lnTo>
                      <a:pt x="364" y="102"/>
                    </a:lnTo>
                    <a:lnTo>
                      <a:pt x="356" y="85"/>
                    </a:lnTo>
                    <a:lnTo>
                      <a:pt x="347" y="68"/>
                    </a:lnTo>
                    <a:lnTo>
                      <a:pt x="330" y="51"/>
                    </a:lnTo>
                    <a:lnTo>
                      <a:pt x="305" y="34"/>
                    </a:lnTo>
                    <a:lnTo>
                      <a:pt x="279" y="17"/>
                    </a:lnTo>
                    <a:lnTo>
                      <a:pt x="263" y="9"/>
                    </a:lnTo>
                    <a:lnTo>
                      <a:pt x="229" y="0"/>
                    </a:lnTo>
                    <a:lnTo>
                      <a:pt x="203" y="9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9" y="68"/>
                    </a:lnTo>
                    <a:lnTo>
                      <a:pt x="178" y="85"/>
                    </a:lnTo>
                    <a:lnTo>
                      <a:pt x="186" y="102"/>
                    </a:lnTo>
                    <a:lnTo>
                      <a:pt x="203" y="119"/>
                    </a:lnTo>
                    <a:lnTo>
                      <a:pt x="229" y="144"/>
                    </a:lnTo>
                    <a:close/>
                    <a:moveTo>
                      <a:pt x="246" y="119"/>
                    </a:moveTo>
                    <a:lnTo>
                      <a:pt x="212" y="94"/>
                    </a:lnTo>
                    <a:lnTo>
                      <a:pt x="195" y="77"/>
                    </a:lnTo>
                    <a:lnTo>
                      <a:pt x="195" y="60"/>
                    </a:lnTo>
                    <a:lnTo>
                      <a:pt x="195" y="43"/>
                    </a:lnTo>
                    <a:lnTo>
                      <a:pt x="212" y="34"/>
                    </a:lnTo>
                    <a:lnTo>
                      <a:pt x="229" y="26"/>
                    </a:lnTo>
                    <a:lnTo>
                      <a:pt x="254" y="34"/>
                    </a:lnTo>
                    <a:lnTo>
                      <a:pt x="288" y="51"/>
                    </a:lnTo>
                    <a:lnTo>
                      <a:pt x="305" y="68"/>
                    </a:lnTo>
                    <a:lnTo>
                      <a:pt x="322" y="77"/>
                    </a:lnTo>
                    <a:lnTo>
                      <a:pt x="330" y="85"/>
                    </a:lnTo>
                    <a:lnTo>
                      <a:pt x="339" y="94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22" y="144"/>
                    </a:lnTo>
                    <a:lnTo>
                      <a:pt x="305" y="144"/>
                    </a:lnTo>
                    <a:lnTo>
                      <a:pt x="279" y="136"/>
                    </a:lnTo>
                    <a:lnTo>
                      <a:pt x="246" y="119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7D6C2F-B749-4AA4-9647-0CC5429A8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2725" y="39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E23C63-E52A-46AA-B25A-AD73F27D3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2742" y="36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57CE655-D780-448E-B6CC-DDDE767CE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2759" y="331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085C079-4925-4A2C-A41D-1BC8FE988F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0" y="2535"/>
                <a:ext cx="100" cy="50"/>
              </a:xfrm>
              <a:custGeom>
                <a:avLst/>
                <a:gdLst>
                  <a:gd name="T0" fmla="*/ 17 w 440"/>
                  <a:gd name="T1" fmla="*/ 186 h 220"/>
                  <a:gd name="T2" fmla="*/ 84 w 440"/>
                  <a:gd name="T3" fmla="*/ 203 h 220"/>
                  <a:gd name="T4" fmla="*/ 127 w 440"/>
                  <a:gd name="T5" fmla="*/ 144 h 220"/>
                  <a:gd name="T6" fmla="*/ 110 w 440"/>
                  <a:gd name="T7" fmla="*/ 102 h 220"/>
                  <a:gd name="T8" fmla="*/ 118 w 440"/>
                  <a:gd name="T9" fmla="*/ 59 h 220"/>
                  <a:gd name="T10" fmla="*/ 68 w 440"/>
                  <a:gd name="T11" fmla="*/ 0 h 220"/>
                  <a:gd name="T12" fmla="*/ 8 w 440"/>
                  <a:gd name="T13" fmla="*/ 25 h 220"/>
                  <a:gd name="T14" fmla="*/ 34 w 440"/>
                  <a:gd name="T15" fmla="*/ 42 h 220"/>
                  <a:gd name="T16" fmla="*/ 68 w 440"/>
                  <a:gd name="T17" fmla="*/ 25 h 220"/>
                  <a:gd name="T18" fmla="*/ 93 w 440"/>
                  <a:gd name="T19" fmla="*/ 51 h 220"/>
                  <a:gd name="T20" fmla="*/ 68 w 440"/>
                  <a:gd name="T21" fmla="*/ 85 h 220"/>
                  <a:gd name="T22" fmla="*/ 68 w 440"/>
                  <a:gd name="T23" fmla="*/ 102 h 220"/>
                  <a:gd name="T24" fmla="*/ 101 w 440"/>
                  <a:gd name="T25" fmla="*/ 127 h 220"/>
                  <a:gd name="T26" fmla="*/ 93 w 440"/>
                  <a:gd name="T27" fmla="*/ 178 h 220"/>
                  <a:gd name="T28" fmla="*/ 42 w 440"/>
                  <a:gd name="T29" fmla="*/ 186 h 220"/>
                  <a:gd name="T30" fmla="*/ 25 w 440"/>
                  <a:gd name="T31" fmla="*/ 144 h 220"/>
                  <a:gd name="T32" fmla="*/ 152 w 440"/>
                  <a:gd name="T33" fmla="*/ 152 h 220"/>
                  <a:gd name="T34" fmla="*/ 211 w 440"/>
                  <a:gd name="T35" fmla="*/ 212 h 220"/>
                  <a:gd name="T36" fmla="*/ 262 w 440"/>
                  <a:gd name="T37" fmla="*/ 186 h 220"/>
                  <a:gd name="T38" fmla="*/ 279 w 440"/>
                  <a:gd name="T39" fmla="*/ 110 h 220"/>
                  <a:gd name="T40" fmla="*/ 271 w 440"/>
                  <a:gd name="T41" fmla="*/ 34 h 220"/>
                  <a:gd name="T42" fmla="*/ 203 w 440"/>
                  <a:gd name="T43" fmla="*/ 9 h 220"/>
                  <a:gd name="T44" fmla="*/ 161 w 440"/>
                  <a:gd name="T45" fmla="*/ 51 h 220"/>
                  <a:gd name="T46" fmla="*/ 178 w 440"/>
                  <a:gd name="T47" fmla="*/ 110 h 220"/>
                  <a:gd name="T48" fmla="*/ 203 w 440"/>
                  <a:gd name="T49" fmla="*/ 25 h 220"/>
                  <a:gd name="T50" fmla="*/ 245 w 440"/>
                  <a:gd name="T51" fmla="*/ 42 h 220"/>
                  <a:gd name="T52" fmla="*/ 254 w 440"/>
                  <a:gd name="T53" fmla="*/ 136 h 220"/>
                  <a:gd name="T54" fmla="*/ 228 w 440"/>
                  <a:gd name="T55" fmla="*/ 186 h 220"/>
                  <a:gd name="T56" fmla="*/ 186 w 440"/>
                  <a:gd name="T57" fmla="*/ 169 h 220"/>
                  <a:gd name="T58" fmla="*/ 313 w 440"/>
                  <a:gd name="T59" fmla="*/ 110 h 220"/>
                  <a:gd name="T60" fmla="*/ 347 w 440"/>
                  <a:gd name="T61" fmla="*/ 212 h 220"/>
                  <a:gd name="T62" fmla="*/ 406 w 440"/>
                  <a:gd name="T63" fmla="*/ 212 h 220"/>
                  <a:gd name="T64" fmla="*/ 440 w 440"/>
                  <a:gd name="T65" fmla="*/ 152 h 220"/>
                  <a:gd name="T66" fmla="*/ 440 w 440"/>
                  <a:gd name="T67" fmla="*/ 76 h 220"/>
                  <a:gd name="T68" fmla="*/ 381 w 440"/>
                  <a:gd name="T69" fmla="*/ 17 h 220"/>
                  <a:gd name="T70" fmla="*/ 330 w 440"/>
                  <a:gd name="T71" fmla="*/ 42 h 220"/>
                  <a:gd name="T72" fmla="*/ 313 w 440"/>
                  <a:gd name="T73" fmla="*/ 110 h 220"/>
                  <a:gd name="T74" fmla="*/ 355 w 440"/>
                  <a:gd name="T75" fmla="*/ 51 h 220"/>
                  <a:gd name="T76" fmla="*/ 398 w 440"/>
                  <a:gd name="T77" fmla="*/ 42 h 220"/>
                  <a:gd name="T78" fmla="*/ 415 w 440"/>
                  <a:gd name="T79" fmla="*/ 119 h 220"/>
                  <a:gd name="T80" fmla="*/ 406 w 440"/>
                  <a:gd name="T81" fmla="*/ 186 h 220"/>
                  <a:gd name="T82" fmla="*/ 355 w 440"/>
                  <a:gd name="T83" fmla="*/ 195 h 220"/>
                  <a:gd name="T84" fmla="*/ 338 w 440"/>
                  <a:gd name="T85" fmla="*/ 1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0" h="220">
                    <a:moveTo>
                      <a:pt x="0" y="144"/>
                    </a:moveTo>
                    <a:lnTo>
                      <a:pt x="0" y="169"/>
                    </a:lnTo>
                    <a:lnTo>
                      <a:pt x="17" y="186"/>
                    </a:lnTo>
                    <a:lnTo>
                      <a:pt x="34" y="203"/>
                    </a:lnTo>
                    <a:lnTo>
                      <a:pt x="59" y="203"/>
                    </a:lnTo>
                    <a:lnTo>
                      <a:pt x="84" y="203"/>
                    </a:lnTo>
                    <a:lnTo>
                      <a:pt x="110" y="186"/>
                    </a:lnTo>
                    <a:lnTo>
                      <a:pt x="118" y="169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18" y="110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0" y="76"/>
                    </a:lnTo>
                    <a:lnTo>
                      <a:pt x="118" y="59"/>
                    </a:lnTo>
                    <a:lnTo>
                      <a:pt x="118" y="34"/>
                    </a:lnTo>
                    <a:lnTo>
                      <a:pt x="93" y="9"/>
                    </a:lnTo>
                    <a:lnTo>
                      <a:pt x="68" y="0"/>
                    </a:lnTo>
                    <a:lnTo>
                      <a:pt x="42" y="0"/>
                    </a:lnTo>
                    <a:lnTo>
                      <a:pt x="25" y="17"/>
                    </a:lnTo>
                    <a:lnTo>
                      <a:pt x="8" y="25"/>
                    </a:lnTo>
                    <a:lnTo>
                      <a:pt x="0" y="51"/>
                    </a:lnTo>
                    <a:lnTo>
                      <a:pt x="25" y="59"/>
                    </a:lnTo>
                    <a:lnTo>
                      <a:pt x="34" y="42"/>
                    </a:lnTo>
                    <a:lnTo>
                      <a:pt x="42" y="34"/>
                    </a:lnTo>
                    <a:lnTo>
                      <a:pt x="51" y="25"/>
                    </a:lnTo>
                    <a:lnTo>
                      <a:pt x="68" y="25"/>
                    </a:lnTo>
                    <a:lnTo>
                      <a:pt x="84" y="34"/>
                    </a:lnTo>
                    <a:lnTo>
                      <a:pt x="93" y="42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4" y="76"/>
                    </a:lnTo>
                    <a:lnTo>
                      <a:pt x="68" y="85"/>
                    </a:lnTo>
                    <a:lnTo>
                      <a:pt x="51" y="85"/>
                    </a:lnTo>
                    <a:lnTo>
                      <a:pt x="51" y="110"/>
                    </a:lnTo>
                    <a:lnTo>
                      <a:pt x="68" y="102"/>
                    </a:lnTo>
                    <a:lnTo>
                      <a:pt x="76" y="110"/>
                    </a:lnTo>
                    <a:lnTo>
                      <a:pt x="93" y="119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86"/>
                    </a:lnTo>
                    <a:lnTo>
                      <a:pt x="34" y="178"/>
                    </a:lnTo>
                    <a:lnTo>
                      <a:pt x="25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02"/>
                    </a:moveTo>
                    <a:lnTo>
                      <a:pt x="152" y="152"/>
                    </a:lnTo>
                    <a:lnTo>
                      <a:pt x="169" y="186"/>
                    </a:lnTo>
                    <a:lnTo>
                      <a:pt x="186" y="203"/>
                    </a:lnTo>
                    <a:lnTo>
                      <a:pt x="211" y="212"/>
                    </a:lnTo>
                    <a:lnTo>
                      <a:pt x="228" y="212"/>
                    </a:lnTo>
                    <a:lnTo>
                      <a:pt x="245" y="203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44"/>
                    </a:lnTo>
                    <a:lnTo>
                      <a:pt x="279" y="110"/>
                    </a:lnTo>
                    <a:lnTo>
                      <a:pt x="279" y="85"/>
                    </a:lnTo>
                    <a:lnTo>
                      <a:pt x="279" y="68"/>
                    </a:lnTo>
                    <a:lnTo>
                      <a:pt x="271" y="34"/>
                    </a:lnTo>
                    <a:lnTo>
                      <a:pt x="245" y="17"/>
                    </a:lnTo>
                    <a:lnTo>
                      <a:pt x="220" y="9"/>
                    </a:lnTo>
                    <a:lnTo>
                      <a:pt x="203" y="9"/>
                    </a:lnTo>
                    <a:lnTo>
                      <a:pt x="186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8" y="110"/>
                    </a:moveTo>
                    <a:lnTo>
                      <a:pt x="178" y="68"/>
                    </a:lnTo>
                    <a:lnTo>
                      <a:pt x="195" y="42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34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54" y="136"/>
                    </a:lnTo>
                    <a:lnTo>
                      <a:pt x="254" y="152"/>
                    </a:lnTo>
                    <a:lnTo>
                      <a:pt x="245" y="178"/>
                    </a:lnTo>
                    <a:lnTo>
                      <a:pt x="228" y="186"/>
                    </a:lnTo>
                    <a:lnTo>
                      <a:pt x="211" y="186"/>
                    </a:lnTo>
                    <a:lnTo>
                      <a:pt x="195" y="186"/>
                    </a:lnTo>
                    <a:lnTo>
                      <a:pt x="186" y="169"/>
                    </a:lnTo>
                    <a:lnTo>
                      <a:pt x="178" y="144"/>
                    </a:lnTo>
                    <a:lnTo>
                      <a:pt x="178" y="110"/>
                    </a:lnTo>
                    <a:close/>
                    <a:moveTo>
                      <a:pt x="313" y="110"/>
                    </a:moveTo>
                    <a:lnTo>
                      <a:pt x="313" y="161"/>
                    </a:lnTo>
                    <a:lnTo>
                      <a:pt x="330" y="195"/>
                    </a:lnTo>
                    <a:lnTo>
                      <a:pt x="347" y="212"/>
                    </a:lnTo>
                    <a:lnTo>
                      <a:pt x="372" y="220"/>
                    </a:lnTo>
                    <a:lnTo>
                      <a:pt x="389" y="220"/>
                    </a:lnTo>
                    <a:lnTo>
                      <a:pt x="406" y="212"/>
                    </a:lnTo>
                    <a:lnTo>
                      <a:pt x="423" y="195"/>
                    </a:lnTo>
                    <a:lnTo>
                      <a:pt x="432" y="178"/>
                    </a:lnTo>
                    <a:lnTo>
                      <a:pt x="440" y="152"/>
                    </a:lnTo>
                    <a:lnTo>
                      <a:pt x="440" y="119"/>
                    </a:lnTo>
                    <a:lnTo>
                      <a:pt x="440" y="93"/>
                    </a:lnTo>
                    <a:lnTo>
                      <a:pt x="440" y="76"/>
                    </a:lnTo>
                    <a:lnTo>
                      <a:pt x="432" y="42"/>
                    </a:lnTo>
                    <a:lnTo>
                      <a:pt x="406" y="25"/>
                    </a:lnTo>
                    <a:lnTo>
                      <a:pt x="381" y="17"/>
                    </a:lnTo>
                    <a:lnTo>
                      <a:pt x="364" y="17"/>
                    </a:lnTo>
                    <a:lnTo>
                      <a:pt x="347" y="25"/>
                    </a:lnTo>
                    <a:lnTo>
                      <a:pt x="330" y="42"/>
                    </a:lnTo>
                    <a:lnTo>
                      <a:pt x="322" y="59"/>
                    </a:lnTo>
                    <a:lnTo>
                      <a:pt x="313" y="85"/>
                    </a:lnTo>
                    <a:lnTo>
                      <a:pt x="313" y="110"/>
                    </a:lnTo>
                    <a:close/>
                    <a:moveTo>
                      <a:pt x="338" y="119"/>
                    </a:moveTo>
                    <a:lnTo>
                      <a:pt x="338" y="76"/>
                    </a:lnTo>
                    <a:lnTo>
                      <a:pt x="355" y="51"/>
                    </a:lnTo>
                    <a:lnTo>
                      <a:pt x="364" y="34"/>
                    </a:lnTo>
                    <a:lnTo>
                      <a:pt x="381" y="34"/>
                    </a:lnTo>
                    <a:lnTo>
                      <a:pt x="398" y="42"/>
                    </a:lnTo>
                    <a:lnTo>
                      <a:pt x="406" y="51"/>
                    </a:lnTo>
                    <a:lnTo>
                      <a:pt x="415" y="76"/>
                    </a:lnTo>
                    <a:lnTo>
                      <a:pt x="415" y="119"/>
                    </a:lnTo>
                    <a:lnTo>
                      <a:pt x="415" y="144"/>
                    </a:lnTo>
                    <a:lnTo>
                      <a:pt x="415" y="161"/>
                    </a:lnTo>
                    <a:lnTo>
                      <a:pt x="406" y="186"/>
                    </a:lnTo>
                    <a:lnTo>
                      <a:pt x="389" y="195"/>
                    </a:lnTo>
                    <a:lnTo>
                      <a:pt x="372" y="195"/>
                    </a:lnTo>
                    <a:lnTo>
                      <a:pt x="355" y="195"/>
                    </a:lnTo>
                    <a:lnTo>
                      <a:pt x="347" y="178"/>
                    </a:lnTo>
                    <a:lnTo>
                      <a:pt x="338" y="152"/>
                    </a:lnTo>
                    <a:lnTo>
                      <a:pt x="338" y="119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9A7F4E2-4239-4976-87F2-1C1AEBCF2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5429" y="2512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F9D6E7-9CA3-47DB-A2A0-E1EE5E24C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5463" y="2512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B3F5BF0-9FF8-471B-86AD-59316F19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5498" y="2516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934E600-427D-4FEC-8B4D-84EFE7D15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4" y="554"/>
                <a:ext cx="102" cy="69"/>
              </a:xfrm>
              <a:custGeom>
                <a:avLst/>
                <a:gdLst>
                  <a:gd name="T0" fmla="*/ 0 w 449"/>
                  <a:gd name="T1" fmla="*/ 144 h 305"/>
                  <a:gd name="T2" fmla="*/ 25 w 449"/>
                  <a:gd name="T3" fmla="*/ 187 h 305"/>
                  <a:gd name="T4" fmla="*/ 68 w 449"/>
                  <a:gd name="T5" fmla="*/ 203 h 305"/>
                  <a:gd name="T6" fmla="*/ 119 w 449"/>
                  <a:gd name="T7" fmla="*/ 187 h 305"/>
                  <a:gd name="T8" fmla="*/ 136 w 449"/>
                  <a:gd name="T9" fmla="*/ 144 h 305"/>
                  <a:gd name="T10" fmla="*/ 119 w 449"/>
                  <a:gd name="T11" fmla="*/ 119 h 305"/>
                  <a:gd name="T12" fmla="*/ 136 w 449"/>
                  <a:gd name="T13" fmla="*/ 93 h 305"/>
                  <a:gd name="T14" fmla="*/ 152 w 449"/>
                  <a:gd name="T15" fmla="*/ 51 h 305"/>
                  <a:gd name="T16" fmla="*/ 110 w 449"/>
                  <a:gd name="T17" fmla="*/ 9 h 305"/>
                  <a:gd name="T18" fmla="*/ 68 w 449"/>
                  <a:gd name="T19" fmla="*/ 9 h 305"/>
                  <a:gd name="T20" fmla="*/ 34 w 449"/>
                  <a:gd name="T21" fmla="*/ 34 h 305"/>
                  <a:gd name="T22" fmla="*/ 68 w 449"/>
                  <a:gd name="T23" fmla="*/ 34 h 305"/>
                  <a:gd name="T24" fmla="*/ 93 w 449"/>
                  <a:gd name="T25" fmla="*/ 26 h 305"/>
                  <a:gd name="T26" fmla="*/ 119 w 449"/>
                  <a:gd name="T27" fmla="*/ 34 h 305"/>
                  <a:gd name="T28" fmla="*/ 127 w 449"/>
                  <a:gd name="T29" fmla="*/ 51 h 305"/>
                  <a:gd name="T30" fmla="*/ 119 w 449"/>
                  <a:gd name="T31" fmla="*/ 76 h 305"/>
                  <a:gd name="T32" fmla="*/ 93 w 449"/>
                  <a:gd name="T33" fmla="*/ 85 h 305"/>
                  <a:gd name="T34" fmla="*/ 59 w 449"/>
                  <a:gd name="T35" fmla="*/ 102 h 305"/>
                  <a:gd name="T36" fmla="*/ 93 w 449"/>
                  <a:gd name="T37" fmla="*/ 110 h 305"/>
                  <a:gd name="T38" fmla="*/ 110 w 449"/>
                  <a:gd name="T39" fmla="*/ 136 h 305"/>
                  <a:gd name="T40" fmla="*/ 93 w 449"/>
                  <a:gd name="T41" fmla="*/ 170 h 305"/>
                  <a:gd name="T42" fmla="*/ 68 w 449"/>
                  <a:gd name="T43" fmla="*/ 178 h 305"/>
                  <a:gd name="T44" fmla="*/ 34 w 449"/>
                  <a:gd name="T45" fmla="*/ 161 h 305"/>
                  <a:gd name="T46" fmla="*/ 25 w 449"/>
                  <a:gd name="T47" fmla="*/ 127 h 305"/>
                  <a:gd name="T48" fmla="*/ 144 w 449"/>
                  <a:gd name="T49" fmla="*/ 178 h 305"/>
                  <a:gd name="T50" fmla="*/ 152 w 449"/>
                  <a:gd name="T51" fmla="*/ 220 h 305"/>
                  <a:gd name="T52" fmla="*/ 186 w 449"/>
                  <a:gd name="T53" fmla="*/ 246 h 305"/>
                  <a:gd name="T54" fmla="*/ 246 w 449"/>
                  <a:gd name="T55" fmla="*/ 246 h 305"/>
                  <a:gd name="T56" fmla="*/ 279 w 449"/>
                  <a:gd name="T57" fmla="*/ 203 h 305"/>
                  <a:gd name="T58" fmla="*/ 279 w 449"/>
                  <a:gd name="T59" fmla="*/ 153 h 305"/>
                  <a:gd name="T60" fmla="*/ 237 w 449"/>
                  <a:gd name="T61" fmla="*/ 127 h 305"/>
                  <a:gd name="T62" fmla="*/ 203 w 449"/>
                  <a:gd name="T63" fmla="*/ 119 h 305"/>
                  <a:gd name="T64" fmla="*/ 305 w 449"/>
                  <a:gd name="T65" fmla="*/ 102 h 305"/>
                  <a:gd name="T66" fmla="*/ 220 w 449"/>
                  <a:gd name="T67" fmla="*/ 51 h 305"/>
                  <a:gd name="T68" fmla="*/ 186 w 449"/>
                  <a:gd name="T69" fmla="*/ 144 h 305"/>
                  <a:gd name="T70" fmla="*/ 229 w 449"/>
                  <a:gd name="T71" fmla="*/ 144 h 305"/>
                  <a:gd name="T72" fmla="*/ 254 w 449"/>
                  <a:gd name="T73" fmla="*/ 161 h 305"/>
                  <a:gd name="T74" fmla="*/ 254 w 449"/>
                  <a:gd name="T75" fmla="*/ 195 h 305"/>
                  <a:gd name="T76" fmla="*/ 229 w 449"/>
                  <a:gd name="T77" fmla="*/ 229 h 305"/>
                  <a:gd name="T78" fmla="*/ 195 w 449"/>
                  <a:gd name="T79" fmla="*/ 229 h 305"/>
                  <a:gd name="T80" fmla="*/ 169 w 449"/>
                  <a:gd name="T81" fmla="*/ 195 h 305"/>
                  <a:gd name="T82" fmla="*/ 144 w 449"/>
                  <a:gd name="T83" fmla="*/ 178 h 305"/>
                  <a:gd name="T84" fmla="*/ 305 w 449"/>
                  <a:gd name="T85" fmla="*/ 237 h 305"/>
                  <a:gd name="T86" fmla="*/ 322 w 449"/>
                  <a:gd name="T87" fmla="*/ 288 h 305"/>
                  <a:gd name="T88" fmla="*/ 364 w 449"/>
                  <a:gd name="T89" fmla="*/ 305 h 305"/>
                  <a:gd name="T90" fmla="*/ 398 w 449"/>
                  <a:gd name="T91" fmla="*/ 297 h 305"/>
                  <a:gd name="T92" fmla="*/ 423 w 449"/>
                  <a:gd name="T93" fmla="*/ 263 h 305"/>
                  <a:gd name="T94" fmla="*/ 449 w 449"/>
                  <a:gd name="T95" fmla="*/ 203 h 305"/>
                  <a:gd name="T96" fmla="*/ 449 w 449"/>
                  <a:gd name="T97" fmla="*/ 153 h 305"/>
                  <a:gd name="T98" fmla="*/ 406 w 449"/>
                  <a:gd name="T99" fmla="*/ 110 h 305"/>
                  <a:gd name="T100" fmla="*/ 373 w 449"/>
                  <a:gd name="T101" fmla="*/ 110 h 305"/>
                  <a:gd name="T102" fmla="*/ 339 w 449"/>
                  <a:gd name="T103" fmla="*/ 136 h 305"/>
                  <a:gd name="T104" fmla="*/ 313 w 449"/>
                  <a:gd name="T105" fmla="*/ 187 h 305"/>
                  <a:gd name="T106" fmla="*/ 356 w 449"/>
                  <a:gd name="T107" fmla="*/ 161 h 305"/>
                  <a:gd name="T108" fmla="*/ 390 w 449"/>
                  <a:gd name="T109" fmla="*/ 127 h 305"/>
                  <a:gd name="T110" fmla="*/ 415 w 449"/>
                  <a:gd name="T111" fmla="*/ 144 h 305"/>
                  <a:gd name="T112" fmla="*/ 423 w 449"/>
                  <a:gd name="T113" fmla="*/ 187 h 305"/>
                  <a:gd name="T114" fmla="*/ 406 w 449"/>
                  <a:gd name="T115" fmla="*/ 246 h 305"/>
                  <a:gd name="T116" fmla="*/ 390 w 449"/>
                  <a:gd name="T117" fmla="*/ 271 h 305"/>
                  <a:gd name="T118" fmla="*/ 364 w 449"/>
                  <a:gd name="T119" fmla="*/ 288 h 305"/>
                  <a:gd name="T120" fmla="*/ 339 w 449"/>
                  <a:gd name="T121" fmla="*/ 280 h 305"/>
                  <a:gd name="T122" fmla="*/ 330 w 449"/>
                  <a:gd name="T123" fmla="*/ 23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9" h="305">
                    <a:moveTo>
                      <a:pt x="0" y="127"/>
                    </a:moveTo>
                    <a:lnTo>
                      <a:pt x="0" y="144"/>
                    </a:lnTo>
                    <a:lnTo>
                      <a:pt x="9" y="170"/>
                    </a:lnTo>
                    <a:lnTo>
                      <a:pt x="25" y="187"/>
                    </a:lnTo>
                    <a:lnTo>
                      <a:pt x="42" y="195"/>
                    </a:lnTo>
                    <a:lnTo>
                      <a:pt x="68" y="203"/>
                    </a:lnTo>
                    <a:lnTo>
                      <a:pt x="93" y="195"/>
                    </a:lnTo>
                    <a:lnTo>
                      <a:pt x="119" y="187"/>
                    </a:lnTo>
                    <a:lnTo>
                      <a:pt x="127" y="161"/>
                    </a:lnTo>
                    <a:lnTo>
                      <a:pt x="136" y="144"/>
                    </a:lnTo>
                    <a:lnTo>
                      <a:pt x="127" y="127"/>
                    </a:lnTo>
                    <a:lnTo>
                      <a:pt x="119" y="119"/>
                    </a:lnTo>
                    <a:lnTo>
                      <a:pt x="110" y="102"/>
                    </a:lnTo>
                    <a:lnTo>
                      <a:pt x="136" y="93"/>
                    </a:lnTo>
                    <a:lnTo>
                      <a:pt x="152" y="76"/>
                    </a:lnTo>
                    <a:lnTo>
                      <a:pt x="152" y="51"/>
                    </a:lnTo>
                    <a:lnTo>
                      <a:pt x="136" y="26"/>
                    </a:lnTo>
                    <a:lnTo>
                      <a:pt x="110" y="9"/>
                    </a:lnTo>
                    <a:lnTo>
                      <a:pt x="93" y="0"/>
                    </a:lnTo>
                    <a:lnTo>
                      <a:pt x="68" y="9"/>
                    </a:lnTo>
                    <a:lnTo>
                      <a:pt x="51" y="17"/>
                    </a:lnTo>
                    <a:lnTo>
                      <a:pt x="34" y="34"/>
                    </a:lnTo>
                    <a:lnTo>
                      <a:pt x="59" y="51"/>
                    </a:lnTo>
                    <a:lnTo>
                      <a:pt x="68" y="34"/>
                    </a:lnTo>
                    <a:lnTo>
                      <a:pt x="76" y="26"/>
                    </a:lnTo>
                    <a:lnTo>
                      <a:pt x="93" y="26"/>
                    </a:lnTo>
                    <a:lnTo>
                      <a:pt x="102" y="26"/>
                    </a:lnTo>
                    <a:lnTo>
                      <a:pt x="119" y="34"/>
                    </a:lnTo>
                    <a:lnTo>
                      <a:pt x="127" y="43"/>
                    </a:lnTo>
                    <a:lnTo>
                      <a:pt x="127" y="51"/>
                    </a:lnTo>
                    <a:lnTo>
                      <a:pt x="127" y="68"/>
                    </a:lnTo>
                    <a:lnTo>
                      <a:pt x="119" y="76"/>
                    </a:lnTo>
                    <a:lnTo>
                      <a:pt x="102" y="85"/>
                    </a:lnTo>
                    <a:lnTo>
                      <a:pt x="93" y="85"/>
                    </a:lnTo>
                    <a:lnTo>
                      <a:pt x="76" y="85"/>
                    </a:lnTo>
                    <a:lnTo>
                      <a:pt x="59" y="102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27"/>
                    </a:lnTo>
                    <a:lnTo>
                      <a:pt x="110" y="136"/>
                    </a:lnTo>
                    <a:lnTo>
                      <a:pt x="102" y="153"/>
                    </a:lnTo>
                    <a:lnTo>
                      <a:pt x="93" y="170"/>
                    </a:lnTo>
                    <a:lnTo>
                      <a:pt x="85" y="178"/>
                    </a:lnTo>
                    <a:lnTo>
                      <a:pt x="68" y="178"/>
                    </a:lnTo>
                    <a:lnTo>
                      <a:pt x="51" y="178"/>
                    </a:lnTo>
                    <a:lnTo>
                      <a:pt x="34" y="161"/>
                    </a:lnTo>
                    <a:lnTo>
                      <a:pt x="25" y="144"/>
                    </a:lnTo>
                    <a:lnTo>
                      <a:pt x="25" y="127"/>
                    </a:lnTo>
                    <a:lnTo>
                      <a:pt x="0" y="127"/>
                    </a:lnTo>
                    <a:close/>
                    <a:moveTo>
                      <a:pt x="144" y="178"/>
                    </a:moveTo>
                    <a:lnTo>
                      <a:pt x="144" y="195"/>
                    </a:lnTo>
                    <a:lnTo>
                      <a:pt x="152" y="220"/>
                    </a:lnTo>
                    <a:lnTo>
                      <a:pt x="169" y="237"/>
                    </a:lnTo>
                    <a:lnTo>
                      <a:pt x="186" y="246"/>
                    </a:lnTo>
                    <a:lnTo>
                      <a:pt x="220" y="254"/>
                    </a:lnTo>
                    <a:lnTo>
                      <a:pt x="246" y="246"/>
                    </a:lnTo>
                    <a:lnTo>
                      <a:pt x="263" y="229"/>
                    </a:lnTo>
                    <a:lnTo>
                      <a:pt x="279" y="203"/>
                    </a:lnTo>
                    <a:lnTo>
                      <a:pt x="279" y="178"/>
                    </a:lnTo>
                    <a:lnTo>
                      <a:pt x="279" y="153"/>
                    </a:lnTo>
                    <a:lnTo>
                      <a:pt x="263" y="136"/>
                    </a:lnTo>
                    <a:lnTo>
                      <a:pt x="237" y="127"/>
                    </a:lnTo>
                    <a:lnTo>
                      <a:pt x="220" y="119"/>
                    </a:lnTo>
                    <a:lnTo>
                      <a:pt x="203" y="119"/>
                    </a:lnTo>
                    <a:lnTo>
                      <a:pt x="229" y="76"/>
                    </a:lnTo>
                    <a:lnTo>
                      <a:pt x="305" y="102"/>
                    </a:lnTo>
                    <a:lnTo>
                      <a:pt x="313" y="76"/>
                    </a:lnTo>
                    <a:lnTo>
                      <a:pt x="220" y="51"/>
                    </a:lnTo>
                    <a:lnTo>
                      <a:pt x="169" y="136"/>
                    </a:lnTo>
                    <a:lnTo>
                      <a:pt x="186" y="144"/>
                    </a:lnTo>
                    <a:lnTo>
                      <a:pt x="203" y="136"/>
                    </a:lnTo>
                    <a:lnTo>
                      <a:pt x="229" y="144"/>
                    </a:lnTo>
                    <a:lnTo>
                      <a:pt x="246" y="153"/>
                    </a:lnTo>
                    <a:lnTo>
                      <a:pt x="254" y="161"/>
                    </a:lnTo>
                    <a:lnTo>
                      <a:pt x="254" y="178"/>
                    </a:lnTo>
                    <a:lnTo>
                      <a:pt x="254" y="195"/>
                    </a:lnTo>
                    <a:lnTo>
                      <a:pt x="246" y="220"/>
                    </a:lnTo>
                    <a:lnTo>
                      <a:pt x="229" y="229"/>
                    </a:lnTo>
                    <a:lnTo>
                      <a:pt x="212" y="229"/>
                    </a:lnTo>
                    <a:lnTo>
                      <a:pt x="195" y="229"/>
                    </a:lnTo>
                    <a:lnTo>
                      <a:pt x="178" y="212"/>
                    </a:lnTo>
                    <a:lnTo>
                      <a:pt x="169" y="195"/>
                    </a:lnTo>
                    <a:lnTo>
                      <a:pt x="169" y="178"/>
                    </a:lnTo>
                    <a:lnTo>
                      <a:pt x="144" y="178"/>
                    </a:lnTo>
                    <a:close/>
                    <a:moveTo>
                      <a:pt x="313" y="187"/>
                    </a:moveTo>
                    <a:lnTo>
                      <a:pt x="305" y="237"/>
                    </a:lnTo>
                    <a:lnTo>
                      <a:pt x="305" y="271"/>
                    </a:lnTo>
                    <a:lnTo>
                      <a:pt x="322" y="288"/>
                    </a:lnTo>
                    <a:lnTo>
                      <a:pt x="339" y="305"/>
                    </a:lnTo>
                    <a:lnTo>
                      <a:pt x="364" y="305"/>
                    </a:lnTo>
                    <a:lnTo>
                      <a:pt x="381" y="305"/>
                    </a:lnTo>
                    <a:lnTo>
                      <a:pt x="398" y="297"/>
                    </a:lnTo>
                    <a:lnTo>
                      <a:pt x="415" y="280"/>
                    </a:lnTo>
                    <a:lnTo>
                      <a:pt x="423" y="263"/>
                    </a:lnTo>
                    <a:lnTo>
                      <a:pt x="440" y="229"/>
                    </a:lnTo>
                    <a:lnTo>
                      <a:pt x="449" y="203"/>
                    </a:lnTo>
                    <a:lnTo>
                      <a:pt x="449" y="187"/>
                    </a:lnTo>
                    <a:lnTo>
                      <a:pt x="449" y="153"/>
                    </a:lnTo>
                    <a:lnTo>
                      <a:pt x="432" y="127"/>
                    </a:lnTo>
                    <a:lnTo>
                      <a:pt x="406" y="110"/>
                    </a:lnTo>
                    <a:lnTo>
                      <a:pt x="390" y="110"/>
                    </a:lnTo>
                    <a:lnTo>
                      <a:pt x="373" y="110"/>
                    </a:lnTo>
                    <a:lnTo>
                      <a:pt x="356" y="119"/>
                    </a:lnTo>
                    <a:lnTo>
                      <a:pt x="339" y="136"/>
                    </a:lnTo>
                    <a:lnTo>
                      <a:pt x="330" y="161"/>
                    </a:lnTo>
                    <a:lnTo>
                      <a:pt x="313" y="187"/>
                    </a:lnTo>
                    <a:close/>
                    <a:moveTo>
                      <a:pt x="339" y="195"/>
                    </a:moveTo>
                    <a:lnTo>
                      <a:pt x="356" y="161"/>
                    </a:lnTo>
                    <a:lnTo>
                      <a:pt x="373" y="136"/>
                    </a:lnTo>
                    <a:lnTo>
                      <a:pt x="390" y="127"/>
                    </a:lnTo>
                    <a:lnTo>
                      <a:pt x="406" y="136"/>
                    </a:lnTo>
                    <a:lnTo>
                      <a:pt x="415" y="144"/>
                    </a:lnTo>
                    <a:lnTo>
                      <a:pt x="423" y="153"/>
                    </a:lnTo>
                    <a:lnTo>
                      <a:pt x="423" y="187"/>
                    </a:lnTo>
                    <a:lnTo>
                      <a:pt x="415" y="220"/>
                    </a:lnTo>
                    <a:lnTo>
                      <a:pt x="406" y="246"/>
                    </a:lnTo>
                    <a:lnTo>
                      <a:pt x="398" y="263"/>
                    </a:lnTo>
                    <a:lnTo>
                      <a:pt x="390" y="271"/>
                    </a:lnTo>
                    <a:lnTo>
                      <a:pt x="381" y="280"/>
                    </a:lnTo>
                    <a:lnTo>
                      <a:pt x="364" y="288"/>
                    </a:lnTo>
                    <a:lnTo>
                      <a:pt x="347" y="288"/>
                    </a:lnTo>
                    <a:lnTo>
                      <a:pt x="339" y="280"/>
                    </a:lnTo>
                    <a:lnTo>
                      <a:pt x="330" y="263"/>
                    </a:lnTo>
                    <a:lnTo>
                      <a:pt x="330" y="237"/>
                    </a:lnTo>
                    <a:lnTo>
                      <a:pt x="339" y="195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04CB811-7129-47A2-9DAE-802E813C3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4763" y="53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F9599B-F127-4789-94B3-F8DE4D07B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4797" y="54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284E073-678E-4D37-A475-77D5DE8D1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4831" y="559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0FEF8FF-BAAF-45F8-85CA-30B2ED829F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6" y="3655"/>
                <a:ext cx="102" cy="50"/>
              </a:xfrm>
              <a:custGeom>
                <a:avLst/>
                <a:gdLst>
                  <a:gd name="T0" fmla="*/ 110 w 448"/>
                  <a:gd name="T1" fmla="*/ 203 h 220"/>
                  <a:gd name="T2" fmla="*/ 135 w 448"/>
                  <a:gd name="T3" fmla="*/ 152 h 220"/>
                  <a:gd name="T4" fmla="*/ 110 w 448"/>
                  <a:gd name="T5" fmla="*/ 127 h 220"/>
                  <a:gd name="T6" fmla="*/ 93 w 448"/>
                  <a:gd name="T7" fmla="*/ 0 h 220"/>
                  <a:gd name="T8" fmla="*/ 0 w 448"/>
                  <a:gd name="T9" fmla="*/ 144 h 220"/>
                  <a:gd name="T10" fmla="*/ 84 w 448"/>
                  <a:gd name="T11" fmla="*/ 203 h 220"/>
                  <a:gd name="T12" fmla="*/ 25 w 448"/>
                  <a:gd name="T13" fmla="*/ 127 h 220"/>
                  <a:gd name="T14" fmla="*/ 84 w 448"/>
                  <a:gd name="T15" fmla="*/ 127 h 220"/>
                  <a:gd name="T16" fmla="*/ 161 w 448"/>
                  <a:gd name="T17" fmla="*/ 152 h 220"/>
                  <a:gd name="T18" fmla="*/ 195 w 448"/>
                  <a:gd name="T19" fmla="*/ 203 h 220"/>
                  <a:gd name="T20" fmla="*/ 237 w 448"/>
                  <a:gd name="T21" fmla="*/ 212 h 220"/>
                  <a:gd name="T22" fmla="*/ 271 w 448"/>
                  <a:gd name="T23" fmla="*/ 186 h 220"/>
                  <a:gd name="T24" fmla="*/ 288 w 448"/>
                  <a:gd name="T25" fmla="*/ 144 h 220"/>
                  <a:gd name="T26" fmla="*/ 288 w 448"/>
                  <a:gd name="T27" fmla="*/ 85 h 220"/>
                  <a:gd name="T28" fmla="*/ 279 w 448"/>
                  <a:gd name="T29" fmla="*/ 34 h 220"/>
                  <a:gd name="T30" fmla="*/ 228 w 448"/>
                  <a:gd name="T31" fmla="*/ 8 h 220"/>
                  <a:gd name="T32" fmla="*/ 195 w 448"/>
                  <a:gd name="T33" fmla="*/ 17 h 220"/>
                  <a:gd name="T34" fmla="*/ 169 w 448"/>
                  <a:gd name="T35" fmla="*/ 51 h 220"/>
                  <a:gd name="T36" fmla="*/ 161 w 448"/>
                  <a:gd name="T37" fmla="*/ 102 h 220"/>
                  <a:gd name="T38" fmla="*/ 195 w 448"/>
                  <a:gd name="T39" fmla="*/ 68 h 220"/>
                  <a:gd name="T40" fmla="*/ 211 w 448"/>
                  <a:gd name="T41" fmla="*/ 34 h 220"/>
                  <a:gd name="T42" fmla="*/ 245 w 448"/>
                  <a:gd name="T43" fmla="*/ 34 h 220"/>
                  <a:gd name="T44" fmla="*/ 262 w 448"/>
                  <a:gd name="T45" fmla="*/ 68 h 220"/>
                  <a:gd name="T46" fmla="*/ 262 w 448"/>
                  <a:gd name="T47" fmla="*/ 135 h 220"/>
                  <a:gd name="T48" fmla="*/ 254 w 448"/>
                  <a:gd name="T49" fmla="*/ 169 h 220"/>
                  <a:gd name="T50" fmla="*/ 237 w 448"/>
                  <a:gd name="T51" fmla="*/ 186 h 220"/>
                  <a:gd name="T52" fmla="*/ 203 w 448"/>
                  <a:gd name="T53" fmla="*/ 186 h 220"/>
                  <a:gd name="T54" fmla="*/ 186 w 448"/>
                  <a:gd name="T55" fmla="*/ 152 h 220"/>
                  <a:gd name="T56" fmla="*/ 321 w 448"/>
                  <a:gd name="T57" fmla="*/ 110 h 220"/>
                  <a:gd name="T58" fmla="*/ 338 w 448"/>
                  <a:gd name="T59" fmla="*/ 195 h 220"/>
                  <a:gd name="T60" fmla="*/ 381 w 448"/>
                  <a:gd name="T61" fmla="*/ 220 h 220"/>
                  <a:gd name="T62" fmla="*/ 415 w 448"/>
                  <a:gd name="T63" fmla="*/ 212 h 220"/>
                  <a:gd name="T64" fmla="*/ 440 w 448"/>
                  <a:gd name="T65" fmla="*/ 178 h 220"/>
                  <a:gd name="T66" fmla="*/ 448 w 448"/>
                  <a:gd name="T67" fmla="*/ 118 h 220"/>
                  <a:gd name="T68" fmla="*/ 448 w 448"/>
                  <a:gd name="T69" fmla="*/ 76 h 220"/>
                  <a:gd name="T70" fmla="*/ 423 w 448"/>
                  <a:gd name="T71" fmla="*/ 25 h 220"/>
                  <a:gd name="T72" fmla="*/ 372 w 448"/>
                  <a:gd name="T73" fmla="*/ 17 h 220"/>
                  <a:gd name="T74" fmla="*/ 338 w 448"/>
                  <a:gd name="T75" fmla="*/ 42 h 220"/>
                  <a:gd name="T76" fmla="*/ 321 w 448"/>
                  <a:gd name="T77" fmla="*/ 85 h 220"/>
                  <a:gd name="T78" fmla="*/ 347 w 448"/>
                  <a:gd name="T79" fmla="*/ 118 h 220"/>
                  <a:gd name="T80" fmla="*/ 364 w 448"/>
                  <a:gd name="T81" fmla="*/ 51 h 220"/>
                  <a:gd name="T82" fmla="*/ 389 w 448"/>
                  <a:gd name="T83" fmla="*/ 34 h 220"/>
                  <a:gd name="T84" fmla="*/ 415 w 448"/>
                  <a:gd name="T85" fmla="*/ 51 h 220"/>
                  <a:gd name="T86" fmla="*/ 423 w 448"/>
                  <a:gd name="T87" fmla="*/ 118 h 220"/>
                  <a:gd name="T88" fmla="*/ 423 w 448"/>
                  <a:gd name="T89" fmla="*/ 161 h 220"/>
                  <a:gd name="T90" fmla="*/ 415 w 448"/>
                  <a:gd name="T91" fmla="*/ 186 h 220"/>
                  <a:gd name="T92" fmla="*/ 381 w 448"/>
                  <a:gd name="T93" fmla="*/ 203 h 220"/>
                  <a:gd name="T94" fmla="*/ 355 w 448"/>
                  <a:gd name="T95" fmla="*/ 178 h 220"/>
                  <a:gd name="T96" fmla="*/ 347 w 448"/>
                  <a:gd name="T97" fmla="*/ 11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8" h="220">
                    <a:moveTo>
                      <a:pt x="84" y="203"/>
                    </a:moveTo>
                    <a:lnTo>
                      <a:pt x="110" y="203"/>
                    </a:lnTo>
                    <a:lnTo>
                      <a:pt x="110" y="152"/>
                    </a:lnTo>
                    <a:lnTo>
                      <a:pt x="135" y="152"/>
                    </a:lnTo>
                    <a:lnTo>
                      <a:pt x="135" y="135"/>
                    </a:lnTo>
                    <a:lnTo>
                      <a:pt x="110" y="127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84" y="152"/>
                    </a:lnTo>
                    <a:lnTo>
                      <a:pt x="84" y="203"/>
                    </a:lnTo>
                    <a:close/>
                    <a:moveTo>
                      <a:pt x="84" y="127"/>
                    </a:moveTo>
                    <a:lnTo>
                      <a:pt x="25" y="127"/>
                    </a:lnTo>
                    <a:lnTo>
                      <a:pt x="93" y="42"/>
                    </a:lnTo>
                    <a:lnTo>
                      <a:pt x="84" y="127"/>
                    </a:lnTo>
                    <a:close/>
                    <a:moveTo>
                      <a:pt x="161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2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88" y="144"/>
                    </a:lnTo>
                    <a:lnTo>
                      <a:pt x="288" y="110"/>
                    </a:lnTo>
                    <a:lnTo>
                      <a:pt x="288" y="85"/>
                    </a:lnTo>
                    <a:lnTo>
                      <a:pt x="288" y="68"/>
                    </a:lnTo>
                    <a:lnTo>
                      <a:pt x="279" y="34"/>
                    </a:lnTo>
                    <a:lnTo>
                      <a:pt x="262" y="17"/>
                    </a:lnTo>
                    <a:lnTo>
                      <a:pt x="228" y="8"/>
                    </a:lnTo>
                    <a:lnTo>
                      <a:pt x="211" y="8"/>
                    </a:lnTo>
                    <a:lnTo>
                      <a:pt x="195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61" y="102"/>
                    </a:lnTo>
                    <a:close/>
                    <a:moveTo>
                      <a:pt x="186" y="110"/>
                    </a:moveTo>
                    <a:lnTo>
                      <a:pt x="195" y="68"/>
                    </a:lnTo>
                    <a:lnTo>
                      <a:pt x="203" y="42"/>
                    </a:lnTo>
                    <a:lnTo>
                      <a:pt x="211" y="34"/>
                    </a:lnTo>
                    <a:lnTo>
                      <a:pt x="228" y="25"/>
                    </a:lnTo>
                    <a:lnTo>
                      <a:pt x="245" y="34"/>
                    </a:lnTo>
                    <a:lnTo>
                      <a:pt x="254" y="42"/>
                    </a:lnTo>
                    <a:lnTo>
                      <a:pt x="262" y="68"/>
                    </a:lnTo>
                    <a:lnTo>
                      <a:pt x="262" y="110"/>
                    </a:lnTo>
                    <a:lnTo>
                      <a:pt x="262" y="135"/>
                    </a:lnTo>
                    <a:lnTo>
                      <a:pt x="262" y="152"/>
                    </a:lnTo>
                    <a:lnTo>
                      <a:pt x="254" y="169"/>
                    </a:lnTo>
                    <a:lnTo>
                      <a:pt x="254" y="178"/>
                    </a:lnTo>
                    <a:lnTo>
                      <a:pt x="237" y="186"/>
                    </a:lnTo>
                    <a:lnTo>
                      <a:pt x="220" y="195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52"/>
                    </a:lnTo>
                    <a:lnTo>
                      <a:pt x="186" y="110"/>
                    </a:lnTo>
                    <a:close/>
                    <a:moveTo>
                      <a:pt x="321" y="110"/>
                    </a:moveTo>
                    <a:lnTo>
                      <a:pt x="321" y="161"/>
                    </a:lnTo>
                    <a:lnTo>
                      <a:pt x="338" y="195"/>
                    </a:lnTo>
                    <a:lnTo>
                      <a:pt x="355" y="212"/>
                    </a:lnTo>
                    <a:lnTo>
                      <a:pt x="381" y="220"/>
                    </a:lnTo>
                    <a:lnTo>
                      <a:pt x="398" y="220"/>
                    </a:lnTo>
                    <a:lnTo>
                      <a:pt x="415" y="212"/>
                    </a:lnTo>
                    <a:lnTo>
                      <a:pt x="432" y="195"/>
                    </a:lnTo>
                    <a:lnTo>
                      <a:pt x="440" y="178"/>
                    </a:lnTo>
                    <a:lnTo>
                      <a:pt x="448" y="152"/>
                    </a:lnTo>
                    <a:lnTo>
                      <a:pt x="448" y="118"/>
                    </a:lnTo>
                    <a:lnTo>
                      <a:pt x="448" y="93"/>
                    </a:lnTo>
                    <a:lnTo>
                      <a:pt x="448" y="76"/>
                    </a:lnTo>
                    <a:lnTo>
                      <a:pt x="440" y="42"/>
                    </a:lnTo>
                    <a:lnTo>
                      <a:pt x="423" y="25"/>
                    </a:lnTo>
                    <a:lnTo>
                      <a:pt x="389" y="17"/>
                    </a:lnTo>
                    <a:lnTo>
                      <a:pt x="372" y="17"/>
                    </a:lnTo>
                    <a:lnTo>
                      <a:pt x="355" y="25"/>
                    </a:lnTo>
                    <a:lnTo>
                      <a:pt x="338" y="42"/>
                    </a:lnTo>
                    <a:lnTo>
                      <a:pt x="330" y="59"/>
                    </a:lnTo>
                    <a:lnTo>
                      <a:pt x="321" y="85"/>
                    </a:lnTo>
                    <a:lnTo>
                      <a:pt x="321" y="110"/>
                    </a:lnTo>
                    <a:close/>
                    <a:moveTo>
                      <a:pt x="347" y="118"/>
                    </a:moveTo>
                    <a:lnTo>
                      <a:pt x="355" y="76"/>
                    </a:lnTo>
                    <a:lnTo>
                      <a:pt x="364" y="51"/>
                    </a:lnTo>
                    <a:lnTo>
                      <a:pt x="372" y="42"/>
                    </a:lnTo>
                    <a:lnTo>
                      <a:pt x="389" y="34"/>
                    </a:lnTo>
                    <a:lnTo>
                      <a:pt x="406" y="42"/>
                    </a:lnTo>
                    <a:lnTo>
                      <a:pt x="415" y="51"/>
                    </a:lnTo>
                    <a:lnTo>
                      <a:pt x="423" y="76"/>
                    </a:lnTo>
                    <a:lnTo>
                      <a:pt x="423" y="118"/>
                    </a:lnTo>
                    <a:lnTo>
                      <a:pt x="423" y="144"/>
                    </a:lnTo>
                    <a:lnTo>
                      <a:pt x="423" y="161"/>
                    </a:lnTo>
                    <a:lnTo>
                      <a:pt x="415" y="178"/>
                    </a:lnTo>
                    <a:lnTo>
                      <a:pt x="415" y="186"/>
                    </a:lnTo>
                    <a:lnTo>
                      <a:pt x="398" y="195"/>
                    </a:lnTo>
                    <a:lnTo>
                      <a:pt x="381" y="203"/>
                    </a:lnTo>
                    <a:lnTo>
                      <a:pt x="364" y="195"/>
                    </a:lnTo>
                    <a:lnTo>
                      <a:pt x="355" y="178"/>
                    </a:lnTo>
                    <a:lnTo>
                      <a:pt x="347" y="161"/>
                    </a:lnTo>
                    <a:lnTo>
                      <a:pt x="347" y="118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E18FE7A-4946-4027-984D-F612E5394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3057" y="3630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6F0DF25-53D9-44C7-A3F9-00809EDA8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3091" y="363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9B4CA5C-3902-4C8E-A8E0-8B6F373BD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3125" y="363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D1C98FB-E071-4426-9255-496E280314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3" y="1484"/>
                <a:ext cx="100" cy="69"/>
              </a:xfrm>
              <a:custGeom>
                <a:avLst/>
                <a:gdLst>
                  <a:gd name="T0" fmla="*/ 34 w 440"/>
                  <a:gd name="T1" fmla="*/ 279 h 305"/>
                  <a:gd name="T2" fmla="*/ 76 w 440"/>
                  <a:gd name="T3" fmla="*/ 305 h 305"/>
                  <a:gd name="T4" fmla="*/ 127 w 440"/>
                  <a:gd name="T5" fmla="*/ 288 h 305"/>
                  <a:gd name="T6" fmla="*/ 153 w 440"/>
                  <a:gd name="T7" fmla="*/ 245 h 305"/>
                  <a:gd name="T8" fmla="*/ 136 w 440"/>
                  <a:gd name="T9" fmla="*/ 203 h 305"/>
                  <a:gd name="T10" fmla="*/ 110 w 440"/>
                  <a:gd name="T11" fmla="*/ 186 h 305"/>
                  <a:gd name="T12" fmla="*/ 102 w 440"/>
                  <a:gd name="T13" fmla="*/ 169 h 305"/>
                  <a:gd name="T14" fmla="*/ 110 w 440"/>
                  <a:gd name="T15" fmla="*/ 135 h 305"/>
                  <a:gd name="T16" fmla="*/ 68 w 440"/>
                  <a:gd name="T17" fmla="*/ 102 h 305"/>
                  <a:gd name="T18" fmla="*/ 17 w 440"/>
                  <a:gd name="T19" fmla="*/ 110 h 305"/>
                  <a:gd name="T20" fmla="*/ 0 w 440"/>
                  <a:gd name="T21" fmla="*/ 152 h 305"/>
                  <a:gd name="T22" fmla="*/ 26 w 440"/>
                  <a:gd name="T23" fmla="*/ 169 h 305"/>
                  <a:gd name="T24" fmla="*/ 26 w 440"/>
                  <a:gd name="T25" fmla="*/ 135 h 305"/>
                  <a:gd name="T26" fmla="*/ 59 w 440"/>
                  <a:gd name="T27" fmla="*/ 118 h 305"/>
                  <a:gd name="T28" fmla="*/ 85 w 440"/>
                  <a:gd name="T29" fmla="*/ 144 h 305"/>
                  <a:gd name="T30" fmla="*/ 85 w 440"/>
                  <a:gd name="T31" fmla="*/ 169 h 305"/>
                  <a:gd name="T32" fmla="*/ 51 w 440"/>
                  <a:gd name="T33" fmla="*/ 186 h 305"/>
                  <a:gd name="T34" fmla="*/ 76 w 440"/>
                  <a:gd name="T35" fmla="*/ 203 h 305"/>
                  <a:gd name="T36" fmla="*/ 102 w 440"/>
                  <a:gd name="T37" fmla="*/ 203 h 305"/>
                  <a:gd name="T38" fmla="*/ 119 w 440"/>
                  <a:gd name="T39" fmla="*/ 229 h 305"/>
                  <a:gd name="T40" fmla="*/ 119 w 440"/>
                  <a:gd name="T41" fmla="*/ 254 h 305"/>
                  <a:gd name="T42" fmla="*/ 93 w 440"/>
                  <a:gd name="T43" fmla="*/ 279 h 305"/>
                  <a:gd name="T44" fmla="*/ 68 w 440"/>
                  <a:gd name="T45" fmla="*/ 279 h 305"/>
                  <a:gd name="T46" fmla="*/ 51 w 440"/>
                  <a:gd name="T47" fmla="*/ 254 h 305"/>
                  <a:gd name="T48" fmla="*/ 136 w 440"/>
                  <a:gd name="T49" fmla="*/ 102 h 305"/>
                  <a:gd name="T50" fmla="*/ 212 w 440"/>
                  <a:gd name="T51" fmla="*/ 102 h 305"/>
                  <a:gd name="T52" fmla="*/ 203 w 440"/>
                  <a:gd name="T53" fmla="*/ 169 h 305"/>
                  <a:gd name="T54" fmla="*/ 203 w 440"/>
                  <a:gd name="T55" fmla="*/ 237 h 305"/>
                  <a:gd name="T56" fmla="*/ 237 w 440"/>
                  <a:gd name="T57" fmla="*/ 254 h 305"/>
                  <a:gd name="T58" fmla="*/ 229 w 440"/>
                  <a:gd name="T59" fmla="*/ 161 h 305"/>
                  <a:gd name="T60" fmla="*/ 246 w 440"/>
                  <a:gd name="T61" fmla="*/ 85 h 305"/>
                  <a:gd name="T62" fmla="*/ 246 w 440"/>
                  <a:gd name="T63" fmla="*/ 34 h 305"/>
                  <a:gd name="T64" fmla="*/ 136 w 440"/>
                  <a:gd name="T65" fmla="*/ 102 h 305"/>
                  <a:gd name="T66" fmla="*/ 313 w 440"/>
                  <a:gd name="T67" fmla="*/ 144 h 305"/>
                  <a:gd name="T68" fmla="*/ 339 w 440"/>
                  <a:gd name="T69" fmla="*/ 186 h 305"/>
                  <a:gd name="T70" fmla="*/ 373 w 440"/>
                  <a:gd name="T71" fmla="*/ 203 h 305"/>
                  <a:gd name="T72" fmla="*/ 415 w 440"/>
                  <a:gd name="T73" fmla="*/ 195 h 305"/>
                  <a:gd name="T74" fmla="*/ 440 w 440"/>
                  <a:gd name="T75" fmla="*/ 161 h 305"/>
                  <a:gd name="T76" fmla="*/ 440 w 440"/>
                  <a:gd name="T77" fmla="*/ 110 h 305"/>
                  <a:gd name="T78" fmla="*/ 424 w 440"/>
                  <a:gd name="T79" fmla="*/ 59 h 305"/>
                  <a:gd name="T80" fmla="*/ 390 w 440"/>
                  <a:gd name="T81" fmla="*/ 17 h 305"/>
                  <a:gd name="T82" fmla="*/ 339 w 440"/>
                  <a:gd name="T83" fmla="*/ 8 h 305"/>
                  <a:gd name="T84" fmla="*/ 305 w 440"/>
                  <a:gd name="T85" fmla="*/ 25 h 305"/>
                  <a:gd name="T86" fmla="*/ 297 w 440"/>
                  <a:gd name="T87" fmla="*/ 68 h 305"/>
                  <a:gd name="T88" fmla="*/ 305 w 440"/>
                  <a:gd name="T89" fmla="*/ 118 h 305"/>
                  <a:gd name="T90" fmla="*/ 322 w 440"/>
                  <a:gd name="T91" fmla="*/ 76 h 305"/>
                  <a:gd name="T92" fmla="*/ 330 w 440"/>
                  <a:gd name="T93" fmla="*/ 34 h 305"/>
                  <a:gd name="T94" fmla="*/ 356 w 440"/>
                  <a:gd name="T95" fmla="*/ 25 h 305"/>
                  <a:gd name="T96" fmla="*/ 381 w 440"/>
                  <a:gd name="T97" fmla="*/ 42 h 305"/>
                  <a:gd name="T98" fmla="*/ 398 w 440"/>
                  <a:gd name="T99" fmla="*/ 68 h 305"/>
                  <a:gd name="T100" fmla="*/ 415 w 440"/>
                  <a:gd name="T101" fmla="*/ 127 h 305"/>
                  <a:gd name="T102" fmla="*/ 407 w 440"/>
                  <a:gd name="T103" fmla="*/ 169 h 305"/>
                  <a:gd name="T104" fmla="*/ 381 w 440"/>
                  <a:gd name="T105" fmla="*/ 178 h 305"/>
                  <a:gd name="T106" fmla="*/ 356 w 440"/>
                  <a:gd name="T107" fmla="*/ 169 h 305"/>
                  <a:gd name="T108" fmla="*/ 339 w 440"/>
                  <a:gd name="T109" fmla="*/ 13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0" h="305">
                    <a:moveTo>
                      <a:pt x="26" y="262"/>
                    </a:moveTo>
                    <a:lnTo>
                      <a:pt x="34" y="279"/>
                    </a:lnTo>
                    <a:lnTo>
                      <a:pt x="59" y="296"/>
                    </a:lnTo>
                    <a:lnTo>
                      <a:pt x="76" y="305"/>
                    </a:lnTo>
                    <a:lnTo>
                      <a:pt x="102" y="296"/>
                    </a:lnTo>
                    <a:lnTo>
                      <a:pt x="127" y="288"/>
                    </a:lnTo>
                    <a:lnTo>
                      <a:pt x="144" y="262"/>
                    </a:lnTo>
                    <a:lnTo>
                      <a:pt x="153" y="245"/>
                    </a:lnTo>
                    <a:lnTo>
                      <a:pt x="144" y="220"/>
                    </a:lnTo>
                    <a:lnTo>
                      <a:pt x="136" y="203"/>
                    </a:lnTo>
                    <a:lnTo>
                      <a:pt x="127" y="186"/>
                    </a:lnTo>
                    <a:lnTo>
                      <a:pt x="110" y="186"/>
                    </a:lnTo>
                    <a:lnTo>
                      <a:pt x="93" y="178"/>
                    </a:lnTo>
                    <a:lnTo>
                      <a:pt x="102" y="169"/>
                    </a:lnTo>
                    <a:lnTo>
                      <a:pt x="110" y="161"/>
                    </a:lnTo>
                    <a:lnTo>
                      <a:pt x="110" y="135"/>
                    </a:lnTo>
                    <a:lnTo>
                      <a:pt x="93" y="110"/>
                    </a:lnTo>
                    <a:lnTo>
                      <a:pt x="68" y="102"/>
                    </a:lnTo>
                    <a:lnTo>
                      <a:pt x="34" y="102"/>
                    </a:lnTo>
                    <a:lnTo>
                      <a:pt x="17" y="110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0" y="169"/>
                    </a:lnTo>
                    <a:lnTo>
                      <a:pt x="26" y="169"/>
                    </a:lnTo>
                    <a:lnTo>
                      <a:pt x="17" y="152"/>
                    </a:lnTo>
                    <a:lnTo>
                      <a:pt x="26" y="135"/>
                    </a:lnTo>
                    <a:lnTo>
                      <a:pt x="43" y="118"/>
                    </a:lnTo>
                    <a:lnTo>
                      <a:pt x="59" y="118"/>
                    </a:lnTo>
                    <a:lnTo>
                      <a:pt x="68" y="127"/>
                    </a:lnTo>
                    <a:lnTo>
                      <a:pt x="85" y="144"/>
                    </a:lnTo>
                    <a:lnTo>
                      <a:pt x="85" y="161"/>
                    </a:lnTo>
                    <a:lnTo>
                      <a:pt x="85" y="169"/>
                    </a:lnTo>
                    <a:lnTo>
                      <a:pt x="59" y="186"/>
                    </a:lnTo>
                    <a:lnTo>
                      <a:pt x="51" y="186"/>
                    </a:lnTo>
                    <a:lnTo>
                      <a:pt x="59" y="212"/>
                    </a:lnTo>
                    <a:lnTo>
                      <a:pt x="76" y="203"/>
                    </a:lnTo>
                    <a:lnTo>
                      <a:pt x="85" y="195"/>
                    </a:lnTo>
                    <a:lnTo>
                      <a:pt x="102" y="203"/>
                    </a:lnTo>
                    <a:lnTo>
                      <a:pt x="119" y="212"/>
                    </a:lnTo>
                    <a:lnTo>
                      <a:pt x="119" y="229"/>
                    </a:lnTo>
                    <a:lnTo>
                      <a:pt x="127" y="245"/>
                    </a:lnTo>
                    <a:lnTo>
                      <a:pt x="119" y="254"/>
                    </a:lnTo>
                    <a:lnTo>
                      <a:pt x="110" y="271"/>
                    </a:lnTo>
                    <a:lnTo>
                      <a:pt x="93" y="279"/>
                    </a:lnTo>
                    <a:lnTo>
                      <a:pt x="85" y="279"/>
                    </a:lnTo>
                    <a:lnTo>
                      <a:pt x="68" y="279"/>
                    </a:lnTo>
                    <a:lnTo>
                      <a:pt x="59" y="271"/>
                    </a:lnTo>
                    <a:lnTo>
                      <a:pt x="51" y="254"/>
                    </a:lnTo>
                    <a:lnTo>
                      <a:pt x="26" y="262"/>
                    </a:lnTo>
                    <a:close/>
                    <a:moveTo>
                      <a:pt x="136" y="102"/>
                    </a:moveTo>
                    <a:lnTo>
                      <a:pt x="229" y="68"/>
                    </a:lnTo>
                    <a:lnTo>
                      <a:pt x="212" y="102"/>
                    </a:lnTo>
                    <a:lnTo>
                      <a:pt x="212" y="135"/>
                    </a:lnTo>
                    <a:lnTo>
                      <a:pt x="203" y="169"/>
                    </a:lnTo>
                    <a:lnTo>
                      <a:pt x="203" y="203"/>
                    </a:lnTo>
                    <a:lnTo>
                      <a:pt x="203" y="237"/>
                    </a:lnTo>
                    <a:lnTo>
                      <a:pt x="212" y="262"/>
                    </a:lnTo>
                    <a:lnTo>
                      <a:pt x="237" y="254"/>
                    </a:lnTo>
                    <a:lnTo>
                      <a:pt x="229" y="195"/>
                    </a:lnTo>
                    <a:lnTo>
                      <a:pt x="229" y="161"/>
                    </a:lnTo>
                    <a:lnTo>
                      <a:pt x="237" y="118"/>
                    </a:lnTo>
                    <a:lnTo>
                      <a:pt x="246" y="85"/>
                    </a:lnTo>
                    <a:lnTo>
                      <a:pt x="254" y="59"/>
                    </a:lnTo>
                    <a:lnTo>
                      <a:pt x="246" y="34"/>
                    </a:lnTo>
                    <a:lnTo>
                      <a:pt x="127" y="76"/>
                    </a:lnTo>
                    <a:lnTo>
                      <a:pt x="136" y="102"/>
                    </a:lnTo>
                    <a:close/>
                    <a:moveTo>
                      <a:pt x="305" y="118"/>
                    </a:moveTo>
                    <a:lnTo>
                      <a:pt x="313" y="144"/>
                    </a:lnTo>
                    <a:lnTo>
                      <a:pt x="330" y="169"/>
                    </a:lnTo>
                    <a:lnTo>
                      <a:pt x="339" y="186"/>
                    </a:lnTo>
                    <a:lnTo>
                      <a:pt x="347" y="195"/>
                    </a:lnTo>
                    <a:lnTo>
                      <a:pt x="373" y="203"/>
                    </a:lnTo>
                    <a:lnTo>
                      <a:pt x="398" y="203"/>
                    </a:lnTo>
                    <a:lnTo>
                      <a:pt x="415" y="195"/>
                    </a:lnTo>
                    <a:lnTo>
                      <a:pt x="432" y="178"/>
                    </a:lnTo>
                    <a:lnTo>
                      <a:pt x="440" y="161"/>
                    </a:lnTo>
                    <a:lnTo>
                      <a:pt x="440" y="135"/>
                    </a:lnTo>
                    <a:lnTo>
                      <a:pt x="440" y="110"/>
                    </a:lnTo>
                    <a:lnTo>
                      <a:pt x="432" y="85"/>
                    </a:lnTo>
                    <a:lnTo>
                      <a:pt x="424" y="59"/>
                    </a:lnTo>
                    <a:lnTo>
                      <a:pt x="415" y="42"/>
                    </a:lnTo>
                    <a:lnTo>
                      <a:pt x="390" y="17"/>
                    </a:lnTo>
                    <a:lnTo>
                      <a:pt x="364" y="0"/>
                    </a:lnTo>
                    <a:lnTo>
                      <a:pt x="339" y="8"/>
                    </a:lnTo>
                    <a:lnTo>
                      <a:pt x="322" y="17"/>
                    </a:lnTo>
                    <a:lnTo>
                      <a:pt x="305" y="25"/>
                    </a:lnTo>
                    <a:lnTo>
                      <a:pt x="297" y="42"/>
                    </a:lnTo>
                    <a:lnTo>
                      <a:pt x="297" y="68"/>
                    </a:lnTo>
                    <a:lnTo>
                      <a:pt x="297" y="93"/>
                    </a:lnTo>
                    <a:lnTo>
                      <a:pt x="305" y="118"/>
                    </a:lnTo>
                    <a:close/>
                    <a:moveTo>
                      <a:pt x="330" y="118"/>
                    </a:moveTo>
                    <a:lnTo>
                      <a:pt x="322" y="76"/>
                    </a:lnTo>
                    <a:lnTo>
                      <a:pt x="322" y="42"/>
                    </a:lnTo>
                    <a:lnTo>
                      <a:pt x="330" y="34"/>
                    </a:lnTo>
                    <a:lnTo>
                      <a:pt x="339" y="25"/>
                    </a:lnTo>
                    <a:lnTo>
                      <a:pt x="356" y="25"/>
                    </a:lnTo>
                    <a:lnTo>
                      <a:pt x="373" y="34"/>
                    </a:lnTo>
                    <a:lnTo>
                      <a:pt x="381" y="42"/>
                    </a:lnTo>
                    <a:lnTo>
                      <a:pt x="390" y="51"/>
                    </a:lnTo>
                    <a:lnTo>
                      <a:pt x="398" y="68"/>
                    </a:lnTo>
                    <a:lnTo>
                      <a:pt x="407" y="93"/>
                    </a:lnTo>
                    <a:lnTo>
                      <a:pt x="415" y="127"/>
                    </a:lnTo>
                    <a:lnTo>
                      <a:pt x="415" y="152"/>
                    </a:lnTo>
                    <a:lnTo>
                      <a:pt x="407" y="169"/>
                    </a:lnTo>
                    <a:lnTo>
                      <a:pt x="398" y="178"/>
                    </a:lnTo>
                    <a:lnTo>
                      <a:pt x="381" y="178"/>
                    </a:lnTo>
                    <a:lnTo>
                      <a:pt x="364" y="178"/>
                    </a:lnTo>
                    <a:lnTo>
                      <a:pt x="356" y="169"/>
                    </a:lnTo>
                    <a:lnTo>
                      <a:pt x="347" y="152"/>
                    </a:lnTo>
                    <a:lnTo>
                      <a:pt x="339" y="135"/>
                    </a:lnTo>
                    <a:lnTo>
                      <a:pt x="330" y="118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F486A6-70CF-4397-BA5D-21DEDC9F8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000">
                <a:off x="1391" y="1480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FDCAFC-8883-459C-A164-DA691A36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000">
                <a:off x="1421" y="146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3150BF8-060D-47F0-81BE-548F03704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000">
                <a:off x="1455" y="1455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616EAA67-C81E-4FBB-8A32-561725846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9" y="508"/>
                <a:ext cx="102" cy="49"/>
              </a:xfrm>
              <a:custGeom>
                <a:avLst/>
                <a:gdLst>
                  <a:gd name="T0" fmla="*/ 17 w 448"/>
                  <a:gd name="T1" fmla="*/ 186 h 220"/>
                  <a:gd name="T2" fmla="*/ 93 w 448"/>
                  <a:gd name="T3" fmla="*/ 203 h 220"/>
                  <a:gd name="T4" fmla="*/ 135 w 448"/>
                  <a:gd name="T5" fmla="*/ 144 h 220"/>
                  <a:gd name="T6" fmla="*/ 118 w 448"/>
                  <a:gd name="T7" fmla="*/ 102 h 220"/>
                  <a:gd name="T8" fmla="*/ 127 w 448"/>
                  <a:gd name="T9" fmla="*/ 51 h 220"/>
                  <a:gd name="T10" fmla="*/ 76 w 448"/>
                  <a:gd name="T11" fmla="*/ 0 h 220"/>
                  <a:gd name="T12" fmla="*/ 17 w 448"/>
                  <a:gd name="T13" fmla="*/ 25 h 220"/>
                  <a:gd name="T14" fmla="*/ 42 w 448"/>
                  <a:gd name="T15" fmla="*/ 34 h 220"/>
                  <a:gd name="T16" fmla="*/ 76 w 448"/>
                  <a:gd name="T17" fmla="*/ 17 h 220"/>
                  <a:gd name="T18" fmla="*/ 101 w 448"/>
                  <a:gd name="T19" fmla="*/ 51 h 220"/>
                  <a:gd name="T20" fmla="*/ 76 w 448"/>
                  <a:gd name="T21" fmla="*/ 85 h 220"/>
                  <a:gd name="T22" fmla="*/ 67 w 448"/>
                  <a:gd name="T23" fmla="*/ 102 h 220"/>
                  <a:gd name="T24" fmla="*/ 101 w 448"/>
                  <a:gd name="T25" fmla="*/ 127 h 220"/>
                  <a:gd name="T26" fmla="*/ 93 w 448"/>
                  <a:gd name="T27" fmla="*/ 169 h 220"/>
                  <a:gd name="T28" fmla="*/ 50 w 448"/>
                  <a:gd name="T29" fmla="*/ 178 h 220"/>
                  <a:gd name="T30" fmla="*/ 25 w 448"/>
                  <a:gd name="T31" fmla="*/ 144 h 220"/>
                  <a:gd name="T32" fmla="*/ 152 w 448"/>
                  <a:gd name="T33" fmla="*/ 152 h 220"/>
                  <a:gd name="T34" fmla="*/ 211 w 448"/>
                  <a:gd name="T35" fmla="*/ 212 h 220"/>
                  <a:gd name="T36" fmla="*/ 262 w 448"/>
                  <a:gd name="T37" fmla="*/ 186 h 220"/>
                  <a:gd name="T38" fmla="*/ 279 w 448"/>
                  <a:gd name="T39" fmla="*/ 110 h 220"/>
                  <a:gd name="T40" fmla="*/ 271 w 448"/>
                  <a:gd name="T41" fmla="*/ 34 h 220"/>
                  <a:gd name="T42" fmla="*/ 203 w 448"/>
                  <a:gd name="T43" fmla="*/ 9 h 220"/>
                  <a:gd name="T44" fmla="*/ 161 w 448"/>
                  <a:gd name="T45" fmla="*/ 51 h 220"/>
                  <a:gd name="T46" fmla="*/ 177 w 448"/>
                  <a:gd name="T47" fmla="*/ 110 h 220"/>
                  <a:gd name="T48" fmla="*/ 203 w 448"/>
                  <a:gd name="T49" fmla="*/ 34 h 220"/>
                  <a:gd name="T50" fmla="*/ 254 w 448"/>
                  <a:gd name="T51" fmla="*/ 42 h 220"/>
                  <a:gd name="T52" fmla="*/ 254 w 448"/>
                  <a:gd name="T53" fmla="*/ 152 h 220"/>
                  <a:gd name="T54" fmla="*/ 228 w 448"/>
                  <a:gd name="T55" fmla="*/ 186 h 220"/>
                  <a:gd name="T56" fmla="*/ 186 w 448"/>
                  <a:gd name="T57" fmla="*/ 169 h 220"/>
                  <a:gd name="T58" fmla="*/ 313 w 448"/>
                  <a:gd name="T59" fmla="*/ 110 h 220"/>
                  <a:gd name="T60" fmla="*/ 347 w 448"/>
                  <a:gd name="T61" fmla="*/ 212 h 220"/>
                  <a:gd name="T62" fmla="*/ 406 w 448"/>
                  <a:gd name="T63" fmla="*/ 212 h 220"/>
                  <a:gd name="T64" fmla="*/ 440 w 448"/>
                  <a:gd name="T65" fmla="*/ 152 h 220"/>
                  <a:gd name="T66" fmla="*/ 440 w 448"/>
                  <a:gd name="T67" fmla="*/ 76 h 220"/>
                  <a:gd name="T68" fmla="*/ 381 w 448"/>
                  <a:gd name="T69" fmla="*/ 17 h 220"/>
                  <a:gd name="T70" fmla="*/ 338 w 448"/>
                  <a:gd name="T71" fmla="*/ 42 h 220"/>
                  <a:gd name="T72" fmla="*/ 313 w 448"/>
                  <a:gd name="T73" fmla="*/ 110 h 220"/>
                  <a:gd name="T74" fmla="*/ 355 w 448"/>
                  <a:gd name="T75" fmla="*/ 51 h 220"/>
                  <a:gd name="T76" fmla="*/ 398 w 448"/>
                  <a:gd name="T77" fmla="*/ 42 h 220"/>
                  <a:gd name="T78" fmla="*/ 414 w 448"/>
                  <a:gd name="T79" fmla="*/ 119 h 220"/>
                  <a:gd name="T80" fmla="*/ 406 w 448"/>
                  <a:gd name="T81" fmla="*/ 186 h 220"/>
                  <a:gd name="T82" fmla="*/ 355 w 448"/>
                  <a:gd name="T83" fmla="*/ 195 h 220"/>
                  <a:gd name="T84" fmla="*/ 338 w 448"/>
                  <a:gd name="T85" fmla="*/ 1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8" h="220">
                    <a:moveTo>
                      <a:pt x="0" y="144"/>
                    </a:moveTo>
                    <a:lnTo>
                      <a:pt x="8" y="169"/>
                    </a:lnTo>
                    <a:lnTo>
                      <a:pt x="17" y="186"/>
                    </a:lnTo>
                    <a:lnTo>
                      <a:pt x="42" y="195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0"/>
                    </a:lnTo>
                    <a:lnTo>
                      <a:pt x="118" y="102"/>
                    </a:lnTo>
                    <a:lnTo>
                      <a:pt x="101" y="93"/>
                    </a:lnTo>
                    <a:lnTo>
                      <a:pt x="118" y="76"/>
                    </a:lnTo>
                    <a:lnTo>
                      <a:pt x="127" y="51"/>
                    </a:lnTo>
                    <a:lnTo>
                      <a:pt x="127" y="25"/>
                    </a:lnTo>
                    <a:lnTo>
                      <a:pt x="101" y="9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4" y="9"/>
                    </a:lnTo>
                    <a:lnTo>
                      <a:pt x="17" y="25"/>
                    </a:lnTo>
                    <a:lnTo>
                      <a:pt x="8" y="51"/>
                    </a:lnTo>
                    <a:lnTo>
                      <a:pt x="34" y="51"/>
                    </a:lnTo>
                    <a:lnTo>
                      <a:pt x="42" y="34"/>
                    </a:lnTo>
                    <a:lnTo>
                      <a:pt x="50" y="25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93" y="25"/>
                    </a:lnTo>
                    <a:lnTo>
                      <a:pt x="101" y="42"/>
                    </a:lnTo>
                    <a:lnTo>
                      <a:pt x="101" y="51"/>
                    </a:lnTo>
                    <a:lnTo>
                      <a:pt x="101" y="68"/>
                    </a:lnTo>
                    <a:lnTo>
                      <a:pt x="93" y="76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0" y="102"/>
                    </a:lnTo>
                    <a:lnTo>
                      <a:pt x="67" y="102"/>
                    </a:lnTo>
                    <a:lnTo>
                      <a:pt x="84" y="110"/>
                    </a:lnTo>
                    <a:lnTo>
                      <a:pt x="101" y="119"/>
                    </a:lnTo>
                    <a:lnTo>
                      <a:pt x="101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67" y="186"/>
                    </a:lnTo>
                    <a:lnTo>
                      <a:pt x="50" y="178"/>
                    </a:lnTo>
                    <a:lnTo>
                      <a:pt x="42" y="169"/>
                    </a:lnTo>
                    <a:lnTo>
                      <a:pt x="34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02"/>
                    </a:moveTo>
                    <a:lnTo>
                      <a:pt x="152" y="152"/>
                    </a:lnTo>
                    <a:lnTo>
                      <a:pt x="169" y="186"/>
                    </a:lnTo>
                    <a:lnTo>
                      <a:pt x="186" y="203"/>
                    </a:lnTo>
                    <a:lnTo>
                      <a:pt x="211" y="212"/>
                    </a:lnTo>
                    <a:lnTo>
                      <a:pt x="228" y="212"/>
                    </a:lnTo>
                    <a:lnTo>
                      <a:pt x="245" y="203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44"/>
                    </a:lnTo>
                    <a:lnTo>
                      <a:pt x="279" y="110"/>
                    </a:lnTo>
                    <a:lnTo>
                      <a:pt x="288" y="85"/>
                    </a:lnTo>
                    <a:lnTo>
                      <a:pt x="279" y="68"/>
                    </a:lnTo>
                    <a:lnTo>
                      <a:pt x="271" y="34"/>
                    </a:lnTo>
                    <a:lnTo>
                      <a:pt x="254" y="17"/>
                    </a:lnTo>
                    <a:lnTo>
                      <a:pt x="220" y="9"/>
                    </a:lnTo>
                    <a:lnTo>
                      <a:pt x="203" y="9"/>
                    </a:lnTo>
                    <a:lnTo>
                      <a:pt x="186" y="17"/>
                    </a:lnTo>
                    <a:lnTo>
                      <a:pt x="177" y="34"/>
                    </a:lnTo>
                    <a:lnTo>
                      <a:pt x="161" y="51"/>
                    </a:lnTo>
                    <a:lnTo>
                      <a:pt x="161" y="76"/>
                    </a:lnTo>
                    <a:lnTo>
                      <a:pt x="152" y="102"/>
                    </a:lnTo>
                    <a:close/>
                    <a:moveTo>
                      <a:pt x="177" y="110"/>
                    </a:moveTo>
                    <a:lnTo>
                      <a:pt x="186" y="68"/>
                    </a:lnTo>
                    <a:lnTo>
                      <a:pt x="194" y="42"/>
                    </a:lnTo>
                    <a:lnTo>
                      <a:pt x="203" y="34"/>
                    </a:lnTo>
                    <a:lnTo>
                      <a:pt x="220" y="25"/>
                    </a:lnTo>
                    <a:lnTo>
                      <a:pt x="237" y="34"/>
                    </a:lnTo>
                    <a:lnTo>
                      <a:pt x="254" y="42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54" y="152"/>
                    </a:lnTo>
                    <a:lnTo>
                      <a:pt x="245" y="169"/>
                    </a:lnTo>
                    <a:lnTo>
                      <a:pt x="245" y="178"/>
                    </a:lnTo>
                    <a:lnTo>
                      <a:pt x="228" y="186"/>
                    </a:lnTo>
                    <a:lnTo>
                      <a:pt x="211" y="195"/>
                    </a:lnTo>
                    <a:lnTo>
                      <a:pt x="194" y="186"/>
                    </a:lnTo>
                    <a:lnTo>
                      <a:pt x="186" y="169"/>
                    </a:lnTo>
                    <a:lnTo>
                      <a:pt x="177" y="152"/>
                    </a:lnTo>
                    <a:lnTo>
                      <a:pt x="177" y="110"/>
                    </a:lnTo>
                    <a:close/>
                    <a:moveTo>
                      <a:pt x="313" y="110"/>
                    </a:moveTo>
                    <a:lnTo>
                      <a:pt x="313" y="161"/>
                    </a:lnTo>
                    <a:lnTo>
                      <a:pt x="330" y="195"/>
                    </a:lnTo>
                    <a:lnTo>
                      <a:pt x="347" y="212"/>
                    </a:lnTo>
                    <a:lnTo>
                      <a:pt x="372" y="220"/>
                    </a:lnTo>
                    <a:lnTo>
                      <a:pt x="389" y="220"/>
                    </a:lnTo>
                    <a:lnTo>
                      <a:pt x="406" y="212"/>
                    </a:lnTo>
                    <a:lnTo>
                      <a:pt x="423" y="195"/>
                    </a:lnTo>
                    <a:lnTo>
                      <a:pt x="431" y="178"/>
                    </a:lnTo>
                    <a:lnTo>
                      <a:pt x="440" y="152"/>
                    </a:lnTo>
                    <a:lnTo>
                      <a:pt x="440" y="119"/>
                    </a:lnTo>
                    <a:lnTo>
                      <a:pt x="448" y="93"/>
                    </a:lnTo>
                    <a:lnTo>
                      <a:pt x="440" y="76"/>
                    </a:lnTo>
                    <a:lnTo>
                      <a:pt x="431" y="42"/>
                    </a:lnTo>
                    <a:lnTo>
                      <a:pt x="414" y="25"/>
                    </a:lnTo>
                    <a:lnTo>
                      <a:pt x="381" y="17"/>
                    </a:lnTo>
                    <a:lnTo>
                      <a:pt x="364" y="17"/>
                    </a:lnTo>
                    <a:lnTo>
                      <a:pt x="347" y="25"/>
                    </a:lnTo>
                    <a:lnTo>
                      <a:pt x="338" y="42"/>
                    </a:lnTo>
                    <a:lnTo>
                      <a:pt x="321" y="59"/>
                    </a:lnTo>
                    <a:lnTo>
                      <a:pt x="321" y="85"/>
                    </a:lnTo>
                    <a:lnTo>
                      <a:pt x="313" y="110"/>
                    </a:lnTo>
                    <a:close/>
                    <a:moveTo>
                      <a:pt x="338" y="119"/>
                    </a:moveTo>
                    <a:lnTo>
                      <a:pt x="347" y="76"/>
                    </a:lnTo>
                    <a:lnTo>
                      <a:pt x="355" y="51"/>
                    </a:lnTo>
                    <a:lnTo>
                      <a:pt x="364" y="42"/>
                    </a:lnTo>
                    <a:lnTo>
                      <a:pt x="381" y="34"/>
                    </a:lnTo>
                    <a:lnTo>
                      <a:pt x="398" y="42"/>
                    </a:lnTo>
                    <a:lnTo>
                      <a:pt x="414" y="51"/>
                    </a:lnTo>
                    <a:lnTo>
                      <a:pt x="414" y="76"/>
                    </a:lnTo>
                    <a:lnTo>
                      <a:pt x="414" y="119"/>
                    </a:lnTo>
                    <a:lnTo>
                      <a:pt x="414" y="161"/>
                    </a:lnTo>
                    <a:lnTo>
                      <a:pt x="406" y="178"/>
                    </a:lnTo>
                    <a:lnTo>
                      <a:pt x="406" y="186"/>
                    </a:lnTo>
                    <a:lnTo>
                      <a:pt x="389" y="195"/>
                    </a:lnTo>
                    <a:lnTo>
                      <a:pt x="372" y="203"/>
                    </a:lnTo>
                    <a:lnTo>
                      <a:pt x="355" y="195"/>
                    </a:lnTo>
                    <a:lnTo>
                      <a:pt x="347" y="178"/>
                    </a:lnTo>
                    <a:lnTo>
                      <a:pt x="338" y="161"/>
                    </a:lnTo>
                    <a:lnTo>
                      <a:pt x="338" y="119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75117E-C635-4FEB-B225-DD3765E3C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1819" y="486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8A853B0-80CF-4907-BA1D-7EC332BFB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1853" y="486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8A65EB4-5FA2-4248-A52B-8DC8AAB7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1887" y="490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EDE64AF-B86A-4DFE-94BA-313F52CF56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9" y="3486"/>
                <a:ext cx="101" cy="54"/>
              </a:xfrm>
              <a:custGeom>
                <a:avLst/>
                <a:gdLst>
                  <a:gd name="T0" fmla="*/ 34 w 449"/>
                  <a:gd name="T1" fmla="*/ 178 h 237"/>
                  <a:gd name="T2" fmla="*/ 51 w 449"/>
                  <a:gd name="T3" fmla="*/ 152 h 237"/>
                  <a:gd name="T4" fmla="*/ 102 w 449"/>
                  <a:gd name="T5" fmla="*/ 118 h 237"/>
                  <a:gd name="T6" fmla="*/ 136 w 449"/>
                  <a:gd name="T7" fmla="*/ 85 h 237"/>
                  <a:gd name="T8" fmla="*/ 136 w 449"/>
                  <a:gd name="T9" fmla="*/ 42 h 237"/>
                  <a:gd name="T10" fmla="*/ 110 w 449"/>
                  <a:gd name="T11" fmla="*/ 8 h 237"/>
                  <a:gd name="T12" fmla="*/ 59 w 449"/>
                  <a:gd name="T13" fmla="*/ 0 h 237"/>
                  <a:gd name="T14" fmla="*/ 26 w 449"/>
                  <a:gd name="T15" fmla="*/ 25 h 237"/>
                  <a:gd name="T16" fmla="*/ 34 w 449"/>
                  <a:gd name="T17" fmla="*/ 59 h 237"/>
                  <a:gd name="T18" fmla="*/ 51 w 449"/>
                  <a:gd name="T19" fmla="*/ 25 h 237"/>
                  <a:gd name="T20" fmla="*/ 85 w 449"/>
                  <a:gd name="T21" fmla="*/ 25 h 237"/>
                  <a:gd name="T22" fmla="*/ 110 w 449"/>
                  <a:gd name="T23" fmla="*/ 34 h 237"/>
                  <a:gd name="T24" fmla="*/ 119 w 449"/>
                  <a:gd name="T25" fmla="*/ 59 h 237"/>
                  <a:gd name="T26" fmla="*/ 102 w 449"/>
                  <a:gd name="T27" fmla="*/ 85 h 237"/>
                  <a:gd name="T28" fmla="*/ 51 w 449"/>
                  <a:gd name="T29" fmla="*/ 127 h 237"/>
                  <a:gd name="T30" fmla="*/ 17 w 449"/>
                  <a:gd name="T31" fmla="*/ 152 h 237"/>
                  <a:gd name="T32" fmla="*/ 0 w 449"/>
                  <a:gd name="T33" fmla="*/ 195 h 237"/>
                  <a:gd name="T34" fmla="*/ 127 w 449"/>
                  <a:gd name="T35" fmla="*/ 186 h 237"/>
                  <a:gd name="T36" fmla="*/ 161 w 449"/>
                  <a:gd name="T37" fmla="*/ 178 h 237"/>
                  <a:gd name="T38" fmla="*/ 195 w 449"/>
                  <a:gd name="T39" fmla="*/ 212 h 237"/>
                  <a:gd name="T40" fmla="*/ 246 w 449"/>
                  <a:gd name="T41" fmla="*/ 212 h 237"/>
                  <a:gd name="T42" fmla="*/ 288 w 449"/>
                  <a:gd name="T43" fmla="*/ 178 h 237"/>
                  <a:gd name="T44" fmla="*/ 288 w 449"/>
                  <a:gd name="T45" fmla="*/ 127 h 237"/>
                  <a:gd name="T46" fmla="*/ 254 w 449"/>
                  <a:gd name="T47" fmla="*/ 93 h 237"/>
                  <a:gd name="T48" fmla="*/ 212 w 449"/>
                  <a:gd name="T49" fmla="*/ 85 h 237"/>
                  <a:gd name="T50" fmla="*/ 212 w 449"/>
                  <a:gd name="T51" fmla="*/ 42 h 237"/>
                  <a:gd name="T52" fmla="*/ 288 w 449"/>
                  <a:gd name="T53" fmla="*/ 25 h 237"/>
                  <a:gd name="T54" fmla="*/ 161 w 449"/>
                  <a:gd name="T55" fmla="*/ 118 h 237"/>
                  <a:gd name="T56" fmla="*/ 203 w 449"/>
                  <a:gd name="T57" fmla="*/ 110 h 237"/>
                  <a:gd name="T58" fmla="*/ 246 w 449"/>
                  <a:gd name="T59" fmla="*/ 110 h 237"/>
                  <a:gd name="T60" fmla="*/ 263 w 449"/>
                  <a:gd name="T61" fmla="*/ 135 h 237"/>
                  <a:gd name="T62" fmla="*/ 263 w 449"/>
                  <a:gd name="T63" fmla="*/ 169 h 237"/>
                  <a:gd name="T64" fmla="*/ 237 w 449"/>
                  <a:gd name="T65" fmla="*/ 195 h 237"/>
                  <a:gd name="T66" fmla="*/ 203 w 449"/>
                  <a:gd name="T67" fmla="*/ 195 h 237"/>
                  <a:gd name="T68" fmla="*/ 186 w 449"/>
                  <a:gd name="T69" fmla="*/ 178 h 237"/>
                  <a:gd name="T70" fmla="*/ 153 w 449"/>
                  <a:gd name="T71" fmla="*/ 152 h 237"/>
                  <a:gd name="T72" fmla="*/ 322 w 449"/>
                  <a:gd name="T73" fmla="*/ 178 h 237"/>
                  <a:gd name="T74" fmla="*/ 356 w 449"/>
                  <a:gd name="T75" fmla="*/ 229 h 237"/>
                  <a:gd name="T76" fmla="*/ 398 w 449"/>
                  <a:gd name="T77" fmla="*/ 237 h 237"/>
                  <a:gd name="T78" fmla="*/ 432 w 449"/>
                  <a:gd name="T79" fmla="*/ 212 h 237"/>
                  <a:gd name="T80" fmla="*/ 449 w 449"/>
                  <a:gd name="T81" fmla="*/ 169 h 237"/>
                  <a:gd name="T82" fmla="*/ 449 w 449"/>
                  <a:gd name="T83" fmla="*/ 110 h 237"/>
                  <a:gd name="T84" fmla="*/ 440 w 449"/>
                  <a:gd name="T85" fmla="*/ 59 h 237"/>
                  <a:gd name="T86" fmla="*/ 398 w 449"/>
                  <a:gd name="T87" fmla="*/ 34 h 237"/>
                  <a:gd name="T88" fmla="*/ 356 w 449"/>
                  <a:gd name="T89" fmla="*/ 42 h 237"/>
                  <a:gd name="T90" fmla="*/ 330 w 449"/>
                  <a:gd name="T91" fmla="*/ 68 h 237"/>
                  <a:gd name="T92" fmla="*/ 322 w 449"/>
                  <a:gd name="T93" fmla="*/ 127 h 237"/>
                  <a:gd name="T94" fmla="*/ 356 w 449"/>
                  <a:gd name="T95" fmla="*/ 85 h 237"/>
                  <a:gd name="T96" fmla="*/ 381 w 449"/>
                  <a:gd name="T97" fmla="*/ 51 h 237"/>
                  <a:gd name="T98" fmla="*/ 407 w 449"/>
                  <a:gd name="T99" fmla="*/ 59 h 237"/>
                  <a:gd name="T100" fmla="*/ 423 w 449"/>
                  <a:gd name="T101" fmla="*/ 93 h 237"/>
                  <a:gd name="T102" fmla="*/ 423 w 449"/>
                  <a:gd name="T103" fmla="*/ 161 h 237"/>
                  <a:gd name="T104" fmla="*/ 415 w 449"/>
                  <a:gd name="T105" fmla="*/ 195 h 237"/>
                  <a:gd name="T106" fmla="*/ 398 w 449"/>
                  <a:gd name="T107" fmla="*/ 212 h 237"/>
                  <a:gd name="T108" fmla="*/ 364 w 449"/>
                  <a:gd name="T109" fmla="*/ 212 h 237"/>
                  <a:gd name="T110" fmla="*/ 347 w 449"/>
                  <a:gd name="T111" fmla="*/ 16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9" h="237">
                    <a:moveTo>
                      <a:pt x="127" y="186"/>
                    </a:moveTo>
                    <a:lnTo>
                      <a:pt x="34" y="178"/>
                    </a:lnTo>
                    <a:lnTo>
                      <a:pt x="42" y="161"/>
                    </a:lnTo>
                    <a:lnTo>
                      <a:pt x="51" y="152"/>
                    </a:lnTo>
                    <a:lnTo>
                      <a:pt x="76" y="144"/>
                    </a:lnTo>
                    <a:lnTo>
                      <a:pt x="102" y="118"/>
                    </a:lnTo>
                    <a:lnTo>
                      <a:pt x="119" y="110"/>
                    </a:lnTo>
                    <a:lnTo>
                      <a:pt x="136" y="85"/>
                    </a:lnTo>
                    <a:lnTo>
                      <a:pt x="144" y="59"/>
                    </a:lnTo>
                    <a:lnTo>
                      <a:pt x="136" y="42"/>
                    </a:lnTo>
                    <a:lnTo>
                      <a:pt x="127" y="25"/>
                    </a:lnTo>
                    <a:lnTo>
                      <a:pt x="110" y="8"/>
                    </a:lnTo>
                    <a:lnTo>
                      <a:pt x="85" y="0"/>
                    </a:lnTo>
                    <a:lnTo>
                      <a:pt x="59" y="0"/>
                    </a:lnTo>
                    <a:lnTo>
                      <a:pt x="34" y="8"/>
                    </a:lnTo>
                    <a:lnTo>
                      <a:pt x="26" y="25"/>
                    </a:lnTo>
                    <a:lnTo>
                      <a:pt x="17" y="51"/>
                    </a:lnTo>
                    <a:lnTo>
                      <a:pt x="34" y="59"/>
                    </a:lnTo>
                    <a:lnTo>
                      <a:pt x="42" y="42"/>
                    </a:lnTo>
                    <a:lnTo>
                      <a:pt x="51" y="25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3" y="25"/>
                    </a:lnTo>
                    <a:lnTo>
                      <a:pt x="110" y="34"/>
                    </a:lnTo>
                    <a:lnTo>
                      <a:pt x="110" y="42"/>
                    </a:lnTo>
                    <a:lnTo>
                      <a:pt x="119" y="59"/>
                    </a:lnTo>
                    <a:lnTo>
                      <a:pt x="110" y="76"/>
                    </a:lnTo>
                    <a:lnTo>
                      <a:pt x="102" y="85"/>
                    </a:lnTo>
                    <a:lnTo>
                      <a:pt x="85" y="102"/>
                    </a:lnTo>
                    <a:lnTo>
                      <a:pt x="51" y="127"/>
                    </a:lnTo>
                    <a:lnTo>
                      <a:pt x="34" y="144"/>
                    </a:lnTo>
                    <a:lnTo>
                      <a:pt x="17" y="152"/>
                    </a:lnTo>
                    <a:lnTo>
                      <a:pt x="0" y="178"/>
                    </a:lnTo>
                    <a:lnTo>
                      <a:pt x="0" y="195"/>
                    </a:lnTo>
                    <a:lnTo>
                      <a:pt x="127" y="203"/>
                    </a:lnTo>
                    <a:lnTo>
                      <a:pt x="127" y="186"/>
                    </a:lnTo>
                    <a:close/>
                    <a:moveTo>
                      <a:pt x="153" y="152"/>
                    </a:moveTo>
                    <a:lnTo>
                      <a:pt x="161" y="178"/>
                    </a:lnTo>
                    <a:lnTo>
                      <a:pt x="169" y="195"/>
                    </a:lnTo>
                    <a:lnTo>
                      <a:pt x="195" y="212"/>
                    </a:lnTo>
                    <a:lnTo>
                      <a:pt x="212" y="220"/>
                    </a:lnTo>
                    <a:lnTo>
                      <a:pt x="246" y="212"/>
                    </a:lnTo>
                    <a:lnTo>
                      <a:pt x="271" y="195"/>
                    </a:lnTo>
                    <a:lnTo>
                      <a:pt x="288" y="178"/>
                    </a:lnTo>
                    <a:lnTo>
                      <a:pt x="288" y="152"/>
                    </a:lnTo>
                    <a:lnTo>
                      <a:pt x="288" y="127"/>
                    </a:lnTo>
                    <a:lnTo>
                      <a:pt x="280" y="102"/>
                    </a:lnTo>
                    <a:lnTo>
                      <a:pt x="254" y="93"/>
                    </a:lnTo>
                    <a:lnTo>
                      <a:pt x="237" y="85"/>
                    </a:lnTo>
                    <a:lnTo>
                      <a:pt x="212" y="85"/>
                    </a:lnTo>
                    <a:lnTo>
                      <a:pt x="195" y="93"/>
                    </a:lnTo>
                    <a:lnTo>
                      <a:pt x="212" y="42"/>
                    </a:lnTo>
                    <a:lnTo>
                      <a:pt x="288" y="42"/>
                    </a:lnTo>
                    <a:lnTo>
                      <a:pt x="288" y="25"/>
                    </a:lnTo>
                    <a:lnTo>
                      <a:pt x="195" y="17"/>
                    </a:lnTo>
                    <a:lnTo>
                      <a:pt x="161" y="118"/>
                    </a:lnTo>
                    <a:lnTo>
                      <a:pt x="186" y="118"/>
                    </a:lnTo>
                    <a:lnTo>
                      <a:pt x="203" y="110"/>
                    </a:lnTo>
                    <a:lnTo>
                      <a:pt x="229" y="102"/>
                    </a:lnTo>
                    <a:lnTo>
                      <a:pt x="246" y="110"/>
                    </a:lnTo>
                    <a:lnTo>
                      <a:pt x="254" y="118"/>
                    </a:lnTo>
                    <a:lnTo>
                      <a:pt x="263" y="135"/>
                    </a:lnTo>
                    <a:lnTo>
                      <a:pt x="263" y="152"/>
                    </a:lnTo>
                    <a:lnTo>
                      <a:pt x="263" y="169"/>
                    </a:lnTo>
                    <a:lnTo>
                      <a:pt x="246" y="186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95"/>
                    </a:lnTo>
                    <a:lnTo>
                      <a:pt x="195" y="186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53" y="152"/>
                    </a:lnTo>
                    <a:close/>
                    <a:moveTo>
                      <a:pt x="322" y="127"/>
                    </a:moveTo>
                    <a:lnTo>
                      <a:pt x="322" y="178"/>
                    </a:lnTo>
                    <a:lnTo>
                      <a:pt x="330" y="212"/>
                    </a:lnTo>
                    <a:lnTo>
                      <a:pt x="356" y="229"/>
                    </a:lnTo>
                    <a:lnTo>
                      <a:pt x="381" y="237"/>
                    </a:lnTo>
                    <a:lnTo>
                      <a:pt x="398" y="237"/>
                    </a:lnTo>
                    <a:lnTo>
                      <a:pt x="415" y="229"/>
                    </a:lnTo>
                    <a:lnTo>
                      <a:pt x="432" y="212"/>
                    </a:lnTo>
                    <a:lnTo>
                      <a:pt x="440" y="195"/>
                    </a:lnTo>
                    <a:lnTo>
                      <a:pt x="449" y="169"/>
                    </a:lnTo>
                    <a:lnTo>
                      <a:pt x="449" y="135"/>
                    </a:lnTo>
                    <a:lnTo>
                      <a:pt x="449" y="110"/>
                    </a:lnTo>
                    <a:lnTo>
                      <a:pt x="449" y="93"/>
                    </a:lnTo>
                    <a:lnTo>
                      <a:pt x="440" y="59"/>
                    </a:lnTo>
                    <a:lnTo>
                      <a:pt x="423" y="42"/>
                    </a:lnTo>
                    <a:lnTo>
                      <a:pt x="398" y="34"/>
                    </a:lnTo>
                    <a:lnTo>
                      <a:pt x="373" y="34"/>
                    </a:lnTo>
                    <a:lnTo>
                      <a:pt x="356" y="42"/>
                    </a:lnTo>
                    <a:lnTo>
                      <a:pt x="347" y="51"/>
                    </a:lnTo>
                    <a:lnTo>
                      <a:pt x="330" y="68"/>
                    </a:lnTo>
                    <a:lnTo>
                      <a:pt x="322" y="93"/>
                    </a:lnTo>
                    <a:lnTo>
                      <a:pt x="322" y="127"/>
                    </a:lnTo>
                    <a:close/>
                    <a:moveTo>
                      <a:pt x="347" y="127"/>
                    </a:moveTo>
                    <a:lnTo>
                      <a:pt x="356" y="85"/>
                    </a:lnTo>
                    <a:lnTo>
                      <a:pt x="364" y="59"/>
                    </a:lnTo>
                    <a:lnTo>
                      <a:pt x="381" y="51"/>
                    </a:lnTo>
                    <a:lnTo>
                      <a:pt x="390" y="51"/>
                    </a:lnTo>
                    <a:lnTo>
                      <a:pt x="407" y="59"/>
                    </a:lnTo>
                    <a:lnTo>
                      <a:pt x="423" y="68"/>
                    </a:lnTo>
                    <a:lnTo>
                      <a:pt x="423" y="93"/>
                    </a:lnTo>
                    <a:lnTo>
                      <a:pt x="423" y="135"/>
                    </a:lnTo>
                    <a:lnTo>
                      <a:pt x="423" y="161"/>
                    </a:lnTo>
                    <a:lnTo>
                      <a:pt x="423" y="178"/>
                    </a:lnTo>
                    <a:lnTo>
                      <a:pt x="415" y="195"/>
                    </a:lnTo>
                    <a:lnTo>
                      <a:pt x="407" y="203"/>
                    </a:lnTo>
                    <a:lnTo>
                      <a:pt x="398" y="212"/>
                    </a:lnTo>
                    <a:lnTo>
                      <a:pt x="381" y="212"/>
                    </a:lnTo>
                    <a:lnTo>
                      <a:pt x="364" y="212"/>
                    </a:lnTo>
                    <a:lnTo>
                      <a:pt x="356" y="195"/>
                    </a:lnTo>
                    <a:lnTo>
                      <a:pt x="347" y="169"/>
                    </a:lnTo>
                    <a:lnTo>
                      <a:pt x="347" y="127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BB4F696-43FC-4084-A12D-EBE5C7E83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3968" y="3463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A145AB1-BE9D-4FFD-BE0B-6A98E48BB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002" y="346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5B3C3E2-6BC3-4242-9A1A-F9C1DBFF8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040" y="346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E6986F7D-3BB6-43A9-B68D-A30445032E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4" y="1326"/>
                <a:ext cx="102" cy="56"/>
              </a:xfrm>
              <a:custGeom>
                <a:avLst/>
                <a:gdLst>
                  <a:gd name="T0" fmla="*/ 102 w 449"/>
                  <a:gd name="T1" fmla="*/ 203 h 245"/>
                  <a:gd name="T2" fmla="*/ 136 w 449"/>
                  <a:gd name="T3" fmla="*/ 161 h 245"/>
                  <a:gd name="T4" fmla="*/ 110 w 449"/>
                  <a:gd name="T5" fmla="*/ 135 h 245"/>
                  <a:gd name="T6" fmla="*/ 110 w 449"/>
                  <a:gd name="T7" fmla="*/ 0 h 245"/>
                  <a:gd name="T8" fmla="*/ 0 w 449"/>
                  <a:gd name="T9" fmla="*/ 144 h 245"/>
                  <a:gd name="T10" fmla="*/ 77 w 449"/>
                  <a:gd name="T11" fmla="*/ 194 h 245"/>
                  <a:gd name="T12" fmla="*/ 26 w 449"/>
                  <a:gd name="T13" fmla="*/ 118 h 245"/>
                  <a:gd name="T14" fmla="*/ 85 w 449"/>
                  <a:gd name="T15" fmla="*/ 127 h 245"/>
                  <a:gd name="T16" fmla="*/ 161 w 449"/>
                  <a:gd name="T17" fmla="*/ 161 h 245"/>
                  <a:gd name="T18" fmla="*/ 187 w 449"/>
                  <a:gd name="T19" fmla="*/ 211 h 245"/>
                  <a:gd name="T20" fmla="*/ 229 w 449"/>
                  <a:gd name="T21" fmla="*/ 220 h 245"/>
                  <a:gd name="T22" fmla="*/ 263 w 449"/>
                  <a:gd name="T23" fmla="*/ 203 h 245"/>
                  <a:gd name="T24" fmla="*/ 280 w 449"/>
                  <a:gd name="T25" fmla="*/ 161 h 245"/>
                  <a:gd name="T26" fmla="*/ 288 w 449"/>
                  <a:gd name="T27" fmla="*/ 101 h 245"/>
                  <a:gd name="T28" fmla="*/ 280 w 449"/>
                  <a:gd name="T29" fmla="*/ 51 h 245"/>
                  <a:gd name="T30" fmla="*/ 237 w 449"/>
                  <a:gd name="T31" fmla="*/ 17 h 245"/>
                  <a:gd name="T32" fmla="*/ 204 w 449"/>
                  <a:gd name="T33" fmla="*/ 25 h 245"/>
                  <a:gd name="T34" fmla="*/ 178 w 449"/>
                  <a:gd name="T35" fmla="*/ 59 h 245"/>
                  <a:gd name="T36" fmla="*/ 161 w 449"/>
                  <a:gd name="T37" fmla="*/ 110 h 245"/>
                  <a:gd name="T38" fmla="*/ 195 w 449"/>
                  <a:gd name="T39" fmla="*/ 76 h 245"/>
                  <a:gd name="T40" fmla="*/ 220 w 449"/>
                  <a:gd name="T41" fmla="*/ 42 h 245"/>
                  <a:gd name="T42" fmla="*/ 254 w 449"/>
                  <a:gd name="T43" fmla="*/ 51 h 245"/>
                  <a:gd name="T44" fmla="*/ 271 w 449"/>
                  <a:gd name="T45" fmla="*/ 84 h 245"/>
                  <a:gd name="T46" fmla="*/ 263 w 449"/>
                  <a:gd name="T47" fmla="*/ 152 h 245"/>
                  <a:gd name="T48" fmla="*/ 254 w 449"/>
                  <a:gd name="T49" fmla="*/ 178 h 245"/>
                  <a:gd name="T50" fmla="*/ 229 w 449"/>
                  <a:gd name="T51" fmla="*/ 203 h 245"/>
                  <a:gd name="T52" fmla="*/ 195 w 449"/>
                  <a:gd name="T53" fmla="*/ 194 h 245"/>
                  <a:gd name="T54" fmla="*/ 187 w 449"/>
                  <a:gd name="T55" fmla="*/ 161 h 245"/>
                  <a:gd name="T56" fmla="*/ 322 w 449"/>
                  <a:gd name="T57" fmla="*/ 135 h 245"/>
                  <a:gd name="T58" fmla="*/ 331 w 449"/>
                  <a:gd name="T59" fmla="*/ 220 h 245"/>
                  <a:gd name="T60" fmla="*/ 373 w 449"/>
                  <a:gd name="T61" fmla="*/ 245 h 245"/>
                  <a:gd name="T62" fmla="*/ 407 w 449"/>
                  <a:gd name="T63" fmla="*/ 237 h 245"/>
                  <a:gd name="T64" fmla="*/ 432 w 449"/>
                  <a:gd name="T65" fmla="*/ 203 h 245"/>
                  <a:gd name="T66" fmla="*/ 449 w 449"/>
                  <a:gd name="T67" fmla="*/ 152 h 245"/>
                  <a:gd name="T68" fmla="*/ 449 w 449"/>
                  <a:gd name="T69" fmla="*/ 101 h 245"/>
                  <a:gd name="T70" fmla="*/ 424 w 449"/>
                  <a:gd name="T71" fmla="*/ 51 h 245"/>
                  <a:gd name="T72" fmla="*/ 381 w 449"/>
                  <a:gd name="T73" fmla="*/ 42 h 245"/>
                  <a:gd name="T74" fmla="*/ 347 w 449"/>
                  <a:gd name="T75" fmla="*/ 59 h 245"/>
                  <a:gd name="T76" fmla="*/ 331 w 449"/>
                  <a:gd name="T77" fmla="*/ 101 h 245"/>
                  <a:gd name="T78" fmla="*/ 347 w 449"/>
                  <a:gd name="T79" fmla="*/ 135 h 245"/>
                  <a:gd name="T80" fmla="*/ 364 w 449"/>
                  <a:gd name="T81" fmla="*/ 67 h 245"/>
                  <a:gd name="T82" fmla="*/ 398 w 449"/>
                  <a:gd name="T83" fmla="*/ 59 h 245"/>
                  <a:gd name="T84" fmla="*/ 424 w 449"/>
                  <a:gd name="T85" fmla="*/ 84 h 245"/>
                  <a:gd name="T86" fmla="*/ 424 w 449"/>
                  <a:gd name="T87" fmla="*/ 144 h 245"/>
                  <a:gd name="T88" fmla="*/ 415 w 449"/>
                  <a:gd name="T89" fmla="*/ 186 h 245"/>
                  <a:gd name="T90" fmla="*/ 407 w 449"/>
                  <a:gd name="T91" fmla="*/ 211 h 245"/>
                  <a:gd name="T92" fmla="*/ 373 w 449"/>
                  <a:gd name="T93" fmla="*/ 220 h 245"/>
                  <a:gd name="T94" fmla="*/ 347 w 449"/>
                  <a:gd name="T95" fmla="*/ 203 h 245"/>
                  <a:gd name="T96" fmla="*/ 347 w 449"/>
                  <a:gd name="T97" fmla="*/ 1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9" h="245">
                    <a:moveTo>
                      <a:pt x="77" y="194"/>
                    </a:moveTo>
                    <a:lnTo>
                      <a:pt x="102" y="203"/>
                    </a:lnTo>
                    <a:lnTo>
                      <a:pt x="110" y="152"/>
                    </a:lnTo>
                    <a:lnTo>
                      <a:pt x="136" y="161"/>
                    </a:lnTo>
                    <a:lnTo>
                      <a:pt x="136" y="135"/>
                    </a:lnTo>
                    <a:lnTo>
                      <a:pt x="110" y="135"/>
                    </a:lnTo>
                    <a:lnTo>
                      <a:pt x="127" y="8"/>
                    </a:lnTo>
                    <a:lnTo>
                      <a:pt x="110" y="0"/>
                    </a:lnTo>
                    <a:lnTo>
                      <a:pt x="0" y="118"/>
                    </a:lnTo>
                    <a:lnTo>
                      <a:pt x="0" y="144"/>
                    </a:lnTo>
                    <a:lnTo>
                      <a:pt x="85" y="152"/>
                    </a:lnTo>
                    <a:lnTo>
                      <a:pt x="77" y="194"/>
                    </a:lnTo>
                    <a:close/>
                    <a:moveTo>
                      <a:pt x="85" y="127"/>
                    </a:moveTo>
                    <a:lnTo>
                      <a:pt x="26" y="118"/>
                    </a:lnTo>
                    <a:lnTo>
                      <a:pt x="102" y="42"/>
                    </a:lnTo>
                    <a:lnTo>
                      <a:pt x="85" y="127"/>
                    </a:lnTo>
                    <a:close/>
                    <a:moveTo>
                      <a:pt x="161" y="110"/>
                    </a:moveTo>
                    <a:lnTo>
                      <a:pt x="161" y="161"/>
                    </a:lnTo>
                    <a:lnTo>
                      <a:pt x="170" y="194"/>
                    </a:lnTo>
                    <a:lnTo>
                      <a:pt x="187" y="211"/>
                    </a:lnTo>
                    <a:lnTo>
                      <a:pt x="212" y="220"/>
                    </a:lnTo>
                    <a:lnTo>
                      <a:pt x="229" y="220"/>
                    </a:lnTo>
                    <a:lnTo>
                      <a:pt x="246" y="211"/>
                    </a:lnTo>
                    <a:lnTo>
                      <a:pt x="263" y="203"/>
                    </a:lnTo>
                    <a:lnTo>
                      <a:pt x="271" y="186"/>
                    </a:lnTo>
                    <a:lnTo>
                      <a:pt x="280" y="161"/>
                    </a:lnTo>
                    <a:lnTo>
                      <a:pt x="288" y="127"/>
                    </a:lnTo>
                    <a:lnTo>
                      <a:pt x="288" y="101"/>
                    </a:lnTo>
                    <a:lnTo>
                      <a:pt x="288" y="84"/>
                    </a:lnTo>
                    <a:lnTo>
                      <a:pt x="280" y="51"/>
                    </a:lnTo>
                    <a:lnTo>
                      <a:pt x="263" y="34"/>
                    </a:lnTo>
                    <a:lnTo>
                      <a:pt x="237" y="17"/>
                    </a:lnTo>
                    <a:lnTo>
                      <a:pt x="220" y="17"/>
                    </a:lnTo>
                    <a:lnTo>
                      <a:pt x="204" y="25"/>
                    </a:lnTo>
                    <a:lnTo>
                      <a:pt x="187" y="42"/>
                    </a:lnTo>
                    <a:lnTo>
                      <a:pt x="178" y="59"/>
                    </a:lnTo>
                    <a:lnTo>
                      <a:pt x="170" y="84"/>
                    </a:lnTo>
                    <a:lnTo>
                      <a:pt x="161" y="110"/>
                    </a:lnTo>
                    <a:close/>
                    <a:moveTo>
                      <a:pt x="187" y="118"/>
                    </a:moveTo>
                    <a:lnTo>
                      <a:pt x="195" y="76"/>
                    </a:lnTo>
                    <a:lnTo>
                      <a:pt x="204" y="51"/>
                    </a:lnTo>
                    <a:lnTo>
                      <a:pt x="220" y="42"/>
                    </a:lnTo>
                    <a:lnTo>
                      <a:pt x="237" y="42"/>
                    </a:lnTo>
                    <a:lnTo>
                      <a:pt x="254" y="51"/>
                    </a:lnTo>
                    <a:lnTo>
                      <a:pt x="263" y="59"/>
                    </a:lnTo>
                    <a:lnTo>
                      <a:pt x="271" y="84"/>
                    </a:lnTo>
                    <a:lnTo>
                      <a:pt x="263" y="127"/>
                    </a:lnTo>
                    <a:lnTo>
                      <a:pt x="263" y="152"/>
                    </a:lnTo>
                    <a:lnTo>
                      <a:pt x="254" y="169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29" y="203"/>
                    </a:lnTo>
                    <a:lnTo>
                      <a:pt x="212" y="203"/>
                    </a:lnTo>
                    <a:lnTo>
                      <a:pt x="195" y="194"/>
                    </a:lnTo>
                    <a:lnTo>
                      <a:pt x="187" y="178"/>
                    </a:lnTo>
                    <a:lnTo>
                      <a:pt x="187" y="161"/>
                    </a:lnTo>
                    <a:lnTo>
                      <a:pt x="187" y="118"/>
                    </a:lnTo>
                    <a:close/>
                    <a:moveTo>
                      <a:pt x="322" y="135"/>
                    </a:moveTo>
                    <a:lnTo>
                      <a:pt x="322" y="178"/>
                    </a:lnTo>
                    <a:lnTo>
                      <a:pt x="331" y="220"/>
                    </a:lnTo>
                    <a:lnTo>
                      <a:pt x="347" y="237"/>
                    </a:lnTo>
                    <a:lnTo>
                      <a:pt x="373" y="245"/>
                    </a:lnTo>
                    <a:lnTo>
                      <a:pt x="390" y="245"/>
                    </a:lnTo>
                    <a:lnTo>
                      <a:pt x="407" y="237"/>
                    </a:lnTo>
                    <a:lnTo>
                      <a:pt x="424" y="220"/>
                    </a:lnTo>
                    <a:lnTo>
                      <a:pt x="432" y="203"/>
                    </a:lnTo>
                    <a:lnTo>
                      <a:pt x="441" y="186"/>
                    </a:lnTo>
                    <a:lnTo>
                      <a:pt x="449" y="152"/>
                    </a:lnTo>
                    <a:lnTo>
                      <a:pt x="449" y="127"/>
                    </a:lnTo>
                    <a:lnTo>
                      <a:pt x="449" y="101"/>
                    </a:lnTo>
                    <a:lnTo>
                      <a:pt x="441" y="76"/>
                    </a:lnTo>
                    <a:lnTo>
                      <a:pt x="424" y="51"/>
                    </a:lnTo>
                    <a:lnTo>
                      <a:pt x="398" y="42"/>
                    </a:lnTo>
                    <a:lnTo>
                      <a:pt x="381" y="42"/>
                    </a:lnTo>
                    <a:lnTo>
                      <a:pt x="364" y="51"/>
                    </a:lnTo>
                    <a:lnTo>
                      <a:pt x="347" y="59"/>
                    </a:lnTo>
                    <a:lnTo>
                      <a:pt x="339" y="76"/>
                    </a:lnTo>
                    <a:lnTo>
                      <a:pt x="331" y="101"/>
                    </a:lnTo>
                    <a:lnTo>
                      <a:pt x="322" y="135"/>
                    </a:lnTo>
                    <a:close/>
                    <a:moveTo>
                      <a:pt x="347" y="135"/>
                    </a:moveTo>
                    <a:lnTo>
                      <a:pt x="356" y="93"/>
                    </a:lnTo>
                    <a:lnTo>
                      <a:pt x="364" y="67"/>
                    </a:lnTo>
                    <a:lnTo>
                      <a:pt x="381" y="59"/>
                    </a:lnTo>
                    <a:lnTo>
                      <a:pt x="398" y="59"/>
                    </a:lnTo>
                    <a:lnTo>
                      <a:pt x="415" y="67"/>
                    </a:lnTo>
                    <a:lnTo>
                      <a:pt x="424" y="84"/>
                    </a:lnTo>
                    <a:lnTo>
                      <a:pt x="432" y="110"/>
                    </a:lnTo>
                    <a:lnTo>
                      <a:pt x="424" y="144"/>
                    </a:lnTo>
                    <a:lnTo>
                      <a:pt x="424" y="169"/>
                    </a:lnTo>
                    <a:lnTo>
                      <a:pt x="415" y="186"/>
                    </a:lnTo>
                    <a:lnTo>
                      <a:pt x="415" y="203"/>
                    </a:lnTo>
                    <a:lnTo>
                      <a:pt x="407" y="211"/>
                    </a:lnTo>
                    <a:lnTo>
                      <a:pt x="390" y="220"/>
                    </a:lnTo>
                    <a:lnTo>
                      <a:pt x="373" y="220"/>
                    </a:lnTo>
                    <a:lnTo>
                      <a:pt x="356" y="220"/>
                    </a:lnTo>
                    <a:lnTo>
                      <a:pt x="347" y="203"/>
                    </a:lnTo>
                    <a:lnTo>
                      <a:pt x="347" y="178"/>
                    </a:lnTo>
                    <a:lnTo>
                      <a:pt x="347" y="135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16FD32-3364-49D6-A521-159B9C31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4326" y="1305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C868D00-F54D-4DD9-9C5E-97C1F4750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4360" y="1309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3CB8FB3-F8AC-4337-A3D2-1B815F259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4394" y="1313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E2A8C97-54C7-4102-A9FC-7B9D3EC0D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7" y="1159"/>
                <a:ext cx="100" cy="50"/>
              </a:xfrm>
              <a:custGeom>
                <a:avLst/>
                <a:gdLst>
                  <a:gd name="T0" fmla="*/ 8 w 440"/>
                  <a:gd name="T1" fmla="*/ 186 h 220"/>
                  <a:gd name="T2" fmla="*/ 42 w 440"/>
                  <a:gd name="T3" fmla="*/ 212 h 220"/>
                  <a:gd name="T4" fmla="*/ 93 w 440"/>
                  <a:gd name="T5" fmla="*/ 212 h 220"/>
                  <a:gd name="T6" fmla="*/ 127 w 440"/>
                  <a:gd name="T7" fmla="*/ 178 h 220"/>
                  <a:gd name="T8" fmla="*/ 127 w 440"/>
                  <a:gd name="T9" fmla="*/ 136 h 220"/>
                  <a:gd name="T10" fmla="*/ 110 w 440"/>
                  <a:gd name="T11" fmla="*/ 110 h 220"/>
                  <a:gd name="T12" fmla="*/ 110 w 440"/>
                  <a:gd name="T13" fmla="*/ 85 h 220"/>
                  <a:gd name="T14" fmla="*/ 110 w 440"/>
                  <a:gd name="T15" fmla="*/ 34 h 220"/>
                  <a:gd name="T16" fmla="*/ 59 w 440"/>
                  <a:gd name="T17" fmla="*/ 9 h 220"/>
                  <a:gd name="T18" fmla="*/ 17 w 440"/>
                  <a:gd name="T19" fmla="*/ 26 h 220"/>
                  <a:gd name="T20" fmla="*/ 0 w 440"/>
                  <a:gd name="T21" fmla="*/ 68 h 220"/>
                  <a:gd name="T22" fmla="*/ 25 w 440"/>
                  <a:gd name="T23" fmla="*/ 51 h 220"/>
                  <a:gd name="T24" fmla="*/ 51 w 440"/>
                  <a:gd name="T25" fmla="*/ 34 h 220"/>
                  <a:gd name="T26" fmla="*/ 76 w 440"/>
                  <a:gd name="T27" fmla="*/ 34 h 220"/>
                  <a:gd name="T28" fmla="*/ 93 w 440"/>
                  <a:gd name="T29" fmla="*/ 51 h 220"/>
                  <a:gd name="T30" fmla="*/ 93 w 440"/>
                  <a:gd name="T31" fmla="*/ 76 h 220"/>
                  <a:gd name="T32" fmla="*/ 68 w 440"/>
                  <a:gd name="T33" fmla="*/ 93 h 220"/>
                  <a:gd name="T34" fmla="*/ 51 w 440"/>
                  <a:gd name="T35" fmla="*/ 119 h 220"/>
                  <a:gd name="T36" fmla="*/ 84 w 440"/>
                  <a:gd name="T37" fmla="*/ 119 h 220"/>
                  <a:gd name="T38" fmla="*/ 101 w 440"/>
                  <a:gd name="T39" fmla="*/ 136 h 220"/>
                  <a:gd name="T40" fmla="*/ 101 w 440"/>
                  <a:gd name="T41" fmla="*/ 169 h 220"/>
                  <a:gd name="T42" fmla="*/ 84 w 440"/>
                  <a:gd name="T43" fmla="*/ 195 h 220"/>
                  <a:gd name="T44" fmla="*/ 51 w 440"/>
                  <a:gd name="T45" fmla="*/ 195 h 220"/>
                  <a:gd name="T46" fmla="*/ 34 w 440"/>
                  <a:gd name="T47" fmla="*/ 178 h 220"/>
                  <a:gd name="T48" fmla="*/ 0 w 440"/>
                  <a:gd name="T49" fmla="*/ 161 h 220"/>
                  <a:gd name="T50" fmla="*/ 161 w 440"/>
                  <a:gd name="T51" fmla="*/ 178 h 220"/>
                  <a:gd name="T52" fmla="*/ 194 w 440"/>
                  <a:gd name="T53" fmla="*/ 212 h 220"/>
                  <a:gd name="T54" fmla="*/ 245 w 440"/>
                  <a:gd name="T55" fmla="*/ 203 h 220"/>
                  <a:gd name="T56" fmla="*/ 279 w 440"/>
                  <a:gd name="T57" fmla="*/ 161 h 220"/>
                  <a:gd name="T58" fmla="*/ 279 w 440"/>
                  <a:gd name="T59" fmla="*/ 110 h 220"/>
                  <a:gd name="T60" fmla="*/ 245 w 440"/>
                  <a:gd name="T61" fmla="*/ 76 h 220"/>
                  <a:gd name="T62" fmla="*/ 203 w 440"/>
                  <a:gd name="T63" fmla="*/ 85 h 220"/>
                  <a:gd name="T64" fmla="*/ 194 w 440"/>
                  <a:gd name="T65" fmla="*/ 34 h 220"/>
                  <a:gd name="T66" fmla="*/ 271 w 440"/>
                  <a:gd name="T67" fmla="*/ 9 h 220"/>
                  <a:gd name="T68" fmla="*/ 152 w 440"/>
                  <a:gd name="T69" fmla="*/ 119 h 220"/>
                  <a:gd name="T70" fmla="*/ 194 w 440"/>
                  <a:gd name="T71" fmla="*/ 102 h 220"/>
                  <a:gd name="T72" fmla="*/ 237 w 440"/>
                  <a:gd name="T73" fmla="*/ 102 h 220"/>
                  <a:gd name="T74" fmla="*/ 254 w 440"/>
                  <a:gd name="T75" fmla="*/ 127 h 220"/>
                  <a:gd name="T76" fmla="*/ 254 w 440"/>
                  <a:gd name="T77" fmla="*/ 161 h 220"/>
                  <a:gd name="T78" fmla="*/ 237 w 440"/>
                  <a:gd name="T79" fmla="*/ 186 h 220"/>
                  <a:gd name="T80" fmla="*/ 203 w 440"/>
                  <a:gd name="T81" fmla="*/ 195 h 220"/>
                  <a:gd name="T82" fmla="*/ 186 w 440"/>
                  <a:gd name="T83" fmla="*/ 169 h 220"/>
                  <a:gd name="T84" fmla="*/ 152 w 440"/>
                  <a:gd name="T85" fmla="*/ 161 h 220"/>
                  <a:gd name="T86" fmla="*/ 321 w 440"/>
                  <a:gd name="T87" fmla="*/ 153 h 220"/>
                  <a:gd name="T88" fmla="*/ 355 w 440"/>
                  <a:gd name="T89" fmla="*/ 203 h 220"/>
                  <a:gd name="T90" fmla="*/ 398 w 440"/>
                  <a:gd name="T91" fmla="*/ 203 h 220"/>
                  <a:gd name="T92" fmla="*/ 432 w 440"/>
                  <a:gd name="T93" fmla="*/ 178 h 220"/>
                  <a:gd name="T94" fmla="*/ 440 w 440"/>
                  <a:gd name="T95" fmla="*/ 136 h 220"/>
                  <a:gd name="T96" fmla="*/ 440 w 440"/>
                  <a:gd name="T97" fmla="*/ 76 h 220"/>
                  <a:gd name="T98" fmla="*/ 423 w 440"/>
                  <a:gd name="T99" fmla="*/ 26 h 220"/>
                  <a:gd name="T100" fmla="*/ 372 w 440"/>
                  <a:gd name="T101" fmla="*/ 0 h 220"/>
                  <a:gd name="T102" fmla="*/ 338 w 440"/>
                  <a:gd name="T103" fmla="*/ 17 h 220"/>
                  <a:gd name="T104" fmla="*/ 321 w 440"/>
                  <a:gd name="T105" fmla="*/ 51 h 220"/>
                  <a:gd name="T106" fmla="*/ 313 w 440"/>
                  <a:gd name="T107" fmla="*/ 102 h 220"/>
                  <a:gd name="T108" fmla="*/ 338 w 440"/>
                  <a:gd name="T109" fmla="*/ 59 h 220"/>
                  <a:gd name="T110" fmla="*/ 355 w 440"/>
                  <a:gd name="T111" fmla="*/ 26 h 220"/>
                  <a:gd name="T112" fmla="*/ 389 w 440"/>
                  <a:gd name="T113" fmla="*/ 26 h 220"/>
                  <a:gd name="T114" fmla="*/ 415 w 440"/>
                  <a:gd name="T115" fmla="*/ 59 h 220"/>
                  <a:gd name="T116" fmla="*/ 415 w 440"/>
                  <a:gd name="T117" fmla="*/ 144 h 220"/>
                  <a:gd name="T118" fmla="*/ 398 w 440"/>
                  <a:gd name="T119" fmla="*/ 178 h 220"/>
                  <a:gd name="T120" fmla="*/ 364 w 440"/>
                  <a:gd name="T121" fmla="*/ 178 h 220"/>
                  <a:gd name="T122" fmla="*/ 338 w 440"/>
                  <a:gd name="T123" fmla="*/ 144 h 220"/>
                  <a:gd name="T124" fmla="*/ 338 w 440"/>
                  <a:gd name="T125" fmla="*/ 10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0" h="220">
                    <a:moveTo>
                      <a:pt x="0" y="161"/>
                    </a:moveTo>
                    <a:lnTo>
                      <a:pt x="8" y="186"/>
                    </a:lnTo>
                    <a:lnTo>
                      <a:pt x="25" y="203"/>
                    </a:lnTo>
                    <a:lnTo>
                      <a:pt x="42" y="212"/>
                    </a:lnTo>
                    <a:lnTo>
                      <a:pt x="68" y="220"/>
                    </a:lnTo>
                    <a:lnTo>
                      <a:pt x="93" y="212"/>
                    </a:lnTo>
                    <a:lnTo>
                      <a:pt x="118" y="195"/>
                    </a:lnTo>
                    <a:lnTo>
                      <a:pt x="127" y="178"/>
                    </a:lnTo>
                    <a:lnTo>
                      <a:pt x="135" y="153"/>
                    </a:lnTo>
                    <a:lnTo>
                      <a:pt x="127" y="136"/>
                    </a:lnTo>
                    <a:lnTo>
                      <a:pt x="118" y="119"/>
                    </a:lnTo>
                    <a:lnTo>
                      <a:pt x="110" y="110"/>
                    </a:lnTo>
                    <a:lnTo>
                      <a:pt x="93" y="102"/>
                    </a:lnTo>
                    <a:lnTo>
                      <a:pt x="110" y="85"/>
                    </a:lnTo>
                    <a:lnTo>
                      <a:pt x="118" y="59"/>
                    </a:lnTo>
                    <a:lnTo>
                      <a:pt x="110" y="34"/>
                    </a:lnTo>
                    <a:lnTo>
                      <a:pt x="93" y="17"/>
                    </a:lnTo>
                    <a:lnTo>
                      <a:pt x="59" y="9"/>
                    </a:lnTo>
                    <a:lnTo>
                      <a:pt x="34" y="17"/>
                    </a:lnTo>
                    <a:lnTo>
                      <a:pt x="17" y="26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25" y="68"/>
                    </a:lnTo>
                    <a:lnTo>
                      <a:pt x="25" y="51"/>
                    </a:lnTo>
                    <a:lnTo>
                      <a:pt x="34" y="42"/>
                    </a:lnTo>
                    <a:lnTo>
                      <a:pt x="51" y="34"/>
                    </a:lnTo>
                    <a:lnTo>
                      <a:pt x="59" y="34"/>
                    </a:lnTo>
                    <a:lnTo>
                      <a:pt x="76" y="34"/>
                    </a:lnTo>
                    <a:lnTo>
                      <a:pt x="84" y="42"/>
                    </a:lnTo>
                    <a:lnTo>
                      <a:pt x="93" y="51"/>
                    </a:lnTo>
                    <a:lnTo>
                      <a:pt x="93" y="59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8" y="93"/>
                    </a:lnTo>
                    <a:lnTo>
                      <a:pt x="51" y="102"/>
                    </a:lnTo>
                    <a:lnTo>
                      <a:pt x="51" y="119"/>
                    </a:lnTo>
                    <a:lnTo>
                      <a:pt x="68" y="119"/>
                    </a:lnTo>
                    <a:lnTo>
                      <a:pt x="84" y="119"/>
                    </a:lnTo>
                    <a:lnTo>
                      <a:pt x="93" y="127"/>
                    </a:lnTo>
                    <a:lnTo>
                      <a:pt x="101" y="136"/>
                    </a:lnTo>
                    <a:lnTo>
                      <a:pt x="110" y="153"/>
                    </a:lnTo>
                    <a:lnTo>
                      <a:pt x="101" y="169"/>
                    </a:lnTo>
                    <a:lnTo>
                      <a:pt x="93" y="186"/>
                    </a:lnTo>
                    <a:lnTo>
                      <a:pt x="84" y="195"/>
                    </a:lnTo>
                    <a:lnTo>
                      <a:pt x="68" y="195"/>
                    </a:lnTo>
                    <a:lnTo>
                      <a:pt x="51" y="195"/>
                    </a:lnTo>
                    <a:lnTo>
                      <a:pt x="42" y="186"/>
                    </a:lnTo>
                    <a:lnTo>
                      <a:pt x="34" y="178"/>
                    </a:lnTo>
                    <a:lnTo>
                      <a:pt x="25" y="161"/>
                    </a:lnTo>
                    <a:lnTo>
                      <a:pt x="0" y="161"/>
                    </a:lnTo>
                    <a:close/>
                    <a:moveTo>
                      <a:pt x="152" y="161"/>
                    </a:moveTo>
                    <a:lnTo>
                      <a:pt x="161" y="178"/>
                    </a:lnTo>
                    <a:lnTo>
                      <a:pt x="178" y="203"/>
                    </a:lnTo>
                    <a:lnTo>
                      <a:pt x="194" y="212"/>
                    </a:lnTo>
                    <a:lnTo>
                      <a:pt x="220" y="212"/>
                    </a:lnTo>
                    <a:lnTo>
                      <a:pt x="245" y="203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36"/>
                    </a:lnTo>
                    <a:lnTo>
                      <a:pt x="279" y="110"/>
                    </a:lnTo>
                    <a:lnTo>
                      <a:pt x="262" y="93"/>
                    </a:lnTo>
                    <a:lnTo>
                      <a:pt x="245" y="76"/>
                    </a:lnTo>
                    <a:lnTo>
                      <a:pt x="220" y="76"/>
                    </a:lnTo>
                    <a:lnTo>
                      <a:pt x="203" y="85"/>
                    </a:lnTo>
                    <a:lnTo>
                      <a:pt x="186" y="93"/>
                    </a:lnTo>
                    <a:lnTo>
                      <a:pt x="194" y="34"/>
                    </a:lnTo>
                    <a:lnTo>
                      <a:pt x="271" y="34"/>
                    </a:lnTo>
                    <a:lnTo>
                      <a:pt x="271" y="9"/>
                    </a:lnTo>
                    <a:lnTo>
                      <a:pt x="169" y="17"/>
                    </a:lnTo>
                    <a:lnTo>
                      <a:pt x="152" y="119"/>
                    </a:lnTo>
                    <a:lnTo>
                      <a:pt x="178" y="119"/>
                    </a:lnTo>
                    <a:lnTo>
                      <a:pt x="194" y="102"/>
                    </a:lnTo>
                    <a:lnTo>
                      <a:pt x="211" y="102"/>
                    </a:lnTo>
                    <a:lnTo>
                      <a:pt x="237" y="102"/>
                    </a:lnTo>
                    <a:lnTo>
                      <a:pt x="245" y="110"/>
                    </a:lnTo>
                    <a:lnTo>
                      <a:pt x="254" y="127"/>
                    </a:lnTo>
                    <a:lnTo>
                      <a:pt x="262" y="144"/>
                    </a:lnTo>
                    <a:lnTo>
                      <a:pt x="254" y="161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0" y="195"/>
                    </a:lnTo>
                    <a:lnTo>
                      <a:pt x="203" y="195"/>
                    </a:lnTo>
                    <a:lnTo>
                      <a:pt x="194" y="186"/>
                    </a:lnTo>
                    <a:lnTo>
                      <a:pt x="186" y="169"/>
                    </a:lnTo>
                    <a:lnTo>
                      <a:pt x="178" y="153"/>
                    </a:lnTo>
                    <a:lnTo>
                      <a:pt x="152" y="161"/>
                    </a:lnTo>
                    <a:close/>
                    <a:moveTo>
                      <a:pt x="313" y="102"/>
                    </a:moveTo>
                    <a:lnTo>
                      <a:pt x="321" y="153"/>
                    </a:lnTo>
                    <a:lnTo>
                      <a:pt x="338" y="186"/>
                    </a:lnTo>
                    <a:lnTo>
                      <a:pt x="355" y="203"/>
                    </a:lnTo>
                    <a:lnTo>
                      <a:pt x="381" y="203"/>
                    </a:lnTo>
                    <a:lnTo>
                      <a:pt x="398" y="203"/>
                    </a:lnTo>
                    <a:lnTo>
                      <a:pt x="415" y="195"/>
                    </a:lnTo>
                    <a:lnTo>
                      <a:pt x="432" y="178"/>
                    </a:lnTo>
                    <a:lnTo>
                      <a:pt x="440" y="161"/>
                    </a:lnTo>
                    <a:lnTo>
                      <a:pt x="440" y="136"/>
                    </a:lnTo>
                    <a:lnTo>
                      <a:pt x="440" y="102"/>
                    </a:lnTo>
                    <a:lnTo>
                      <a:pt x="440" y="76"/>
                    </a:lnTo>
                    <a:lnTo>
                      <a:pt x="440" y="51"/>
                    </a:lnTo>
                    <a:lnTo>
                      <a:pt x="423" y="26"/>
                    </a:lnTo>
                    <a:lnTo>
                      <a:pt x="406" y="9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38" y="17"/>
                    </a:lnTo>
                    <a:lnTo>
                      <a:pt x="330" y="26"/>
                    </a:lnTo>
                    <a:lnTo>
                      <a:pt x="321" y="51"/>
                    </a:lnTo>
                    <a:lnTo>
                      <a:pt x="313" y="76"/>
                    </a:lnTo>
                    <a:lnTo>
                      <a:pt x="313" y="102"/>
                    </a:lnTo>
                    <a:close/>
                    <a:moveTo>
                      <a:pt x="338" y="102"/>
                    </a:moveTo>
                    <a:lnTo>
                      <a:pt x="338" y="59"/>
                    </a:lnTo>
                    <a:lnTo>
                      <a:pt x="347" y="34"/>
                    </a:lnTo>
                    <a:lnTo>
                      <a:pt x="355" y="26"/>
                    </a:lnTo>
                    <a:lnTo>
                      <a:pt x="372" y="17"/>
                    </a:lnTo>
                    <a:lnTo>
                      <a:pt x="389" y="26"/>
                    </a:lnTo>
                    <a:lnTo>
                      <a:pt x="406" y="34"/>
                    </a:lnTo>
                    <a:lnTo>
                      <a:pt x="415" y="59"/>
                    </a:lnTo>
                    <a:lnTo>
                      <a:pt x="415" y="102"/>
                    </a:lnTo>
                    <a:lnTo>
                      <a:pt x="415" y="144"/>
                    </a:lnTo>
                    <a:lnTo>
                      <a:pt x="406" y="169"/>
                    </a:lnTo>
                    <a:lnTo>
                      <a:pt x="398" y="178"/>
                    </a:lnTo>
                    <a:lnTo>
                      <a:pt x="381" y="186"/>
                    </a:lnTo>
                    <a:lnTo>
                      <a:pt x="364" y="178"/>
                    </a:lnTo>
                    <a:lnTo>
                      <a:pt x="355" y="169"/>
                    </a:lnTo>
                    <a:lnTo>
                      <a:pt x="338" y="144"/>
                    </a:lnTo>
                    <a:lnTo>
                      <a:pt x="338" y="127"/>
                    </a:lnTo>
                    <a:lnTo>
                      <a:pt x="338" y="102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289F33A-566A-44DA-A16F-35871407B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705" y="1139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2C60C0D-A789-4131-BCAD-212DD6E33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739" y="1139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3EA8A79-CD2E-4DAA-AB48-B710125A7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773" y="1135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C7B4BC6-AC4D-411C-8088-E2A84B9EC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" y="2206"/>
                <a:ext cx="102" cy="64"/>
              </a:xfrm>
              <a:custGeom>
                <a:avLst/>
                <a:gdLst>
                  <a:gd name="T0" fmla="*/ 8 w 449"/>
                  <a:gd name="T1" fmla="*/ 178 h 280"/>
                  <a:gd name="T2" fmla="*/ 76 w 449"/>
                  <a:gd name="T3" fmla="*/ 204 h 280"/>
                  <a:gd name="T4" fmla="*/ 135 w 449"/>
                  <a:gd name="T5" fmla="*/ 161 h 280"/>
                  <a:gd name="T6" fmla="*/ 119 w 449"/>
                  <a:gd name="T7" fmla="*/ 110 h 280"/>
                  <a:gd name="T8" fmla="*/ 144 w 449"/>
                  <a:gd name="T9" fmla="*/ 68 h 280"/>
                  <a:gd name="T10" fmla="*/ 102 w 449"/>
                  <a:gd name="T11" fmla="*/ 0 h 280"/>
                  <a:gd name="T12" fmla="*/ 42 w 449"/>
                  <a:gd name="T13" fmla="*/ 17 h 280"/>
                  <a:gd name="T14" fmla="*/ 59 w 449"/>
                  <a:gd name="T15" fmla="*/ 34 h 280"/>
                  <a:gd name="T16" fmla="*/ 93 w 449"/>
                  <a:gd name="T17" fmla="*/ 26 h 280"/>
                  <a:gd name="T18" fmla="*/ 119 w 449"/>
                  <a:gd name="T19" fmla="*/ 60 h 280"/>
                  <a:gd name="T20" fmla="*/ 85 w 449"/>
                  <a:gd name="T21" fmla="*/ 85 h 280"/>
                  <a:gd name="T22" fmla="*/ 59 w 449"/>
                  <a:gd name="T23" fmla="*/ 102 h 280"/>
                  <a:gd name="T24" fmla="*/ 102 w 449"/>
                  <a:gd name="T25" fmla="*/ 119 h 280"/>
                  <a:gd name="T26" fmla="*/ 102 w 449"/>
                  <a:gd name="T27" fmla="*/ 170 h 280"/>
                  <a:gd name="T28" fmla="*/ 59 w 449"/>
                  <a:gd name="T29" fmla="*/ 178 h 280"/>
                  <a:gd name="T30" fmla="*/ 25 w 449"/>
                  <a:gd name="T31" fmla="*/ 153 h 280"/>
                  <a:gd name="T32" fmla="*/ 161 w 449"/>
                  <a:gd name="T33" fmla="*/ 127 h 280"/>
                  <a:gd name="T34" fmla="*/ 169 w 449"/>
                  <a:gd name="T35" fmla="*/ 229 h 280"/>
                  <a:gd name="T36" fmla="*/ 237 w 449"/>
                  <a:gd name="T37" fmla="*/ 237 h 280"/>
                  <a:gd name="T38" fmla="*/ 279 w 449"/>
                  <a:gd name="T39" fmla="*/ 187 h 280"/>
                  <a:gd name="T40" fmla="*/ 296 w 449"/>
                  <a:gd name="T41" fmla="*/ 110 h 280"/>
                  <a:gd name="T42" fmla="*/ 246 w 449"/>
                  <a:gd name="T43" fmla="*/ 43 h 280"/>
                  <a:gd name="T44" fmla="*/ 195 w 449"/>
                  <a:gd name="T45" fmla="*/ 51 h 280"/>
                  <a:gd name="T46" fmla="*/ 161 w 449"/>
                  <a:gd name="T47" fmla="*/ 127 h 280"/>
                  <a:gd name="T48" fmla="*/ 212 w 449"/>
                  <a:gd name="T49" fmla="*/ 68 h 280"/>
                  <a:gd name="T50" fmla="*/ 254 w 449"/>
                  <a:gd name="T51" fmla="*/ 68 h 280"/>
                  <a:gd name="T52" fmla="*/ 262 w 449"/>
                  <a:gd name="T53" fmla="*/ 153 h 280"/>
                  <a:gd name="T54" fmla="*/ 237 w 449"/>
                  <a:gd name="T55" fmla="*/ 204 h 280"/>
                  <a:gd name="T56" fmla="*/ 203 w 449"/>
                  <a:gd name="T57" fmla="*/ 220 h 280"/>
                  <a:gd name="T58" fmla="*/ 178 w 449"/>
                  <a:gd name="T59" fmla="*/ 170 h 280"/>
                  <a:gd name="T60" fmla="*/ 305 w 449"/>
                  <a:gd name="T61" fmla="*/ 212 h 280"/>
                  <a:gd name="T62" fmla="*/ 356 w 449"/>
                  <a:gd name="T63" fmla="*/ 280 h 280"/>
                  <a:gd name="T64" fmla="*/ 406 w 449"/>
                  <a:gd name="T65" fmla="*/ 271 h 280"/>
                  <a:gd name="T66" fmla="*/ 440 w 449"/>
                  <a:gd name="T67" fmla="*/ 195 h 280"/>
                  <a:gd name="T68" fmla="*/ 449 w 449"/>
                  <a:gd name="T69" fmla="*/ 119 h 280"/>
                  <a:gd name="T70" fmla="*/ 381 w 449"/>
                  <a:gd name="T71" fmla="*/ 85 h 280"/>
                  <a:gd name="T72" fmla="*/ 339 w 449"/>
                  <a:gd name="T73" fmla="*/ 110 h 280"/>
                  <a:gd name="T74" fmla="*/ 339 w 449"/>
                  <a:gd name="T75" fmla="*/ 170 h 280"/>
                  <a:gd name="T76" fmla="*/ 381 w 449"/>
                  <a:gd name="T77" fmla="*/ 102 h 280"/>
                  <a:gd name="T78" fmla="*/ 423 w 449"/>
                  <a:gd name="T79" fmla="*/ 127 h 280"/>
                  <a:gd name="T80" fmla="*/ 415 w 449"/>
                  <a:gd name="T81" fmla="*/ 212 h 280"/>
                  <a:gd name="T82" fmla="*/ 389 w 449"/>
                  <a:gd name="T83" fmla="*/ 254 h 280"/>
                  <a:gd name="T84" fmla="*/ 347 w 449"/>
                  <a:gd name="T85" fmla="*/ 254 h 280"/>
                  <a:gd name="T86" fmla="*/ 339 w 449"/>
                  <a:gd name="T87" fmla="*/ 17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9" h="280">
                    <a:moveTo>
                      <a:pt x="0" y="127"/>
                    </a:moveTo>
                    <a:lnTo>
                      <a:pt x="0" y="153"/>
                    </a:lnTo>
                    <a:lnTo>
                      <a:pt x="8" y="178"/>
                    </a:lnTo>
                    <a:lnTo>
                      <a:pt x="25" y="195"/>
                    </a:lnTo>
                    <a:lnTo>
                      <a:pt x="51" y="204"/>
                    </a:lnTo>
                    <a:lnTo>
                      <a:pt x="76" y="204"/>
                    </a:lnTo>
                    <a:lnTo>
                      <a:pt x="102" y="195"/>
                    </a:lnTo>
                    <a:lnTo>
                      <a:pt x="119" y="178"/>
                    </a:lnTo>
                    <a:lnTo>
                      <a:pt x="135" y="161"/>
                    </a:lnTo>
                    <a:lnTo>
                      <a:pt x="135" y="136"/>
                    </a:lnTo>
                    <a:lnTo>
                      <a:pt x="127" y="127"/>
                    </a:lnTo>
                    <a:lnTo>
                      <a:pt x="119" y="110"/>
                    </a:lnTo>
                    <a:lnTo>
                      <a:pt x="110" y="102"/>
                    </a:lnTo>
                    <a:lnTo>
                      <a:pt x="135" y="85"/>
                    </a:lnTo>
                    <a:lnTo>
                      <a:pt x="144" y="68"/>
                    </a:lnTo>
                    <a:lnTo>
                      <a:pt x="144" y="43"/>
                    </a:lnTo>
                    <a:lnTo>
                      <a:pt x="127" y="17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9" y="9"/>
                    </a:lnTo>
                    <a:lnTo>
                      <a:pt x="42" y="17"/>
                    </a:lnTo>
                    <a:lnTo>
                      <a:pt x="34" y="34"/>
                    </a:lnTo>
                    <a:lnTo>
                      <a:pt x="51" y="51"/>
                    </a:lnTo>
                    <a:lnTo>
                      <a:pt x="59" y="34"/>
                    </a:lnTo>
                    <a:lnTo>
                      <a:pt x="68" y="26"/>
                    </a:lnTo>
                    <a:lnTo>
                      <a:pt x="85" y="17"/>
                    </a:lnTo>
                    <a:lnTo>
                      <a:pt x="93" y="26"/>
                    </a:lnTo>
                    <a:lnTo>
                      <a:pt x="119" y="34"/>
                    </a:lnTo>
                    <a:lnTo>
                      <a:pt x="119" y="51"/>
                    </a:lnTo>
                    <a:lnTo>
                      <a:pt x="119" y="60"/>
                    </a:lnTo>
                    <a:lnTo>
                      <a:pt x="110" y="77"/>
                    </a:lnTo>
                    <a:lnTo>
                      <a:pt x="102" y="85"/>
                    </a:lnTo>
                    <a:lnTo>
                      <a:pt x="85" y="85"/>
                    </a:lnTo>
                    <a:lnTo>
                      <a:pt x="76" y="85"/>
                    </a:lnTo>
                    <a:lnTo>
                      <a:pt x="68" y="85"/>
                    </a:lnTo>
                    <a:lnTo>
                      <a:pt x="59" y="102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19"/>
                    </a:lnTo>
                    <a:lnTo>
                      <a:pt x="110" y="136"/>
                    </a:lnTo>
                    <a:lnTo>
                      <a:pt x="110" y="153"/>
                    </a:lnTo>
                    <a:lnTo>
                      <a:pt x="102" y="170"/>
                    </a:lnTo>
                    <a:lnTo>
                      <a:pt x="85" y="178"/>
                    </a:lnTo>
                    <a:lnTo>
                      <a:pt x="76" y="178"/>
                    </a:lnTo>
                    <a:lnTo>
                      <a:pt x="59" y="178"/>
                    </a:lnTo>
                    <a:lnTo>
                      <a:pt x="42" y="178"/>
                    </a:lnTo>
                    <a:lnTo>
                      <a:pt x="34" y="170"/>
                    </a:lnTo>
                    <a:lnTo>
                      <a:pt x="25" y="153"/>
                    </a:lnTo>
                    <a:lnTo>
                      <a:pt x="25" y="136"/>
                    </a:lnTo>
                    <a:lnTo>
                      <a:pt x="0" y="127"/>
                    </a:lnTo>
                    <a:close/>
                    <a:moveTo>
                      <a:pt x="161" y="127"/>
                    </a:moveTo>
                    <a:lnTo>
                      <a:pt x="152" y="170"/>
                    </a:lnTo>
                    <a:lnTo>
                      <a:pt x="161" y="204"/>
                    </a:lnTo>
                    <a:lnTo>
                      <a:pt x="169" y="229"/>
                    </a:lnTo>
                    <a:lnTo>
                      <a:pt x="195" y="237"/>
                    </a:lnTo>
                    <a:lnTo>
                      <a:pt x="220" y="237"/>
                    </a:lnTo>
                    <a:lnTo>
                      <a:pt x="237" y="237"/>
                    </a:lnTo>
                    <a:lnTo>
                      <a:pt x="254" y="229"/>
                    </a:lnTo>
                    <a:lnTo>
                      <a:pt x="262" y="212"/>
                    </a:lnTo>
                    <a:lnTo>
                      <a:pt x="279" y="187"/>
                    </a:lnTo>
                    <a:lnTo>
                      <a:pt x="288" y="153"/>
                    </a:lnTo>
                    <a:lnTo>
                      <a:pt x="288" y="127"/>
                    </a:lnTo>
                    <a:lnTo>
                      <a:pt x="296" y="110"/>
                    </a:lnTo>
                    <a:lnTo>
                      <a:pt x="288" y="77"/>
                    </a:lnTo>
                    <a:lnTo>
                      <a:pt x="271" y="51"/>
                    </a:lnTo>
                    <a:lnTo>
                      <a:pt x="246" y="43"/>
                    </a:lnTo>
                    <a:lnTo>
                      <a:pt x="229" y="43"/>
                    </a:lnTo>
                    <a:lnTo>
                      <a:pt x="212" y="43"/>
                    </a:lnTo>
                    <a:lnTo>
                      <a:pt x="195" y="51"/>
                    </a:lnTo>
                    <a:lnTo>
                      <a:pt x="178" y="68"/>
                    </a:lnTo>
                    <a:lnTo>
                      <a:pt x="169" y="93"/>
                    </a:lnTo>
                    <a:lnTo>
                      <a:pt x="161" y="127"/>
                    </a:lnTo>
                    <a:close/>
                    <a:moveTo>
                      <a:pt x="186" y="127"/>
                    </a:moveTo>
                    <a:lnTo>
                      <a:pt x="195" y="93"/>
                    </a:lnTo>
                    <a:lnTo>
                      <a:pt x="212" y="68"/>
                    </a:lnTo>
                    <a:lnTo>
                      <a:pt x="229" y="60"/>
                    </a:lnTo>
                    <a:lnTo>
                      <a:pt x="246" y="60"/>
                    </a:lnTo>
                    <a:lnTo>
                      <a:pt x="254" y="68"/>
                    </a:lnTo>
                    <a:lnTo>
                      <a:pt x="262" y="85"/>
                    </a:lnTo>
                    <a:lnTo>
                      <a:pt x="271" y="110"/>
                    </a:lnTo>
                    <a:lnTo>
                      <a:pt x="262" y="153"/>
                    </a:lnTo>
                    <a:lnTo>
                      <a:pt x="254" y="170"/>
                    </a:lnTo>
                    <a:lnTo>
                      <a:pt x="246" y="187"/>
                    </a:lnTo>
                    <a:lnTo>
                      <a:pt x="237" y="204"/>
                    </a:lnTo>
                    <a:lnTo>
                      <a:pt x="237" y="212"/>
                    </a:lnTo>
                    <a:lnTo>
                      <a:pt x="220" y="220"/>
                    </a:lnTo>
                    <a:lnTo>
                      <a:pt x="203" y="220"/>
                    </a:lnTo>
                    <a:lnTo>
                      <a:pt x="186" y="212"/>
                    </a:lnTo>
                    <a:lnTo>
                      <a:pt x="178" y="195"/>
                    </a:lnTo>
                    <a:lnTo>
                      <a:pt x="178" y="170"/>
                    </a:lnTo>
                    <a:lnTo>
                      <a:pt x="186" y="127"/>
                    </a:lnTo>
                    <a:close/>
                    <a:moveTo>
                      <a:pt x="313" y="170"/>
                    </a:moveTo>
                    <a:lnTo>
                      <a:pt x="305" y="212"/>
                    </a:lnTo>
                    <a:lnTo>
                      <a:pt x="313" y="246"/>
                    </a:lnTo>
                    <a:lnTo>
                      <a:pt x="330" y="271"/>
                    </a:lnTo>
                    <a:lnTo>
                      <a:pt x="356" y="280"/>
                    </a:lnTo>
                    <a:lnTo>
                      <a:pt x="373" y="280"/>
                    </a:lnTo>
                    <a:lnTo>
                      <a:pt x="389" y="280"/>
                    </a:lnTo>
                    <a:lnTo>
                      <a:pt x="406" y="271"/>
                    </a:lnTo>
                    <a:lnTo>
                      <a:pt x="423" y="254"/>
                    </a:lnTo>
                    <a:lnTo>
                      <a:pt x="432" y="229"/>
                    </a:lnTo>
                    <a:lnTo>
                      <a:pt x="440" y="195"/>
                    </a:lnTo>
                    <a:lnTo>
                      <a:pt x="449" y="170"/>
                    </a:lnTo>
                    <a:lnTo>
                      <a:pt x="449" y="153"/>
                    </a:lnTo>
                    <a:lnTo>
                      <a:pt x="449" y="119"/>
                    </a:lnTo>
                    <a:lnTo>
                      <a:pt x="432" y="93"/>
                    </a:lnTo>
                    <a:lnTo>
                      <a:pt x="406" y="85"/>
                    </a:lnTo>
                    <a:lnTo>
                      <a:pt x="381" y="85"/>
                    </a:lnTo>
                    <a:lnTo>
                      <a:pt x="364" y="85"/>
                    </a:lnTo>
                    <a:lnTo>
                      <a:pt x="347" y="93"/>
                    </a:lnTo>
                    <a:lnTo>
                      <a:pt x="339" y="110"/>
                    </a:lnTo>
                    <a:lnTo>
                      <a:pt x="322" y="136"/>
                    </a:lnTo>
                    <a:lnTo>
                      <a:pt x="313" y="170"/>
                    </a:lnTo>
                    <a:close/>
                    <a:moveTo>
                      <a:pt x="339" y="170"/>
                    </a:moveTo>
                    <a:lnTo>
                      <a:pt x="356" y="136"/>
                    </a:lnTo>
                    <a:lnTo>
                      <a:pt x="373" y="110"/>
                    </a:lnTo>
                    <a:lnTo>
                      <a:pt x="381" y="102"/>
                    </a:lnTo>
                    <a:lnTo>
                      <a:pt x="398" y="102"/>
                    </a:lnTo>
                    <a:lnTo>
                      <a:pt x="415" y="110"/>
                    </a:lnTo>
                    <a:lnTo>
                      <a:pt x="423" y="127"/>
                    </a:lnTo>
                    <a:lnTo>
                      <a:pt x="423" y="153"/>
                    </a:lnTo>
                    <a:lnTo>
                      <a:pt x="415" y="195"/>
                    </a:lnTo>
                    <a:lnTo>
                      <a:pt x="415" y="212"/>
                    </a:lnTo>
                    <a:lnTo>
                      <a:pt x="406" y="229"/>
                    </a:lnTo>
                    <a:lnTo>
                      <a:pt x="398" y="246"/>
                    </a:lnTo>
                    <a:lnTo>
                      <a:pt x="389" y="254"/>
                    </a:lnTo>
                    <a:lnTo>
                      <a:pt x="373" y="263"/>
                    </a:lnTo>
                    <a:lnTo>
                      <a:pt x="356" y="263"/>
                    </a:lnTo>
                    <a:lnTo>
                      <a:pt x="347" y="254"/>
                    </a:lnTo>
                    <a:lnTo>
                      <a:pt x="339" y="237"/>
                    </a:lnTo>
                    <a:lnTo>
                      <a:pt x="330" y="212"/>
                    </a:lnTo>
                    <a:lnTo>
                      <a:pt x="339" y="170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9518A28-EE0A-4F27-AB28-2B96E80DE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40000">
                <a:off x="1376" y="218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C7B8731-BCCD-4E10-995A-1B1352FC3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40000">
                <a:off x="1410" y="2195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394E4DA-EDC8-4065-8954-2F4B2AD5E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40000">
                <a:off x="1444" y="220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2711966-E617-40E6-BD2C-C48CAC033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" y="1466"/>
                <a:ext cx="100" cy="71"/>
              </a:xfrm>
              <a:custGeom>
                <a:avLst/>
                <a:gdLst>
                  <a:gd name="T0" fmla="*/ 67 w 440"/>
                  <a:gd name="T1" fmla="*/ 305 h 313"/>
                  <a:gd name="T2" fmla="*/ 135 w 440"/>
                  <a:gd name="T3" fmla="*/ 288 h 313"/>
                  <a:gd name="T4" fmla="*/ 152 w 440"/>
                  <a:gd name="T5" fmla="*/ 220 h 313"/>
                  <a:gd name="T6" fmla="*/ 118 w 440"/>
                  <a:gd name="T7" fmla="*/ 194 h 313"/>
                  <a:gd name="T8" fmla="*/ 118 w 440"/>
                  <a:gd name="T9" fmla="*/ 169 h 313"/>
                  <a:gd name="T10" fmla="*/ 76 w 440"/>
                  <a:gd name="T11" fmla="*/ 110 h 313"/>
                  <a:gd name="T12" fmla="*/ 8 w 440"/>
                  <a:gd name="T13" fmla="*/ 135 h 313"/>
                  <a:gd name="T14" fmla="*/ 25 w 440"/>
                  <a:gd name="T15" fmla="*/ 178 h 313"/>
                  <a:gd name="T16" fmla="*/ 33 w 440"/>
                  <a:gd name="T17" fmla="*/ 135 h 313"/>
                  <a:gd name="T18" fmla="*/ 76 w 440"/>
                  <a:gd name="T19" fmla="*/ 135 h 313"/>
                  <a:gd name="T20" fmla="*/ 84 w 440"/>
                  <a:gd name="T21" fmla="*/ 178 h 313"/>
                  <a:gd name="T22" fmla="*/ 76 w 440"/>
                  <a:gd name="T23" fmla="*/ 211 h 313"/>
                  <a:gd name="T24" fmla="*/ 118 w 440"/>
                  <a:gd name="T25" fmla="*/ 220 h 313"/>
                  <a:gd name="T26" fmla="*/ 127 w 440"/>
                  <a:gd name="T27" fmla="*/ 262 h 313"/>
                  <a:gd name="T28" fmla="*/ 93 w 440"/>
                  <a:gd name="T29" fmla="*/ 288 h 313"/>
                  <a:gd name="T30" fmla="*/ 50 w 440"/>
                  <a:gd name="T31" fmla="*/ 262 h 313"/>
                  <a:gd name="T32" fmla="*/ 186 w 440"/>
                  <a:gd name="T33" fmla="*/ 245 h 313"/>
                  <a:gd name="T34" fmla="*/ 254 w 440"/>
                  <a:gd name="T35" fmla="*/ 254 h 313"/>
                  <a:gd name="T36" fmla="*/ 296 w 440"/>
                  <a:gd name="T37" fmla="*/ 186 h 313"/>
                  <a:gd name="T38" fmla="*/ 262 w 440"/>
                  <a:gd name="T39" fmla="*/ 127 h 313"/>
                  <a:gd name="T40" fmla="*/ 194 w 440"/>
                  <a:gd name="T41" fmla="*/ 135 h 313"/>
                  <a:gd name="T42" fmla="*/ 254 w 440"/>
                  <a:gd name="T43" fmla="*/ 68 h 313"/>
                  <a:gd name="T44" fmla="*/ 169 w 440"/>
                  <a:gd name="T45" fmla="*/ 178 h 313"/>
                  <a:gd name="T46" fmla="*/ 220 w 440"/>
                  <a:gd name="T47" fmla="*/ 144 h 313"/>
                  <a:gd name="T48" fmla="*/ 262 w 440"/>
                  <a:gd name="T49" fmla="*/ 161 h 313"/>
                  <a:gd name="T50" fmla="*/ 271 w 440"/>
                  <a:gd name="T51" fmla="*/ 211 h 313"/>
                  <a:gd name="T52" fmla="*/ 237 w 440"/>
                  <a:gd name="T53" fmla="*/ 237 h 313"/>
                  <a:gd name="T54" fmla="*/ 203 w 440"/>
                  <a:gd name="T55" fmla="*/ 211 h 313"/>
                  <a:gd name="T56" fmla="*/ 321 w 440"/>
                  <a:gd name="T57" fmla="*/ 152 h 313"/>
                  <a:gd name="T58" fmla="*/ 355 w 440"/>
                  <a:gd name="T59" fmla="*/ 194 h 313"/>
                  <a:gd name="T60" fmla="*/ 423 w 440"/>
                  <a:gd name="T61" fmla="*/ 186 h 313"/>
                  <a:gd name="T62" fmla="*/ 440 w 440"/>
                  <a:gd name="T63" fmla="*/ 135 h 313"/>
                  <a:gd name="T64" fmla="*/ 423 w 440"/>
                  <a:gd name="T65" fmla="*/ 59 h 313"/>
                  <a:gd name="T66" fmla="*/ 364 w 440"/>
                  <a:gd name="T67" fmla="*/ 0 h 313"/>
                  <a:gd name="T68" fmla="*/ 304 w 440"/>
                  <a:gd name="T69" fmla="*/ 25 h 313"/>
                  <a:gd name="T70" fmla="*/ 296 w 440"/>
                  <a:gd name="T71" fmla="*/ 93 h 313"/>
                  <a:gd name="T72" fmla="*/ 321 w 440"/>
                  <a:gd name="T73" fmla="*/ 76 h 313"/>
                  <a:gd name="T74" fmla="*/ 338 w 440"/>
                  <a:gd name="T75" fmla="*/ 25 h 313"/>
                  <a:gd name="T76" fmla="*/ 381 w 440"/>
                  <a:gd name="T77" fmla="*/ 42 h 313"/>
                  <a:gd name="T78" fmla="*/ 406 w 440"/>
                  <a:gd name="T79" fmla="*/ 93 h 313"/>
                  <a:gd name="T80" fmla="*/ 406 w 440"/>
                  <a:gd name="T81" fmla="*/ 169 h 313"/>
                  <a:gd name="T82" fmla="*/ 364 w 440"/>
                  <a:gd name="T83" fmla="*/ 169 h 313"/>
                  <a:gd name="T84" fmla="*/ 338 w 440"/>
                  <a:gd name="T85" fmla="*/ 13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0" h="313">
                    <a:moveTo>
                      <a:pt x="33" y="271"/>
                    </a:moveTo>
                    <a:lnTo>
                      <a:pt x="42" y="296"/>
                    </a:lnTo>
                    <a:lnTo>
                      <a:pt x="67" y="305"/>
                    </a:lnTo>
                    <a:lnTo>
                      <a:pt x="84" y="313"/>
                    </a:lnTo>
                    <a:lnTo>
                      <a:pt x="110" y="305"/>
                    </a:lnTo>
                    <a:lnTo>
                      <a:pt x="135" y="288"/>
                    </a:lnTo>
                    <a:lnTo>
                      <a:pt x="152" y="271"/>
                    </a:lnTo>
                    <a:lnTo>
                      <a:pt x="152" y="245"/>
                    </a:lnTo>
                    <a:lnTo>
                      <a:pt x="152" y="220"/>
                    </a:lnTo>
                    <a:lnTo>
                      <a:pt x="144" y="211"/>
                    </a:lnTo>
                    <a:lnTo>
                      <a:pt x="135" y="194"/>
                    </a:lnTo>
                    <a:lnTo>
                      <a:pt x="118" y="194"/>
                    </a:lnTo>
                    <a:lnTo>
                      <a:pt x="101" y="186"/>
                    </a:lnTo>
                    <a:lnTo>
                      <a:pt x="110" y="178"/>
                    </a:lnTo>
                    <a:lnTo>
                      <a:pt x="118" y="169"/>
                    </a:lnTo>
                    <a:lnTo>
                      <a:pt x="110" y="144"/>
                    </a:lnTo>
                    <a:lnTo>
                      <a:pt x="101" y="118"/>
                    </a:lnTo>
                    <a:lnTo>
                      <a:pt x="76" y="110"/>
                    </a:lnTo>
                    <a:lnTo>
                      <a:pt x="42" y="110"/>
                    </a:lnTo>
                    <a:lnTo>
                      <a:pt x="25" y="127"/>
                    </a:lnTo>
                    <a:lnTo>
                      <a:pt x="8" y="135"/>
                    </a:lnTo>
                    <a:lnTo>
                      <a:pt x="0" y="161"/>
                    </a:lnTo>
                    <a:lnTo>
                      <a:pt x="0" y="178"/>
                    </a:lnTo>
                    <a:lnTo>
                      <a:pt x="25" y="178"/>
                    </a:lnTo>
                    <a:lnTo>
                      <a:pt x="25" y="161"/>
                    </a:lnTo>
                    <a:lnTo>
                      <a:pt x="33" y="152"/>
                    </a:lnTo>
                    <a:lnTo>
                      <a:pt x="33" y="135"/>
                    </a:lnTo>
                    <a:lnTo>
                      <a:pt x="50" y="135"/>
                    </a:lnTo>
                    <a:lnTo>
                      <a:pt x="59" y="127"/>
                    </a:lnTo>
                    <a:lnTo>
                      <a:pt x="76" y="135"/>
                    </a:lnTo>
                    <a:lnTo>
                      <a:pt x="93" y="152"/>
                    </a:lnTo>
                    <a:lnTo>
                      <a:pt x="93" y="169"/>
                    </a:lnTo>
                    <a:lnTo>
                      <a:pt x="84" y="178"/>
                    </a:lnTo>
                    <a:lnTo>
                      <a:pt x="59" y="194"/>
                    </a:lnTo>
                    <a:lnTo>
                      <a:pt x="59" y="220"/>
                    </a:lnTo>
                    <a:lnTo>
                      <a:pt x="76" y="211"/>
                    </a:lnTo>
                    <a:lnTo>
                      <a:pt x="93" y="203"/>
                    </a:lnTo>
                    <a:lnTo>
                      <a:pt x="110" y="211"/>
                    </a:lnTo>
                    <a:lnTo>
                      <a:pt x="118" y="220"/>
                    </a:lnTo>
                    <a:lnTo>
                      <a:pt x="127" y="237"/>
                    </a:lnTo>
                    <a:lnTo>
                      <a:pt x="127" y="245"/>
                    </a:lnTo>
                    <a:lnTo>
                      <a:pt x="127" y="262"/>
                    </a:lnTo>
                    <a:lnTo>
                      <a:pt x="118" y="279"/>
                    </a:lnTo>
                    <a:lnTo>
                      <a:pt x="101" y="288"/>
                    </a:lnTo>
                    <a:lnTo>
                      <a:pt x="93" y="288"/>
                    </a:lnTo>
                    <a:lnTo>
                      <a:pt x="76" y="288"/>
                    </a:lnTo>
                    <a:lnTo>
                      <a:pt x="67" y="279"/>
                    </a:lnTo>
                    <a:lnTo>
                      <a:pt x="50" y="262"/>
                    </a:lnTo>
                    <a:lnTo>
                      <a:pt x="33" y="271"/>
                    </a:lnTo>
                    <a:close/>
                    <a:moveTo>
                      <a:pt x="177" y="220"/>
                    </a:moveTo>
                    <a:lnTo>
                      <a:pt x="186" y="245"/>
                    </a:lnTo>
                    <a:lnTo>
                      <a:pt x="211" y="254"/>
                    </a:lnTo>
                    <a:lnTo>
                      <a:pt x="228" y="262"/>
                    </a:lnTo>
                    <a:lnTo>
                      <a:pt x="254" y="254"/>
                    </a:lnTo>
                    <a:lnTo>
                      <a:pt x="279" y="237"/>
                    </a:lnTo>
                    <a:lnTo>
                      <a:pt x="296" y="211"/>
                    </a:lnTo>
                    <a:lnTo>
                      <a:pt x="296" y="186"/>
                    </a:lnTo>
                    <a:lnTo>
                      <a:pt x="296" y="161"/>
                    </a:lnTo>
                    <a:lnTo>
                      <a:pt x="279" y="144"/>
                    </a:lnTo>
                    <a:lnTo>
                      <a:pt x="262" y="127"/>
                    </a:lnTo>
                    <a:lnTo>
                      <a:pt x="237" y="118"/>
                    </a:lnTo>
                    <a:lnTo>
                      <a:pt x="211" y="127"/>
                    </a:lnTo>
                    <a:lnTo>
                      <a:pt x="194" y="135"/>
                    </a:lnTo>
                    <a:lnTo>
                      <a:pt x="186" y="144"/>
                    </a:lnTo>
                    <a:lnTo>
                      <a:pt x="177" y="93"/>
                    </a:lnTo>
                    <a:lnTo>
                      <a:pt x="254" y="68"/>
                    </a:lnTo>
                    <a:lnTo>
                      <a:pt x="245" y="42"/>
                    </a:lnTo>
                    <a:lnTo>
                      <a:pt x="152" y="76"/>
                    </a:lnTo>
                    <a:lnTo>
                      <a:pt x="169" y="178"/>
                    </a:lnTo>
                    <a:lnTo>
                      <a:pt x="186" y="178"/>
                    </a:lnTo>
                    <a:lnTo>
                      <a:pt x="194" y="161"/>
                    </a:lnTo>
                    <a:lnTo>
                      <a:pt x="220" y="144"/>
                    </a:lnTo>
                    <a:lnTo>
                      <a:pt x="237" y="144"/>
                    </a:lnTo>
                    <a:lnTo>
                      <a:pt x="245" y="144"/>
                    </a:lnTo>
                    <a:lnTo>
                      <a:pt x="262" y="161"/>
                    </a:lnTo>
                    <a:lnTo>
                      <a:pt x="271" y="178"/>
                    </a:lnTo>
                    <a:lnTo>
                      <a:pt x="279" y="194"/>
                    </a:lnTo>
                    <a:lnTo>
                      <a:pt x="271" y="211"/>
                    </a:lnTo>
                    <a:lnTo>
                      <a:pt x="262" y="228"/>
                    </a:lnTo>
                    <a:lnTo>
                      <a:pt x="245" y="237"/>
                    </a:lnTo>
                    <a:lnTo>
                      <a:pt x="237" y="237"/>
                    </a:lnTo>
                    <a:lnTo>
                      <a:pt x="220" y="237"/>
                    </a:lnTo>
                    <a:lnTo>
                      <a:pt x="211" y="228"/>
                    </a:lnTo>
                    <a:lnTo>
                      <a:pt x="203" y="211"/>
                    </a:lnTo>
                    <a:lnTo>
                      <a:pt x="177" y="220"/>
                    </a:lnTo>
                    <a:close/>
                    <a:moveTo>
                      <a:pt x="304" y="127"/>
                    </a:moveTo>
                    <a:lnTo>
                      <a:pt x="321" y="152"/>
                    </a:lnTo>
                    <a:lnTo>
                      <a:pt x="330" y="169"/>
                    </a:lnTo>
                    <a:lnTo>
                      <a:pt x="338" y="186"/>
                    </a:lnTo>
                    <a:lnTo>
                      <a:pt x="355" y="194"/>
                    </a:lnTo>
                    <a:lnTo>
                      <a:pt x="381" y="203"/>
                    </a:lnTo>
                    <a:lnTo>
                      <a:pt x="406" y="194"/>
                    </a:lnTo>
                    <a:lnTo>
                      <a:pt x="423" y="186"/>
                    </a:lnTo>
                    <a:lnTo>
                      <a:pt x="431" y="178"/>
                    </a:lnTo>
                    <a:lnTo>
                      <a:pt x="440" y="161"/>
                    </a:lnTo>
                    <a:lnTo>
                      <a:pt x="440" y="135"/>
                    </a:lnTo>
                    <a:lnTo>
                      <a:pt x="440" y="110"/>
                    </a:lnTo>
                    <a:lnTo>
                      <a:pt x="431" y="84"/>
                    </a:lnTo>
                    <a:lnTo>
                      <a:pt x="423" y="59"/>
                    </a:lnTo>
                    <a:lnTo>
                      <a:pt x="414" y="42"/>
                    </a:lnTo>
                    <a:lnTo>
                      <a:pt x="389" y="17"/>
                    </a:lnTo>
                    <a:lnTo>
                      <a:pt x="364" y="0"/>
                    </a:lnTo>
                    <a:lnTo>
                      <a:pt x="338" y="8"/>
                    </a:lnTo>
                    <a:lnTo>
                      <a:pt x="321" y="17"/>
                    </a:lnTo>
                    <a:lnTo>
                      <a:pt x="304" y="25"/>
                    </a:lnTo>
                    <a:lnTo>
                      <a:pt x="296" y="51"/>
                    </a:lnTo>
                    <a:lnTo>
                      <a:pt x="296" y="68"/>
                    </a:lnTo>
                    <a:lnTo>
                      <a:pt x="296" y="93"/>
                    </a:lnTo>
                    <a:lnTo>
                      <a:pt x="304" y="127"/>
                    </a:lnTo>
                    <a:close/>
                    <a:moveTo>
                      <a:pt x="330" y="118"/>
                    </a:moveTo>
                    <a:lnTo>
                      <a:pt x="321" y="76"/>
                    </a:lnTo>
                    <a:lnTo>
                      <a:pt x="321" y="51"/>
                    </a:lnTo>
                    <a:lnTo>
                      <a:pt x="330" y="34"/>
                    </a:lnTo>
                    <a:lnTo>
                      <a:pt x="338" y="25"/>
                    </a:lnTo>
                    <a:lnTo>
                      <a:pt x="355" y="25"/>
                    </a:lnTo>
                    <a:lnTo>
                      <a:pt x="372" y="34"/>
                    </a:lnTo>
                    <a:lnTo>
                      <a:pt x="381" y="42"/>
                    </a:lnTo>
                    <a:lnTo>
                      <a:pt x="389" y="51"/>
                    </a:lnTo>
                    <a:lnTo>
                      <a:pt x="398" y="68"/>
                    </a:lnTo>
                    <a:lnTo>
                      <a:pt x="406" y="93"/>
                    </a:lnTo>
                    <a:lnTo>
                      <a:pt x="414" y="127"/>
                    </a:lnTo>
                    <a:lnTo>
                      <a:pt x="414" y="152"/>
                    </a:lnTo>
                    <a:lnTo>
                      <a:pt x="406" y="169"/>
                    </a:lnTo>
                    <a:lnTo>
                      <a:pt x="398" y="178"/>
                    </a:lnTo>
                    <a:lnTo>
                      <a:pt x="381" y="178"/>
                    </a:lnTo>
                    <a:lnTo>
                      <a:pt x="364" y="169"/>
                    </a:lnTo>
                    <a:lnTo>
                      <a:pt x="355" y="169"/>
                    </a:lnTo>
                    <a:lnTo>
                      <a:pt x="347" y="152"/>
                    </a:lnTo>
                    <a:lnTo>
                      <a:pt x="338" y="135"/>
                    </a:lnTo>
                    <a:lnTo>
                      <a:pt x="330" y="118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AFD384B-0DCE-4E2B-BF0D-F384172FD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0">
                <a:off x="1534" y="1463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F18BC9D-C825-445D-98FE-E9C0C0FA1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0">
                <a:off x="1568" y="1450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D94E6CF-7FFE-44AA-9A78-22820C400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0">
                <a:off x="1603" y="143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96858646-F0B3-4E7D-87B5-39FFB4A1F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9" y="928"/>
                <a:ext cx="102" cy="50"/>
              </a:xfrm>
              <a:custGeom>
                <a:avLst/>
                <a:gdLst>
                  <a:gd name="T0" fmla="*/ 17 w 449"/>
                  <a:gd name="T1" fmla="*/ 186 h 220"/>
                  <a:gd name="T2" fmla="*/ 93 w 449"/>
                  <a:gd name="T3" fmla="*/ 203 h 220"/>
                  <a:gd name="T4" fmla="*/ 135 w 449"/>
                  <a:gd name="T5" fmla="*/ 144 h 220"/>
                  <a:gd name="T6" fmla="*/ 118 w 449"/>
                  <a:gd name="T7" fmla="*/ 102 h 220"/>
                  <a:gd name="T8" fmla="*/ 127 w 449"/>
                  <a:gd name="T9" fmla="*/ 51 h 220"/>
                  <a:gd name="T10" fmla="*/ 76 w 449"/>
                  <a:gd name="T11" fmla="*/ 0 h 220"/>
                  <a:gd name="T12" fmla="*/ 17 w 449"/>
                  <a:gd name="T13" fmla="*/ 26 h 220"/>
                  <a:gd name="T14" fmla="*/ 42 w 449"/>
                  <a:gd name="T15" fmla="*/ 34 h 220"/>
                  <a:gd name="T16" fmla="*/ 76 w 449"/>
                  <a:gd name="T17" fmla="*/ 17 h 220"/>
                  <a:gd name="T18" fmla="*/ 101 w 449"/>
                  <a:gd name="T19" fmla="*/ 51 h 220"/>
                  <a:gd name="T20" fmla="*/ 76 w 449"/>
                  <a:gd name="T21" fmla="*/ 85 h 220"/>
                  <a:gd name="T22" fmla="*/ 68 w 449"/>
                  <a:gd name="T23" fmla="*/ 102 h 220"/>
                  <a:gd name="T24" fmla="*/ 101 w 449"/>
                  <a:gd name="T25" fmla="*/ 127 h 220"/>
                  <a:gd name="T26" fmla="*/ 93 w 449"/>
                  <a:gd name="T27" fmla="*/ 170 h 220"/>
                  <a:gd name="T28" fmla="*/ 51 w 449"/>
                  <a:gd name="T29" fmla="*/ 178 h 220"/>
                  <a:gd name="T30" fmla="*/ 25 w 449"/>
                  <a:gd name="T31" fmla="*/ 144 h 220"/>
                  <a:gd name="T32" fmla="*/ 152 w 449"/>
                  <a:gd name="T33" fmla="*/ 153 h 220"/>
                  <a:gd name="T34" fmla="*/ 212 w 449"/>
                  <a:gd name="T35" fmla="*/ 212 h 220"/>
                  <a:gd name="T36" fmla="*/ 262 w 449"/>
                  <a:gd name="T37" fmla="*/ 186 h 220"/>
                  <a:gd name="T38" fmla="*/ 279 w 449"/>
                  <a:gd name="T39" fmla="*/ 110 h 220"/>
                  <a:gd name="T40" fmla="*/ 271 w 449"/>
                  <a:gd name="T41" fmla="*/ 34 h 220"/>
                  <a:gd name="T42" fmla="*/ 203 w 449"/>
                  <a:gd name="T43" fmla="*/ 9 h 220"/>
                  <a:gd name="T44" fmla="*/ 161 w 449"/>
                  <a:gd name="T45" fmla="*/ 51 h 220"/>
                  <a:gd name="T46" fmla="*/ 178 w 449"/>
                  <a:gd name="T47" fmla="*/ 110 h 220"/>
                  <a:gd name="T48" fmla="*/ 203 w 449"/>
                  <a:gd name="T49" fmla="*/ 34 h 220"/>
                  <a:gd name="T50" fmla="*/ 254 w 449"/>
                  <a:gd name="T51" fmla="*/ 43 h 220"/>
                  <a:gd name="T52" fmla="*/ 254 w 449"/>
                  <a:gd name="T53" fmla="*/ 153 h 220"/>
                  <a:gd name="T54" fmla="*/ 228 w 449"/>
                  <a:gd name="T55" fmla="*/ 186 h 220"/>
                  <a:gd name="T56" fmla="*/ 186 w 449"/>
                  <a:gd name="T57" fmla="*/ 170 h 220"/>
                  <a:gd name="T58" fmla="*/ 313 w 449"/>
                  <a:gd name="T59" fmla="*/ 110 h 220"/>
                  <a:gd name="T60" fmla="*/ 347 w 449"/>
                  <a:gd name="T61" fmla="*/ 212 h 220"/>
                  <a:gd name="T62" fmla="*/ 406 w 449"/>
                  <a:gd name="T63" fmla="*/ 212 h 220"/>
                  <a:gd name="T64" fmla="*/ 440 w 449"/>
                  <a:gd name="T65" fmla="*/ 153 h 220"/>
                  <a:gd name="T66" fmla="*/ 440 w 449"/>
                  <a:gd name="T67" fmla="*/ 76 h 220"/>
                  <a:gd name="T68" fmla="*/ 381 w 449"/>
                  <a:gd name="T69" fmla="*/ 17 h 220"/>
                  <a:gd name="T70" fmla="*/ 338 w 449"/>
                  <a:gd name="T71" fmla="*/ 43 h 220"/>
                  <a:gd name="T72" fmla="*/ 313 w 449"/>
                  <a:gd name="T73" fmla="*/ 110 h 220"/>
                  <a:gd name="T74" fmla="*/ 355 w 449"/>
                  <a:gd name="T75" fmla="*/ 51 h 220"/>
                  <a:gd name="T76" fmla="*/ 398 w 449"/>
                  <a:gd name="T77" fmla="*/ 43 h 220"/>
                  <a:gd name="T78" fmla="*/ 415 w 449"/>
                  <a:gd name="T79" fmla="*/ 119 h 220"/>
                  <a:gd name="T80" fmla="*/ 406 w 449"/>
                  <a:gd name="T81" fmla="*/ 186 h 220"/>
                  <a:gd name="T82" fmla="*/ 355 w 449"/>
                  <a:gd name="T83" fmla="*/ 195 h 220"/>
                  <a:gd name="T84" fmla="*/ 338 w 449"/>
                  <a:gd name="T85" fmla="*/ 1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9" h="220">
                    <a:moveTo>
                      <a:pt x="0" y="144"/>
                    </a:moveTo>
                    <a:lnTo>
                      <a:pt x="8" y="170"/>
                    </a:lnTo>
                    <a:lnTo>
                      <a:pt x="17" y="186"/>
                    </a:lnTo>
                    <a:lnTo>
                      <a:pt x="42" y="195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27" y="170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0"/>
                    </a:lnTo>
                    <a:lnTo>
                      <a:pt x="118" y="102"/>
                    </a:lnTo>
                    <a:lnTo>
                      <a:pt x="101" y="93"/>
                    </a:lnTo>
                    <a:lnTo>
                      <a:pt x="118" y="76"/>
                    </a:lnTo>
                    <a:lnTo>
                      <a:pt x="127" y="51"/>
                    </a:lnTo>
                    <a:lnTo>
                      <a:pt x="127" y="26"/>
                    </a:lnTo>
                    <a:lnTo>
                      <a:pt x="101" y="9"/>
                    </a:lnTo>
                    <a:lnTo>
                      <a:pt x="76" y="0"/>
                    </a:lnTo>
                    <a:lnTo>
                      <a:pt x="51" y="0"/>
                    </a:lnTo>
                    <a:lnTo>
                      <a:pt x="34" y="9"/>
                    </a:lnTo>
                    <a:lnTo>
                      <a:pt x="17" y="26"/>
                    </a:lnTo>
                    <a:lnTo>
                      <a:pt x="8" y="51"/>
                    </a:lnTo>
                    <a:lnTo>
                      <a:pt x="34" y="51"/>
                    </a:lnTo>
                    <a:lnTo>
                      <a:pt x="42" y="34"/>
                    </a:lnTo>
                    <a:lnTo>
                      <a:pt x="51" y="26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93" y="26"/>
                    </a:lnTo>
                    <a:lnTo>
                      <a:pt x="101" y="43"/>
                    </a:lnTo>
                    <a:lnTo>
                      <a:pt x="101" y="51"/>
                    </a:lnTo>
                    <a:lnTo>
                      <a:pt x="101" y="68"/>
                    </a:lnTo>
                    <a:lnTo>
                      <a:pt x="93" y="76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1" y="102"/>
                    </a:lnTo>
                    <a:lnTo>
                      <a:pt x="68" y="102"/>
                    </a:lnTo>
                    <a:lnTo>
                      <a:pt x="85" y="110"/>
                    </a:lnTo>
                    <a:lnTo>
                      <a:pt x="101" y="119"/>
                    </a:lnTo>
                    <a:lnTo>
                      <a:pt x="101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0"/>
                    </a:lnTo>
                    <a:lnTo>
                      <a:pt x="76" y="178"/>
                    </a:lnTo>
                    <a:lnTo>
                      <a:pt x="68" y="186"/>
                    </a:lnTo>
                    <a:lnTo>
                      <a:pt x="51" y="178"/>
                    </a:lnTo>
                    <a:lnTo>
                      <a:pt x="42" y="170"/>
                    </a:lnTo>
                    <a:lnTo>
                      <a:pt x="34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6"/>
                    </a:lnTo>
                    <a:lnTo>
                      <a:pt x="186" y="203"/>
                    </a:lnTo>
                    <a:lnTo>
                      <a:pt x="212" y="212"/>
                    </a:lnTo>
                    <a:lnTo>
                      <a:pt x="228" y="212"/>
                    </a:lnTo>
                    <a:lnTo>
                      <a:pt x="245" y="203"/>
                    </a:lnTo>
                    <a:lnTo>
                      <a:pt x="262" y="186"/>
                    </a:lnTo>
                    <a:lnTo>
                      <a:pt x="271" y="170"/>
                    </a:lnTo>
                    <a:lnTo>
                      <a:pt x="279" y="144"/>
                    </a:lnTo>
                    <a:lnTo>
                      <a:pt x="279" y="110"/>
                    </a:lnTo>
                    <a:lnTo>
                      <a:pt x="288" y="85"/>
                    </a:lnTo>
                    <a:lnTo>
                      <a:pt x="279" y="68"/>
                    </a:lnTo>
                    <a:lnTo>
                      <a:pt x="271" y="34"/>
                    </a:lnTo>
                    <a:lnTo>
                      <a:pt x="254" y="17"/>
                    </a:lnTo>
                    <a:lnTo>
                      <a:pt x="220" y="9"/>
                    </a:lnTo>
                    <a:lnTo>
                      <a:pt x="203" y="9"/>
                    </a:lnTo>
                    <a:lnTo>
                      <a:pt x="186" y="17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61" y="76"/>
                    </a:lnTo>
                    <a:lnTo>
                      <a:pt x="152" y="102"/>
                    </a:lnTo>
                    <a:close/>
                    <a:moveTo>
                      <a:pt x="178" y="110"/>
                    </a:moveTo>
                    <a:lnTo>
                      <a:pt x="186" y="68"/>
                    </a:lnTo>
                    <a:lnTo>
                      <a:pt x="195" y="43"/>
                    </a:lnTo>
                    <a:lnTo>
                      <a:pt x="203" y="34"/>
                    </a:lnTo>
                    <a:lnTo>
                      <a:pt x="220" y="26"/>
                    </a:lnTo>
                    <a:lnTo>
                      <a:pt x="237" y="34"/>
                    </a:lnTo>
                    <a:lnTo>
                      <a:pt x="254" y="43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54" y="153"/>
                    </a:lnTo>
                    <a:lnTo>
                      <a:pt x="245" y="170"/>
                    </a:lnTo>
                    <a:lnTo>
                      <a:pt x="245" y="178"/>
                    </a:lnTo>
                    <a:lnTo>
                      <a:pt x="228" y="186"/>
                    </a:lnTo>
                    <a:lnTo>
                      <a:pt x="212" y="195"/>
                    </a:lnTo>
                    <a:lnTo>
                      <a:pt x="195" y="186"/>
                    </a:lnTo>
                    <a:lnTo>
                      <a:pt x="186" y="170"/>
                    </a:lnTo>
                    <a:lnTo>
                      <a:pt x="178" y="153"/>
                    </a:lnTo>
                    <a:lnTo>
                      <a:pt x="178" y="110"/>
                    </a:lnTo>
                    <a:close/>
                    <a:moveTo>
                      <a:pt x="313" y="110"/>
                    </a:moveTo>
                    <a:lnTo>
                      <a:pt x="313" y="161"/>
                    </a:lnTo>
                    <a:lnTo>
                      <a:pt x="330" y="195"/>
                    </a:lnTo>
                    <a:lnTo>
                      <a:pt x="347" y="212"/>
                    </a:lnTo>
                    <a:lnTo>
                      <a:pt x="372" y="220"/>
                    </a:lnTo>
                    <a:lnTo>
                      <a:pt x="389" y="220"/>
                    </a:lnTo>
                    <a:lnTo>
                      <a:pt x="406" y="212"/>
                    </a:lnTo>
                    <a:lnTo>
                      <a:pt x="423" y="195"/>
                    </a:lnTo>
                    <a:lnTo>
                      <a:pt x="432" y="178"/>
                    </a:lnTo>
                    <a:lnTo>
                      <a:pt x="440" y="153"/>
                    </a:lnTo>
                    <a:lnTo>
                      <a:pt x="440" y="119"/>
                    </a:lnTo>
                    <a:lnTo>
                      <a:pt x="449" y="93"/>
                    </a:lnTo>
                    <a:lnTo>
                      <a:pt x="440" y="76"/>
                    </a:lnTo>
                    <a:lnTo>
                      <a:pt x="432" y="43"/>
                    </a:lnTo>
                    <a:lnTo>
                      <a:pt x="415" y="26"/>
                    </a:lnTo>
                    <a:lnTo>
                      <a:pt x="381" y="17"/>
                    </a:lnTo>
                    <a:lnTo>
                      <a:pt x="364" y="17"/>
                    </a:lnTo>
                    <a:lnTo>
                      <a:pt x="347" y="26"/>
                    </a:lnTo>
                    <a:lnTo>
                      <a:pt x="338" y="43"/>
                    </a:lnTo>
                    <a:lnTo>
                      <a:pt x="322" y="59"/>
                    </a:lnTo>
                    <a:lnTo>
                      <a:pt x="322" y="85"/>
                    </a:lnTo>
                    <a:lnTo>
                      <a:pt x="313" y="110"/>
                    </a:lnTo>
                    <a:close/>
                    <a:moveTo>
                      <a:pt x="338" y="119"/>
                    </a:moveTo>
                    <a:lnTo>
                      <a:pt x="347" y="76"/>
                    </a:lnTo>
                    <a:lnTo>
                      <a:pt x="355" y="51"/>
                    </a:lnTo>
                    <a:lnTo>
                      <a:pt x="364" y="43"/>
                    </a:lnTo>
                    <a:lnTo>
                      <a:pt x="381" y="34"/>
                    </a:lnTo>
                    <a:lnTo>
                      <a:pt x="398" y="43"/>
                    </a:lnTo>
                    <a:lnTo>
                      <a:pt x="415" y="51"/>
                    </a:lnTo>
                    <a:lnTo>
                      <a:pt x="415" y="76"/>
                    </a:lnTo>
                    <a:lnTo>
                      <a:pt x="415" y="119"/>
                    </a:lnTo>
                    <a:lnTo>
                      <a:pt x="415" y="161"/>
                    </a:lnTo>
                    <a:lnTo>
                      <a:pt x="406" y="178"/>
                    </a:lnTo>
                    <a:lnTo>
                      <a:pt x="406" y="186"/>
                    </a:lnTo>
                    <a:lnTo>
                      <a:pt x="389" y="195"/>
                    </a:lnTo>
                    <a:lnTo>
                      <a:pt x="372" y="203"/>
                    </a:lnTo>
                    <a:lnTo>
                      <a:pt x="355" y="195"/>
                    </a:lnTo>
                    <a:lnTo>
                      <a:pt x="347" y="178"/>
                    </a:lnTo>
                    <a:lnTo>
                      <a:pt x="338" y="161"/>
                    </a:lnTo>
                    <a:lnTo>
                      <a:pt x="338" y="119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750284D-25D3-4CB5-AC15-4B23D0D30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1636" y="90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49745F5-3D19-47E4-A809-EE63FCAE6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1670" y="90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C1200D-3EA1-45FC-B871-7D641E44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1708" y="911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BB8C8578-2269-47CA-99C0-83DE8E141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1" y="1460"/>
                <a:ext cx="101" cy="47"/>
              </a:xfrm>
              <a:custGeom>
                <a:avLst/>
                <a:gdLst>
                  <a:gd name="T0" fmla="*/ 110 w 449"/>
                  <a:gd name="T1" fmla="*/ 195 h 204"/>
                  <a:gd name="T2" fmla="*/ 136 w 449"/>
                  <a:gd name="T3" fmla="*/ 153 h 204"/>
                  <a:gd name="T4" fmla="*/ 110 w 449"/>
                  <a:gd name="T5" fmla="*/ 127 h 204"/>
                  <a:gd name="T6" fmla="*/ 93 w 449"/>
                  <a:gd name="T7" fmla="*/ 0 h 204"/>
                  <a:gd name="T8" fmla="*/ 0 w 449"/>
                  <a:gd name="T9" fmla="*/ 153 h 204"/>
                  <a:gd name="T10" fmla="*/ 85 w 449"/>
                  <a:gd name="T11" fmla="*/ 195 h 204"/>
                  <a:gd name="T12" fmla="*/ 26 w 449"/>
                  <a:gd name="T13" fmla="*/ 127 h 204"/>
                  <a:gd name="T14" fmla="*/ 85 w 449"/>
                  <a:gd name="T15" fmla="*/ 127 h 204"/>
                  <a:gd name="T16" fmla="*/ 161 w 449"/>
                  <a:gd name="T17" fmla="*/ 153 h 204"/>
                  <a:gd name="T18" fmla="*/ 203 w 449"/>
                  <a:gd name="T19" fmla="*/ 195 h 204"/>
                  <a:gd name="T20" fmla="*/ 246 w 449"/>
                  <a:gd name="T21" fmla="*/ 204 h 204"/>
                  <a:gd name="T22" fmla="*/ 271 w 449"/>
                  <a:gd name="T23" fmla="*/ 178 h 204"/>
                  <a:gd name="T24" fmla="*/ 288 w 449"/>
                  <a:gd name="T25" fmla="*/ 136 h 204"/>
                  <a:gd name="T26" fmla="*/ 288 w 449"/>
                  <a:gd name="T27" fmla="*/ 77 h 204"/>
                  <a:gd name="T28" fmla="*/ 271 w 449"/>
                  <a:gd name="T29" fmla="*/ 26 h 204"/>
                  <a:gd name="T30" fmla="*/ 220 w 449"/>
                  <a:gd name="T31" fmla="*/ 0 h 204"/>
                  <a:gd name="T32" fmla="*/ 186 w 449"/>
                  <a:gd name="T33" fmla="*/ 9 h 204"/>
                  <a:gd name="T34" fmla="*/ 170 w 449"/>
                  <a:gd name="T35" fmla="*/ 43 h 204"/>
                  <a:gd name="T36" fmla="*/ 161 w 449"/>
                  <a:gd name="T37" fmla="*/ 102 h 204"/>
                  <a:gd name="T38" fmla="*/ 186 w 449"/>
                  <a:gd name="T39" fmla="*/ 60 h 204"/>
                  <a:gd name="T40" fmla="*/ 212 w 449"/>
                  <a:gd name="T41" fmla="*/ 26 h 204"/>
                  <a:gd name="T42" fmla="*/ 237 w 449"/>
                  <a:gd name="T43" fmla="*/ 26 h 204"/>
                  <a:gd name="T44" fmla="*/ 263 w 449"/>
                  <a:gd name="T45" fmla="*/ 60 h 204"/>
                  <a:gd name="T46" fmla="*/ 263 w 449"/>
                  <a:gd name="T47" fmla="*/ 144 h 204"/>
                  <a:gd name="T48" fmla="*/ 237 w 449"/>
                  <a:gd name="T49" fmla="*/ 178 h 204"/>
                  <a:gd name="T50" fmla="*/ 212 w 449"/>
                  <a:gd name="T51" fmla="*/ 178 h 204"/>
                  <a:gd name="T52" fmla="*/ 195 w 449"/>
                  <a:gd name="T53" fmla="*/ 153 h 204"/>
                  <a:gd name="T54" fmla="*/ 186 w 449"/>
                  <a:gd name="T55" fmla="*/ 102 h 204"/>
                  <a:gd name="T56" fmla="*/ 322 w 449"/>
                  <a:gd name="T57" fmla="*/ 153 h 204"/>
                  <a:gd name="T58" fmla="*/ 364 w 449"/>
                  <a:gd name="T59" fmla="*/ 195 h 204"/>
                  <a:gd name="T60" fmla="*/ 407 w 449"/>
                  <a:gd name="T61" fmla="*/ 204 h 204"/>
                  <a:gd name="T62" fmla="*/ 432 w 449"/>
                  <a:gd name="T63" fmla="*/ 178 h 204"/>
                  <a:gd name="T64" fmla="*/ 449 w 449"/>
                  <a:gd name="T65" fmla="*/ 136 h 204"/>
                  <a:gd name="T66" fmla="*/ 449 w 449"/>
                  <a:gd name="T67" fmla="*/ 77 h 204"/>
                  <a:gd name="T68" fmla="*/ 432 w 449"/>
                  <a:gd name="T69" fmla="*/ 26 h 204"/>
                  <a:gd name="T70" fmla="*/ 381 w 449"/>
                  <a:gd name="T71" fmla="*/ 0 h 204"/>
                  <a:gd name="T72" fmla="*/ 347 w 449"/>
                  <a:gd name="T73" fmla="*/ 9 h 204"/>
                  <a:gd name="T74" fmla="*/ 330 w 449"/>
                  <a:gd name="T75" fmla="*/ 43 h 204"/>
                  <a:gd name="T76" fmla="*/ 322 w 449"/>
                  <a:gd name="T77" fmla="*/ 102 h 204"/>
                  <a:gd name="T78" fmla="*/ 347 w 449"/>
                  <a:gd name="T79" fmla="*/ 60 h 204"/>
                  <a:gd name="T80" fmla="*/ 373 w 449"/>
                  <a:gd name="T81" fmla="*/ 26 h 204"/>
                  <a:gd name="T82" fmla="*/ 398 w 449"/>
                  <a:gd name="T83" fmla="*/ 26 h 204"/>
                  <a:gd name="T84" fmla="*/ 423 w 449"/>
                  <a:gd name="T85" fmla="*/ 60 h 204"/>
                  <a:gd name="T86" fmla="*/ 423 w 449"/>
                  <a:gd name="T87" fmla="*/ 144 h 204"/>
                  <a:gd name="T88" fmla="*/ 398 w 449"/>
                  <a:gd name="T89" fmla="*/ 178 h 204"/>
                  <a:gd name="T90" fmla="*/ 373 w 449"/>
                  <a:gd name="T91" fmla="*/ 178 h 204"/>
                  <a:gd name="T92" fmla="*/ 356 w 449"/>
                  <a:gd name="T93" fmla="*/ 153 h 204"/>
                  <a:gd name="T94" fmla="*/ 347 w 449"/>
                  <a:gd name="T95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9" h="204">
                    <a:moveTo>
                      <a:pt x="85" y="195"/>
                    </a:moveTo>
                    <a:lnTo>
                      <a:pt x="110" y="195"/>
                    </a:lnTo>
                    <a:lnTo>
                      <a:pt x="110" y="153"/>
                    </a:lnTo>
                    <a:lnTo>
                      <a:pt x="136" y="153"/>
                    </a:lnTo>
                    <a:lnTo>
                      <a:pt x="136" y="127"/>
                    </a:lnTo>
                    <a:lnTo>
                      <a:pt x="110" y="127"/>
                    </a:lnTo>
                    <a:lnTo>
                      <a:pt x="110" y="0"/>
                    </a:lnTo>
                    <a:lnTo>
                      <a:pt x="93" y="0"/>
                    </a:lnTo>
                    <a:lnTo>
                      <a:pt x="0" y="127"/>
                    </a:lnTo>
                    <a:lnTo>
                      <a:pt x="0" y="153"/>
                    </a:lnTo>
                    <a:lnTo>
                      <a:pt x="85" y="153"/>
                    </a:lnTo>
                    <a:lnTo>
                      <a:pt x="85" y="195"/>
                    </a:lnTo>
                    <a:close/>
                    <a:moveTo>
                      <a:pt x="85" y="127"/>
                    </a:moveTo>
                    <a:lnTo>
                      <a:pt x="26" y="127"/>
                    </a:lnTo>
                    <a:lnTo>
                      <a:pt x="85" y="43"/>
                    </a:lnTo>
                    <a:lnTo>
                      <a:pt x="85" y="127"/>
                    </a:lnTo>
                    <a:close/>
                    <a:moveTo>
                      <a:pt x="161" y="102"/>
                    </a:moveTo>
                    <a:lnTo>
                      <a:pt x="161" y="153"/>
                    </a:lnTo>
                    <a:lnTo>
                      <a:pt x="178" y="178"/>
                    </a:lnTo>
                    <a:lnTo>
                      <a:pt x="203" y="195"/>
                    </a:lnTo>
                    <a:lnTo>
                      <a:pt x="229" y="204"/>
                    </a:lnTo>
                    <a:lnTo>
                      <a:pt x="246" y="204"/>
                    </a:lnTo>
                    <a:lnTo>
                      <a:pt x="263" y="187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6"/>
                    </a:lnTo>
                    <a:lnTo>
                      <a:pt x="288" y="102"/>
                    </a:lnTo>
                    <a:lnTo>
                      <a:pt x="288" y="77"/>
                    </a:lnTo>
                    <a:lnTo>
                      <a:pt x="288" y="51"/>
                    </a:lnTo>
                    <a:lnTo>
                      <a:pt x="271" y="26"/>
                    </a:lnTo>
                    <a:lnTo>
                      <a:pt x="254" y="9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186" y="9"/>
                    </a:lnTo>
                    <a:lnTo>
                      <a:pt x="178" y="26"/>
                    </a:lnTo>
                    <a:lnTo>
                      <a:pt x="170" y="43"/>
                    </a:lnTo>
                    <a:lnTo>
                      <a:pt x="161" y="68"/>
                    </a:lnTo>
                    <a:lnTo>
                      <a:pt x="161" y="102"/>
                    </a:lnTo>
                    <a:close/>
                    <a:moveTo>
                      <a:pt x="186" y="102"/>
                    </a:moveTo>
                    <a:lnTo>
                      <a:pt x="186" y="60"/>
                    </a:lnTo>
                    <a:lnTo>
                      <a:pt x="195" y="34"/>
                    </a:lnTo>
                    <a:lnTo>
                      <a:pt x="212" y="26"/>
                    </a:lnTo>
                    <a:lnTo>
                      <a:pt x="220" y="17"/>
                    </a:lnTo>
                    <a:lnTo>
                      <a:pt x="237" y="26"/>
                    </a:lnTo>
                    <a:lnTo>
                      <a:pt x="254" y="34"/>
                    </a:lnTo>
                    <a:lnTo>
                      <a:pt x="263" y="60"/>
                    </a:lnTo>
                    <a:lnTo>
                      <a:pt x="263" y="102"/>
                    </a:lnTo>
                    <a:lnTo>
                      <a:pt x="263" y="144"/>
                    </a:lnTo>
                    <a:lnTo>
                      <a:pt x="254" y="170"/>
                    </a:lnTo>
                    <a:lnTo>
                      <a:pt x="237" y="178"/>
                    </a:lnTo>
                    <a:lnTo>
                      <a:pt x="229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95" y="153"/>
                    </a:lnTo>
                    <a:lnTo>
                      <a:pt x="186" y="144"/>
                    </a:lnTo>
                    <a:lnTo>
                      <a:pt x="186" y="102"/>
                    </a:lnTo>
                    <a:close/>
                    <a:moveTo>
                      <a:pt x="322" y="102"/>
                    </a:moveTo>
                    <a:lnTo>
                      <a:pt x="322" y="153"/>
                    </a:lnTo>
                    <a:lnTo>
                      <a:pt x="339" y="178"/>
                    </a:lnTo>
                    <a:lnTo>
                      <a:pt x="364" y="195"/>
                    </a:lnTo>
                    <a:lnTo>
                      <a:pt x="390" y="204"/>
                    </a:lnTo>
                    <a:lnTo>
                      <a:pt x="407" y="204"/>
                    </a:lnTo>
                    <a:lnTo>
                      <a:pt x="423" y="187"/>
                    </a:lnTo>
                    <a:lnTo>
                      <a:pt x="432" y="178"/>
                    </a:lnTo>
                    <a:lnTo>
                      <a:pt x="440" y="161"/>
                    </a:lnTo>
                    <a:lnTo>
                      <a:pt x="449" y="136"/>
                    </a:lnTo>
                    <a:lnTo>
                      <a:pt x="449" y="102"/>
                    </a:lnTo>
                    <a:lnTo>
                      <a:pt x="449" y="77"/>
                    </a:lnTo>
                    <a:lnTo>
                      <a:pt x="449" y="51"/>
                    </a:lnTo>
                    <a:lnTo>
                      <a:pt x="432" y="26"/>
                    </a:lnTo>
                    <a:lnTo>
                      <a:pt x="415" y="9"/>
                    </a:lnTo>
                    <a:lnTo>
                      <a:pt x="381" y="0"/>
                    </a:lnTo>
                    <a:lnTo>
                      <a:pt x="364" y="0"/>
                    </a:lnTo>
                    <a:lnTo>
                      <a:pt x="347" y="9"/>
                    </a:lnTo>
                    <a:lnTo>
                      <a:pt x="339" y="26"/>
                    </a:lnTo>
                    <a:lnTo>
                      <a:pt x="330" y="43"/>
                    </a:lnTo>
                    <a:lnTo>
                      <a:pt x="322" y="68"/>
                    </a:lnTo>
                    <a:lnTo>
                      <a:pt x="322" y="102"/>
                    </a:lnTo>
                    <a:close/>
                    <a:moveTo>
                      <a:pt x="347" y="102"/>
                    </a:moveTo>
                    <a:lnTo>
                      <a:pt x="347" y="60"/>
                    </a:lnTo>
                    <a:lnTo>
                      <a:pt x="356" y="34"/>
                    </a:lnTo>
                    <a:lnTo>
                      <a:pt x="373" y="26"/>
                    </a:lnTo>
                    <a:lnTo>
                      <a:pt x="381" y="17"/>
                    </a:lnTo>
                    <a:lnTo>
                      <a:pt x="398" y="26"/>
                    </a:lnTo>
                    <a:lnTo>
                      <a:pt x="415" y="34"/>
                    </a:lnTo>
                    <a:lnTo>
                      <a:pt x="423" y="60"/>
                    </a:lnTo>
                    <a:lnTo>
                      <a:pt x="423" y="102"/>
                    </a:lnTo>
                    <a:lnTo>
                      <a:pt x="423" y="144"/>
                    </a:lnTo>
                    <a:lnTo>
                      <a:pt x="415" y="170"/>
                    </a:lnTo>
                    <a:lnTo>
                      <a:pt x="398" y="178"/>
                    </a:lnTo>
                    <a:lnTo>
                      <a:pt x="390" y="178"/>
                    </a:lnTo>
                    <a:lnTo>
                      <a:pt x="373" y="178"/>
                    </a:lnTo>
                    <a:lnTo>
                      <a:pt x="356" y="170"/>
                    </a:lnTo>
                    <a:lnTo>
                      <a:pt x="356" y="153"/>
                    </a:lnTo>
                    <a:lnTo>
                      <a:pt x="347" y="144"/>
                    </a:lnTo>
                    <a:lnTo>
                      <a:pt x="347" y="102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2A71626-DB54-450F-BD56-A8C5BCB49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5858" y="143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032297D-CFD1-41E8-B7B8-D87D3C3F3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5896" y="143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6C0EE61-C38B-4FAA-B0DF-65F0BB912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5930" y="143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B2BB756-4212-4C55-A52A-A72F8B9607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746"/>
                <a:ext cx="102" cy="65"/>
              </a:xfrm>
              <a:custGeom>
                <a:avLst/>
                <a:gdLst>
                  <a:gd name="T0" fmla="*/ 8 w 449"/>
                  <a:gd name="T1" fmla="*/ 169 h 288"/>
                  <a:gd name="T2" fmla="*/ 76 w 449"/>
                  <a:gd name="T3" fmla="*/ 203 h 288"/>
                  <a:gd name="T4" fmla="*/ 127 w 449"/>
                  <a:gd name="T5" fmla="*/ 161 h 288"/>
                  <a:gd name="T6" fmla="*/ 119 w 449"/>
                  <a:gd name="T7" fmla="*/ 110 h 288"/>
                  <a:gd name="T8" fmla="*/ 144 w 449"/>
                  <a:gd name="T9" fmla="*/ 68 h 288"/>
                  <a:gd name="T10" fmla="*/ 102 w 449"/>
                  <a:gd name="T11" fmla="*/ 0 h 288"/>
                  <a:gd name="T12" fmla="*/ 42 w 449"/>
                  <a:gd name="T13" fmla="*/ 17 h 288"/>
                  <a:gd name="T14" fmla="*/ 59 w 449"/>
                  <a:gd name="T15" fmla="*/ 34 h 288"/>
                  <a:gd name="T16" fmla="*/ 93 w 449"/>
                  <a:gd name="T17" fmla="*/ 25 h 288"/>
                  <a:gd name="T18" fmla="*/ 119 w 449"/>
                  <a:gd name="T19" fmla="*/ 59 h 288"/>
                  <a:gd name="T20" fmla="*/ 85 w 449"/>
                  <a:gd name="T21" fmla="*/ 85 h 288"/>
                  <a:gd name="T22" fmla="*/ 59 w 449"/>
                  <a:gd name="T23" fmla="*/ 101 h 288"/>
                  <a:gd name="T24" fmla="*/ 102 w 449"/>
                  <a:gd name="T25" fmla="*/ 118 h 288"/>
                  <a:gd name="T26" fmla="*/ 93 w 449"/>
                  <a:gd name="T27" fmla="*/ 169 h 288"/>
                  <a:gd name="T28" fmla="*/ 51 w 449"/>
                  <a:gd name="T29" fmla="*/ 178 h 288"/>
                  <a:gd name="T30" fmla="*/ 25 w 449"/>
                  <a:gd name="T31" fmla="*/ 152 h 288"/>
                  <a:gd name="T32" fmla="*/ 161 w 449"/>
                  <a:gd name="T33" fmla="*/ 127 h 288"/>
                  <a:gd name="T34" fmla="*/ 169 w 449"/>
                  <a:gd name="T35" fmla="*/ 228 h 288"/>
                  <a:gd name="T36" fmla="*/ 229 w 449"/>
                  <a:gd name="T37" fmla="*/ 237 h 288"/>
                  <a:gd name="T38" fmla="*/ 271 w 449"/>
                  <a:gd name="T39" fmla="*/ 195 h 288"/>
                  <a:gd name="T40" fmla="*/ 288 w 449"/>
                  <a:gd name="T41" fmla="*/ 118 h 288"/>
                  <a:gd name="T42" fmla="*/ 246 w 449"/>
                  <a:gd name="T43" fmla="*/ 42 h 288"/>
                  <a:gd name="T44" fmla="*/ 195 w 449"/>
                  <a:gd name="T45" fmla="*/ 59 h 288"/>
                  <a:gd name="T46" fmla="*/ 161 w 449"/>
                  <a:gd name="T47" fmla="*/ 127 h 288"/>
                  <a:gd name="T48" fmla="*/ 212 w 449"/>
                  <a:gd name="T49" fmla="*/ 68 h 288"/>
                  <a:gd name="T50" fmla="*/ 254 w 449"/>
                  <a:gd name="T51" fmla="*/ 76 h 288"/>
                  <a:gd name="T52" fmla="*/ 254 w 449"/>
                  <a:gd name="T53" fmla="*/ 152 h 288"/>
                  <a:gd name="T54" fmla="*/ 237 w 449"/>
                  <a:gd name="T55" fmla="*/ 203 h 288"/>
                  <a:gd name="T56" fmla="*/ 195 w 449"/>
                  <a:gd name="T57" fmla="*/ 220 h 288"/>
                  <a:gd name="T58" fmla="*/ 169 w 449"/>
                  <a:gd name="T59" fmla="*/ 169 h 288"/>
                  <a:gd name="T60" fmla="*/ 305 w 449"/>
                  <a:gd name="T61" fmla="*/ 212 h 288"/>
                  <a:gd name="T62" fmla="*/ 347 w 449"/>
                  <a:gd name="T63" fmla="*/ 279 h 288"/>
                  <a:gd name="T64" fmla="*/ 398 w 449"/>
                  <a:gd name="T65" fmla="*/ 271 h 288"/>
                  <a:gd name="T66" fmla="*/ 440 w 449"/>
                  <a:gd name="T67" fmla="*/ 203 h 288"/>
                  <a:gd name="T68" fmla="*/ 440 w 449"/>
                  <a:gd name="T69" fmla="*/ 127 h 288"/>
                  <a:gd name="T70" fmla="*/ 381 w 449"/>
                  <a:gd name="T71" fmla="*/ 85 h 288"/>
                  <a:gd name="T72" fmla="*/ 339 w 449"/>
                  <a:gd name="T73" fmla="*/ 118 h 288"/>
                  <a:gd name="T74" fmla="*/ 339 w 449"/>
                  <a:gd name="T75" fmla="*/ 178 h 288"/>
                  <a:gd name="T76" fmla="*/ 381 w 449"/>
                  <a:gd name="T77" fmla="*/ 110 h 288"/>
                  <a:gd name="T78" fmla="*/ 423 w 449"/>
                  <a:gd name="T79" fmla="*/ 127 h 288"/>
                  <a:gd name="T80" fmla="*/ 406 w 449"/>
                  <a:gd name="T81" fmla="*/ 220 h 288"/>
                  <a:gd name="T82" fmla="*/ 381 w 449"/>
                  <a:gd name="T83" fmla="*/ 254 h 288"/>
                  <a:gd name="T84" fmla="*/ 339 w 449"/>
                  <a:gd name="T85" fmla="*/ 254 h 288"/>
                  <a:gd name="T86" fmla="*/ 339 w 449"/>
                  <a:gd name="T87" fmla="*/ 17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9" h="288">
                    <a:moveTo>
                      <a:pt x="0" y="127"/>
                    </a:moveTo>
                    <a:lnTo>
                      <a:pt x="0" y="152"/>
                    </a:lnTo>
                    <a:lnTo>
                      <a:pt x="8" y="169"/>
                    </a:lnTo>
                    <a:lnTo>
                      <a:pt x="25" y="186"/>
                    </a:lnTo>
                    <a:lnTo>
                      <a:pt x="42" y="195"/>
                    </a:lnTo>
                    <a:lnTo>
                      <a:pt x="76" y="203"/>
                    </a:lnTo>
                    <a:lnTo>
                      <a:pt x="93" y="195"/>
                    </a:lnTo>
                    <a:lnTo>
                      <a:pt x="119" y="178"/>
                    </a:lnTo>
                    <a:lnTo>
                      <a:pt x="127" y="161"/>
                    </a:lnTo>
                    <a:lnTo>
                      <a:pt x="127" y="135"/>
                    </a:lnTo>
                    <a:lnTo>
                      <a:pt x="127" y="127"/>
                    </a:lnTo>
                    <a:lnTo>
                      <a:pt x="119" y="110"/>
                    </a:lnTo>
                    <a:lnTo>
                      <a:pt x="102" y="101"/>
                    </a:lnTo>
                    <a:lnTo>
                      <a:pt x="127" y="93"/>
                    </a:lnTo>
                    <a:lnTo>
                      <a:pt x="144" y="68"/>
                    </a:lnTo>
                    <a:lnTo>
                      <a:pt x="144" y="42"/>
                    </a:lnTo>
                    <a:lnTo>
                      <a:pt x="127" y="17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9" y="8"/>
                    </a:lnTo>
                    <a:lnTo>
                      <a:pt x="42" y="17"/>
                    </a:lnTo>
                    <a:lnTo>
                      <a:pt x="25" y="34"/>
                    </a:lnTo>
                    <a:lnTo>
                      <a:pt x="51" y="42"/>
                    </a:lnTo>
                    <a:lnTo>
                      <a:pt x="59" y="34"/>
                    </a:lnTo>
                    <a:lnTo>
                      <a:pt x="68" y="25"/>
                    </a:lnTo>
                    <a:lnTo>
                      <a:pt x="85" y="17"/>
                    </a:lnTo>
                    <a:lnTo>
                      <a:pt x="93" y="25"/>
                    </a:lnTo>
                    <a:lnTo>
                      <a:pt x="119" y="34"/>
                    </a:lnTo>
                    <a:lnTo>
                      <a:pt x="119" y="51"/>
                    </a:lnTo>
                    <a:lnTo>
                      <a:pt x="119" y="59"/>
                    </a:lnTo>
                    <a:lnTo>
                      <a:pt x="110" y="76"/>
                    </a:lnTo>
                    <a:lnTo>
                      <a:pt x="102" y="85"/>
                    </a:lnTo>
                    <a:lnTo>
                      <a:pt x="85" y="85"/>
                    </a:lnTo>
                    <a:lnTo>
                      <a:pt x="68" y="85"/>
                    </a:lnTo>
                    <a:lnTo>
                      <a:pt x="68" y="76"/>
                    </a:lnTo>
                    <a:lnTo>
                      <a:pt x="59" y="101"/>
                    </a:lnTo>
                    <a:lnTo>
                      <a:pt x="76" y="101"/>
                    </a:lnTo>
                    <a:lnTo>
                      <a:pt x="93" y="110"/>
                    </a:lnTo>
                    <a:lnTo>
                      <a:pt x="102" y="118"/>
                    </a:lnTo>
                    <a:lnTo>
                      <a:pt x="102" y="135"/>
                    </a:lnTo>
                    <a:lnTo>
                      <a:pt x="102" y="152"/>
                    </a:lnTo>
                    <a:lnTo>
                      <a:pt x="93" y="169"/>
                    </a:lnTo>
                    <a:lnTo>
                      <a:pt x="85" y="178"/>
                    </a:lnTo>
                    <a:lnTo>
                      <a:pt x="68" y="178"/>
                    </a:lnTo>
                    <a:lnTo>
                      <a:pt x="51" y="178"/>
                    </a:lnTo>
                    <a:lnTo>
                      <a:pt x="42" y="169"/>
                    </a:lnTo>
                    <a:lnTo>
                      <a:pt x="34" y="161"/>
                    </a:lnTo>
                    <a:lnTo>
                      <a:pt x="25" y="152"/>
                    </a:lnTo>
                    <a:lnTo>
                      <a:pt x="25" y="127"/>
                    </a:lnTo>
                    <a:lnTo>
                      <a:pt x="0" y="127"/>
                    </a:lnTo>
                    <a:close/>
                    <a:moveTo>
                      <a:pt x="161" y="127"/>
                    </a:moveTo>
                    <a:lnTo>
                      <a:pt x="152" y="169"/>
                    </a:lnTo>
                    <a:lnTo>
                      <a:pt x="152" y="212"/>
                    </a:lnTo>
                    <a:lnTo>
                      <a:pt x="169" y="228"/>
                    </a:lnTo>
                    <a:lnTo>
                      <a:pt x="195" y="237"/>
                    </a:lnTo>
                    <a:lnTo>
                      <a:pt x="212" y="245"/>
                    </a:lnTo>
                    <a:lnTo>
                      <a:pt x="229" y="237"/>
                    </a:lnTo>
                    <a:lnTo>
                      <a:pt x="246" y="228"/>
                    </a:lnTo>
                    <a:lnTo>
                      <a:pt x="262" y="212"/>
                    </a:lnTo>
                    <a:lnTo>
                      <a:pt x="271" y="195"/>
                    </a:lnTo>
                    <a:lnTo>
                      <a:pt x="279" y="161"/>
                    </a:lnTo>
                    <a:lnTo>
                      <a:pt x="288" y="135"/>
                    </a:lnTo>
                    <a:lnTo>
                      <a:pt x="288" y="118"/>
                    </a:lnTo>
                    <a:lnTo>
                      <a:pt x="288" y="85"/>
                    </a:lnTo>
                    <a:lnTo>
                      <a:pt x="271" y="59"/>
                    </a:lnTo>
                    <a:lnTo>
                      <a:pt x="246" y="42"/>
                    </a:lnTo>
                    <a:lnTo>
                      <a:pt x="229" y="42"/>
                    </a:lnTo>
                    <a:lnTo>
                      <a:pt x="212" y="51"/>
                    </a:lnTo>
                    <a:lnTo>
                      <a:pt x="195" y="59"/>
                    </a:lnTo>
                    <a:lnTo>
                      <a:pt x="178" y="76"/>
                    </a:lnTo>
                    <a:lnTo>
                      <a:pt x="169" y="93"/>
                    </a:lnTo>
                    <a:lnTo>
                      <a:pt x="161" y="127"/>
                    </a:lnTo>
                    <a:close/>
                    <a:moveTo>
                      <a:pt x="178" y="135"/>
                    </a:moveTo>
                    <a:lnTo>
                      <a:pt x="195" y="93"/>
                    </a:lnTo>
                    <a:lnTo>
                      <a:pt x="212" y="68"/>
                    </a:lnTo>
                    <a:lnTo>
                      <a:pt x="229" y="68"/>
                    </a:lnTo>
                    <a:lnTo>
                      <a:pt x="246" y="68"/>
                    </a:lnTo>
                    <a:lnTo>
                      <a:pt x="254" y="76"/>
                    </a:lnTo>
                    <a:lnTo>
                      <a:pt x="262" y="85"/>
                    </a:lnTo>
                    <a:lnTo>
                      <a:pt x="262" y="118"/>
                    </a:lnTo>
                    <a:lnTo>
                      <a:pt x="254" y="152"/>
                    </a:lnTo>
                    <a:lnTo>
                      <a:pt x="254" y="178"/>
                    </a:lnTo>
                    <a:lnTo>
                      <a:pt x="246" y="195"/>
                    </a:lnTo>
                    <a:lnTo>
                      <a:pt x="237" y="203"/>
                    </a:lnTo>
                    <a:lnTo>
                      <a:pt x="229" y="212"/>
                    </a:lnTo>
                    <a:lnTo>
                      <a:pt x="212" y="220"/>
                    </a:lnTo>
                    <a:lnTo>
                      <a:pt x="195" y="220"/>
                    </a:lnTo>
                    <a:lnTo>
                      <a:pt x="186" y="212"/>
                    </a:lnTo>
                    <a:lnTo>
                      <a:pt x="178" y="195"/>
                    </a:lnTo>
                    <a:lnTo>
                      <a:pt x="169" y="169"/>
                    </a:lnTo>
                    <a:lnTo>
                      <a:pt x="178" y="135"/>
                    </a:lnTo>
                    <a:close/>
                    <a:moveTo>
                      <a:pt x="313" y="169"/>
                    </a:moveTo>
                    <a:lnTo>
                      <a:pt x="305" y="212"/>
                    </a:lnTo>
                    <a:lnTo>
                      <a:pt x="313" y="254"/>
                    </a:lnTo>
                    <a:lnTo>
                      <a:pt x="322" y="271"/>
                    </a:lnTo>
                    <a:lnTo>
                      <a:pt x="347" y="279"/>
                    </a:lnTo>
                    <a:lnTo>
                      <a:pt x="364" y="288"/>
                    </a:lnTo>
                    <a:lnTo>
                      <a:pt x="389" y="279"/>
                    </a:lnTo>
                    <a:lnTo>
                      <a:pt x="398" y="271"/>
                    </a:lnTo>
                    <a:lnTo>
                      <a:pt x="415" y="254"/>
                    </a:lnTo>
                    <a:lnTo>
                      <a:pt x="432" y="237"/>
                    </a:lnTo>
                    <a:lnTo>
                      <a:pt x="440" y="203"/>
                    </a:lnTo>
                    <a:lnTo>
                      <a:pt x="440" y="178"/>
                    </a:lnTo>
                    <a:lnTo>
                      <a:pt x="449" y="161"/>
                    </a:lnTo>
                    <a:lnTo>
                      <a:pt x="440" y="127"/>
                    </a:lnTo>
                    <a:lnTo>
                      <a:pt x="432" y="101"/>
                    </a:lnTo>
                    <a:lnTo>
                      <a:pt x="406" y="85"/>
                    </a:lnTo>
                    <a:lnTo>
                      <a:pt x="381" y="85"/>
                    </a:lnTo>
                    <a:lnTo>
                      <a:pt x="364" y="93"/>
                    </a:lnTo>
                    <a:lnTo>
                      <a:pt x="347" y="101"/>
                    </a:lnTo>
                    <a:lnTo>
                      <a:pt x="339" y="118"/>
                    </a:lnTo>
                    <a:lnTo>
                      <a:pt x="322" y="135"/>
                    </a:lnTo>
                    <a:lnTo>
                      <a:pt x="313" y="169"/>
                    </a:lnTo>
                    <a:close/>
                    <a:moveTo>
                      <a:pt x="339" y="178"/>
                    </a:moveTo>
                    <a:lnTo>
                      <a:pt x="356" y="135"/>
                    </a:lnTo>
                    <a:lnTo>
                      <a:pt x="372" y="110"/>
                    </a:lnTo>
                    <a:lnTo>
                      <a:pt x="381" y="110"/>
                    </a:lnTo>
                    <a:lnTo>
                      <a:pt x="398" y="110"/>
                    </a:lnTo>
                    <a:lnTo>
                      <a:pt x="415" y="118"/>
                    </a:lnTo>
                    <a:lnTo>
                      <a:pt x="423" y="127"/>
                    </a:lnTo>
                    <a:lnTo>
                      <a:pt x="423" y="161"/>
                    </a:lnTo>
                    <a:lnTo>
                      <a:pt x="415" y="195"/>
                    </a:lnTo>
                    <a:lnTo>
                      <a:pt x="406" y="220"/>
                    </a:lnTo>
                    <a:lnTo>
                      <a:pt x="398" y="237"/>
                    </a:lnTo>
                    <a:lnTo>
                      <a:pt x="389" y="245"/>
                    </a:lnTo>
                    <a:lnTo>
                      <a:pt x="381" y="254"/>
                    </a:lnTo>
                    <a:lnTo>
                      <a:pt x="372" y="262"/>
                    </a:lnTo>
                    <a:lnTo>
                      <a:pt x="356" y="262"/>
                    </a:lnTo>
                    <a:lnTo>
                      <a:pt x="339" y="254"/>
                    </a:lnTo>
                    <a:lnTo>
                      <a:pt x="330" y="237"/>
                    </a:lnTo>
                    <a:lnTo>
                      <a:pt x="330" y="212"/>
                    </a:lnTo>
                    <a:lnTo>
                      <a:pt x="339" y="178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CF7106A-AAA7-4340-BA59-D8C0BEE62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4456" y="725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1A3EFC1-68B6-4C73-949A-0414C7FF7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4490" y="73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AF48F87-F164-43DE-97D0-618D838C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4524" y="746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AF4BA25B-0980-4077-8362-9AC21C4AB1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3" y="2698"/>
                <a:ext cx="104" cy="60"/>
              </a:xfrm>
              <a:custGeom>
                <a:avLst/>
                <a:gdLst>
                  <a:gd name="T0" fmla="*/ 102 w 457"/>
                  <a:gd name="T1" fmla="*/ 203 h 262"/>
                  <a:gd name="T2" fmla="*/ 135 w 457"/>
                  <a:gd name="T3" fmla="*/ 161 h 262"/>
                  <a:gd name="T4" fmla="*/ 110 w 457"/>
                  <a:gd name="T5" fmla="*/ 135 h 262"/>
                  <a:gd name="T6" fmla="*/ 118 w 457"/>
                  <a:gd name="T7" fmla="*/ 0 h 262"/>
                  <a:gd name="T8" fmla="*/ 0 w 457"/>
                  <a:gd name="T9" fmla="*/ 135 h 262"/>
                  <a:gd name="T10" fmla="*/ 76 w 457"/>
                  <a:gd name="T11" fmla="*/ 203 h 262"/>
                  <a:gd name="T12" fmla="*/ 25 w 457"/>
                  <a:gd name="T13" fmla="*/ 118 h 262"/>
                  <a:gd name="T14" fmla="*/ 93 w 457"/>
                  <a:gd name="T15" fmla="*/ 127 h 262"/>
                  <a:gd name="T16" fmla="*/ 161 w 457"/>
                  <a:gd name="T17" fmla="*/ 169 h 262"/>
                  <a:gd name="T18" fmla="*/ 186 w 457"/>
                  <a:gd name="T19" fmla="*/ 220 h 262"/>
                  <a:gd name="T20" fmla="*/ 229 w 457"/>
                  <a:gd name="T21" fmla="*/ 228 h 262"/>
                  <a:gd name="T22" fmla="*/ 262 w 457"/>
                  <a:gd name="T23" fmla="*/ 211 h 262"/>
                  <a:gd name="T24" fmla="*/ 288 w 457"/>
                  <a:gd name="T25" fmla="*/ 169 h 262"/>
                  <a:gd name="T26" fmla="*/ 296 w 457"/>
                  <a:gd name="T27" fmla="*/ 118 h 262"/>
                  <a:gd name="T28" fmla="*/ 296 w 457"/>
                  <a:gd name="T29" fmla="*/ 59 h 262"/>
                  <a:gd name="T30" fmla="*/ 254 w 457"/>
                  <a:gd name="T31" fmla="*/ 25 h 262"/>
                  <a:gd name="T32" fmla="*/ 212 w 457"/>
                  <a:gd name="T33" fmla="*/ 34 h 262"/>
                  <a:gd name="T34" fmla="*/ 186 w 457"/>
                  <a:gd name="T35" fmla="*/ 59 h 262"/>
                  <a:gd name="T36" fmla="*/ 169 w 457"/>
                  <a:gd name="T37" fmla="*/ 118 h 262"/>
                  <a:gd name="T38" fmla="*/ 203 w 457"/>
                  <a:gd name="T39" fmla="*/ 84 h 262"/>
                  <a:gd name="T40" fmla="*/ 229 w 457"/>
                  <a:gd name="T41" fmla="*/ 51 h 262"/>
                  <a:gd name="T42" fmla="*/ 262 w 457"/>
                  <a:gd name="T43" fmla="*/ 59 h 262"/>
                  <a:gd name="T44" fmla="*/ 271 w 457"/>
                  <a:gd name="T45" fmla="*/ 93 h 262"/>
                  <a:gd name="T46" fmla="*/ 262 w 457"/>
                  <a:gd name="T47" fmla="*/ 161 h 262"/>
                  <a:gd name="T48" fmla="*/ 254 w 457"/>
                  <a:gd name="T49" fmla="*/ 194 h 262"/>
                  <a:gd name="T50" fmla="*/ 229 w 457"/>
                  <a:gd name="T51" fmla="*/ 211 h 262"/>
                  <a:gd name="T52" fmla="*/ 203 w 457"/>
                  <a:gd name="T53" fmla="*/ 203 h 262"/>
                  <a:gd name="T54" fmla="*/ 186 w 457"/>
                  <a:gd name="T55" fmla="*/ 161 h 262"/>
                  <a:gd name="T56" fmla="*/ 322 w 457"/>
                  <a:gd name="T57" fmla="*/ 144 h 262"/>
                  <a:gd name="T58" fmla="*/ 330 w 457"/>
                  <a:gd name="T59" fmla="*/ 228 h 262"/>
                  <a:gd name="T60" fmla="*/ 364 w 457"/>
                  <a:gd name="T61" fmla="*/ 262 h 262"/>
                  <a:gd name="T62" fmla="*/ 406 w 457"/>
                  <a:gd name="T63" fmla="*/ 254 h 262"/>
                  <a:gd name="T64" fmla="*/ 432 w 457"/>
                  <a:gd name="T65" fmla="*/ 228 h 262"/>
                  <a:gd name="T66" fmla="*/ 449 w 457"/>
                  <a:gd name="T67" fmla="*/ 169 h 262"/>
                  <a:gd name="T68" fmla="*/ 457 w 457"/>
                  <a:gd name="T69" fmla="*/ 127 h 262"/>
                  <a:gd name="T70" fmla="*/ 432 w 457"/>
                  <a:gd name="T71" fmla="*/ 67 h 262"/>
                  <a:gd name="T72" fmla="*/ 389 w 457"/>
                  <a:gd name="T73" fmla="*/ 59 h 262"/>
                  <a:gd name="T74" fmla="*/ 356 w 457"/>
                  <a:gd name="T75" fmla="*/ 76 h 262"/>
                  <a:gd name="T76" fmla="*/ 330 w 457"/>
                  <a:gd name="T77" fmla="*/ 118 h 262"/>
                  <a:gd name="T78" fmla="*/ 347 w 457"/>
                  <a:gd name="T79" fmla="*/ 152 h 262"/>
                  <a:gd name="T80" fmla="*/ 372 w 457"/>
                  <a:gd name="T81" fmla="*/ 84 h 262"/>
                  <a:gd name="T82" fmla="*/ 406 w 457"/>
                  <a:gd name="T83" fmla="*/ 76 h 262"/>
                  <a:gd name="T84" fmla="*/ 432 w 457"/>
                  <a:gd name="T85" fmla="*/ 101 h 262"/>
                  <a:gd name="T86" fmla="*/ 423 w 457"/>
                  <a:gd name="T87" fmla="*/ 169 h 262"/>
                  <a:gd name="T88" fmla="*/ 415 w 457"/>
                  <a:gd name="T89" fmla="*/ 203 h 262"/>
                  <a:gd name="T90" fmla="*/ 406 w 457"/>
                  <a:gd name="T91" fmla="*/ 228 h 262"/>
                  <a:gd name="T92" fmla="*/ 372 w 457"/>
                  <a:gd name="T93" fmla="*/ 237 h 262"/>
                  <a:gd name="T94" fmla="*/ 347 w 457"/>
                  <a:gd name="T95" fmla="*/ 220 h 262"/>
                  <a:gd name="T96" fmla="*/ 347 w 457"/>
                  <a:gd name="T97" fmla="*/ 15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7" h="262">
                    <a:moveTo>
                      <a:pt x="76" y="203"/>
                    </a:moveTo>
                    <a:lnTo>
                      <a:pt x="102" y="203"/>
                    </a:lnTo>
                    <a:lnTo>
                      <a:pt x="110" y="161"/>
                    </a:lnTo>
                    <a:lnTo>
                      <a:pt x="135" y="161"/>
                    </a:lnTo>
                    <a:lnTo>
                      <a:pt x="144" y="144"/>
                    </a:lnTo>
                    <a:lnTo>
                      <a:pt x="110" y="135"/>
                    </a:lnTo>
                    <a:lnTo>
                      <a:pt x="135" y="8"/>
                    </a:lnTo>
                    <a:lnTo>
                      <a:pt x="118" y="0"/>
                    </a:lnTo>
                    <a:lnTo>
                      <a:pt x="8" y="110"/>
                    </a:lnTo>
                    <a:lnTo>
                      <a:pt x="0" y="135"/>
                    </a:lnTo>
                    <a:lnTo>
                      <a:pt x="85" y="152"/>
                    </a:lnTo>
                    <a:lnTo>
                      <a:pt x="76" y="203"/>
                    </a:lnTo>
                    <a:close/>
                    <a:moveTo>
                      <a:pt x="93" y="127"/>
                    </a:moveTo>
                    <a:lnTo>
                      <a:pt x="25" y="118"/>
                    </a:lnTo>
                    <a:lnTo>
                      <a:pt x="110" y="42"/>
                    </a:lnTo>
                    <a:lnTo>
                      <a:pt x="93" y="127"/>
                    </a:lnTo>
                    <a:close/>
                    <a:moveTo>
                      <a:pt x="169" y="118"/>
                    </a:moveTo>
                    <a:lnTo>
                      <a:pt x="161" y="169"/>
                    </a:lnTo>
                    <a:lnTo>
                      <a:pt x="169" y="203"/>
                    </a:lnTo>
                    <a:lnTo>
                      <a:pt x="186" y="220"/>
                    </a:lnTo>
                    <a:lnTo>
                      <a:pt x="212" y="228"/>
                    </a:lnTo>
                    <a:lnTo>
                      <a:pt x="229" y="228"/>
                    </a:lnTo>
                    <a:lnTo>
                      <a:pt x="245" y="228"/>
                    </a:lnTo>
                    <a:lnTo>
                      <a:pt x="262" y="211"/>
                    </a:lnTo>
                    <a:lnTo>
                      <a:pt x="279" y="194"/>
                    </a:lnTo>
                    <a:lnTo>
                      <a:pt x="288" y="169"/>
                    </a:lnTo>
                    <a:lnTo>
                      <a:pt x="296" y="144"/>
                    </a:lnTo>
                    <a:lnTo>
                      <a:pt x="296" y="118"/>
                    </a:lnTo>
                    <a:lnTo>
                      <a:pt x="296" y="93"/>
                    </a:lnTo>
                    <a:lnTo>
                      <a:pt x="296" y="59"/>
                    </a:lnTo>
                    <a:lnTo>
                      <a:pt x="279" y="42"/>
                    </a:lnTo>
                    <a:lnTo>
                      <a:pt x="254" y="25"/>
                    </a:lnTo>
                    <a:lnTo>
                      <a:pt x="229" y="25"/>
                    </a:lnTo>
                    <a:lnTo>
                      <a:pt x="212" y="34"/>
                    </a:lnTo>
                    <a:lnTo>
                      <a:pt x="195" y="42"/>
                    </a:lnTo>
                    <a:lnTo>
                      <a:pt x="186" y="59"/>
                    </a:lnTo>
                    <a:lnTo>
                      <a:pt x="178" y="84"/>
                    </a:lnTo>
                    <a:lnTo>
                      <a:pt x="169" y="118"/>
                    </a:lnTo>
                    <a:close/>
                    <a:moveTo>
                      <a:pt x="195" y="118"/>
                    </a:moveTo>
                    <a:lnTo>
                      <a:pt x="203" y="84"/>
                    </a:lnTo>
                    <a:lnTo>
                      <a:pt x="220" y="59"/>
                    </a:lnTo>
                    <a:lnTo>
                      <a:pt x="229" y="51"/>
                    </a:lnTo>
                    <a:lnTo>
                      <a:pt x="245" y="51"/>
                    </a:lnTo>
                    <a:lnTo>
                      <a:pt x="262" y="59"/>
                    </a:lnTo>
                    <a:lnTo>
                      <a:pt x="271" y="67"/>
                    </a:lnTo>
                    <a:lnTo>
                      <a:pt x="271" y="93"/>
                    </a:lnTo>
                    <a:lnTo>
                      <a:pt x="271" y="135"/>
                    </a:lnTo>
                    <a:lnTo>
                      <a:pt x="262" y="161"/>
                    </a:lnTo>
                    <a:lnTo>
                      <a:pt x="262" y="178"/>
                    </a:lnTo>
                    <a:lnTo>
                      <a:pt x="254" y="194"/>
                    </a:lnTo>
                    <a:lnTo>
                      <a:pt x="245" y="203"/>
                    </a:lnTo>
                    <a:lnTo>
                      <a:pt x="229" y="211"/>
                    </a:lnTo>
                    <a:lnTo>
                      <a:pt x="212" y="211"/>
                    </a:lnTo>
                    <a:lnTo>
                      <a:pt x="203" y="203"/>
                    </a:lnTo>
                    <a:lnTo>
                      <a:pt x="186" y="186"/>
                    </a:lnTo>
                    <a:lnTo>
                      <a:pt x="186" y="161"/>
                    </a:lnTo>
                    <a:lnTo>
                      <a:pt x="195" y="118"/>
                    </a:lnTo>
                    <a:close/>
                    <a:moveTo>
                      <a:pt x="322" y="144"/>
                    </a:moveTo>
                    <a:lnTo>
                      <a:pt x="322" y="194"/>
                    </a:lnTo>
                    <a:lnTo>
                      <a:pt x="330" y="228"/>
                    </a:lnTo>
                    <a:lnTo>
                      <a:pt x="339" y="245"/>
                    </a:lnTo>
                    <a:lnTo>
                      <a:pt x="364" y="262"/>
                    </a:lnTo>
                    <a:lnTo>
                      <a:pt x="389" y="262"/>
                    </a:lnTo>
                    <a:lnTo>
                      <a:pt x="406" y="254"/>
                    </a:lnTo>
                    <a:lnTo>
                      <a:pt x="423" y="245"/>
                    </a:lnTo>
                    <a:lnTo>
                      <a:pt x="432" y="228"/>
                    </a:lnTo>
                    <a:lnTo>
                      <a:pt x="440" y="203"/>
                    </a:lnTo>
                    <a:lnTo>
                      <a:pt x="449" y="169"/>
                    </a:lnTo>
                    <a:lnTo>
                      <a:pt x="457" y="144"/>
                    </a:lnTo>
                    <a:lnTo>
                      <a:pt x="457" y="127"/>
                    </a:lnTo>
                    <a:lnTo>
                      <a:pt x="449" y="93"/>
                    </a:lnTo>
                    <a:lnTo>
                      <a:pt x="432" y="67"/>
                    </a:lnTo>
                    <a:lnTo>
                      <a:pt x="406" y="59"/>
                    </a:lnTo>
                    <a:lnTo>
                      <a:pt x="389" y="59"/>
                    </a:lnTo>
                    <a:lnTo>
                      <a:pt x="372" y="59"/>
                    </a:lnTo>
                    <a:lnTo>
                      <a:pt x="356" y="76"/>
                    </a:lnTo>
                    <a:lnTo>
                      <a:pt x="339" y="93"/>
                    </a:lnTo>
                    <a:lnTo>
                      <a:pt x="330" y="118"/>
                    </a:lnTo>
                    <a:lnTo>
                      <a:pt x="322" y="144"/>
                    </a:lnTo>
                    <a:close/>
                    <a:moveTo>
                      <a:pt x="347" y="152"/>
                    </a:moveTo>
                    <a:lnTo>
                      <a:pt x="356" y="110"/>
                    </a:lnTo>
                    <a:lnTo>
                      <a:pt x="372" y="84"/>
                    </a:lnTo>
                    <a:lnTo>
                      <a:pt x="389" y="76"/>
                    </a:lnTo>
                    <a:lnTo>
                      <a:pt x="406" y="76"/>
                    </a:lnTo>
                    <a:lnTo>
                      <a:pt x="415" y="84"/>
                    </a:lnTo>
                    <a:lnTo>
                      <a:pt x="432" y="101"/>
                    </a:lnTo>
                    <a:lnTo>
                      <a:pt x="432" y="127"/>
                    </a:lnTo>
                    <a:lnTo>
                      <a:pt x="423" y="169"/>
                    </a:lnTo>
                    <a:lnTo>
                      <a:pt x="423" y="186"/>
                    </a:lnTo>
                    <a:lnTo>
                      <a:pt x="415" y="203"/>
                    </a:lnTo>
                    <a:lnTo>
                      <a:pt x="406" y="220"/>
                    </a:lnTo>
                    <a:lnTo>
                      <a:pt x="406" y="228"/>
                    </a:lnTo>
                    <a:lnTo>
                      <a:pt x="389" y="237"/>
                    </a:lnTo>
                    <a:lnTo>
                      <a:pt x="372" y="237"/>
                    </a:lnTo>
                    <a:lnTo>
                      <a:pt x="356" y="237"/>
                    </a:lnTo>
                    <a:lnTo>
                      <a:pt x="347" y="220"/>
                    </a:lnTo>
                    <a:lnTo>
                      <a:pt x="339" y="194"/>
                    </a:lnTo>
                    <a:lnTo>
                      <a:pt x="347" y="152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639641C-DA09-4A00-BA69-698BE0AE8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4434" y="267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1E07A61-CB4E-43C6-80CF-995485D7B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4468" y="2685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0804111-E45A-48C0-8887-CF76FC719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4502" y="2689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FD1DDF11-AC03-4FD7-AB53-440EF6261A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1" y="690"/>
                <a:ext cx="100" cy="69"/>
              </a:xfrm>
              <a:custGeom>
                <a:avLst/>
                <a:gdLst>
                  <a:gd name="T0" fmla="*/ 8 w 440"/>
                  <a:gd name="T1" fmla="*/ 170 h 305"/>
                  <a:gd name="T2" fmla="*/ 67 w 440"/>
                  <a:gd name="T3" fmla="*/ 204 h 305"/>
                  <a:gd name="T4" fmla="*/ 127 w 440"/>
                  <a:gd name="T5" fmla="*/ 161 h 305"/>
                  <a:gd name="T6" fmla="*/ 118 w 440"/>
                  <a:gd name="T7" fmla="*/ 119 h 305"/>
                  <a:gd name="T8" fmla="*/ 144 w 440"/>
                  <a:gd name="T9" fmla="*/ 77 h 305"/>
                  <a:gd name="T10" fmla="*/ 135 w 440"/>
                  <a:gd name="T11" fmla="*/ 26 h 305"/>
                  <a:gd name="T12" fmla="*/ 59 w 440"/>
                  <a:gd name="T13" fmla="*/ 9 h 305"/>
                  <a:gd name="T14" fmla="*/ 50 w 440"/>
                  <a:gd name="T15" fmla="*/ 51 h 305"/>
                  <a:gd name="T16" fmla="*/ 84 w 440"/>
                  <a:gd name="T17" fmla="*/ 26 h 305"/>
                  <a:gd name="T18" fmla="*/ 118 w 440"/>
                  <a:gd name="T19" fmla="*/ 43 h 305"/>
                  <a:gd name="T20" fmla="*/ 110 w 440"/>
                  <a:gd name="T21" fmla="*/ 77 h 305"/>
                  <a:gd name="T22" fmla="*/ 67 w 440"/>
                  <a:gd name="T23" fmla="*/ 85 h 305"/>
                  <a:gd name="T24" fmla="*/ 93 w 440"/>
                  <a:gd name="T25" fmla="*/ 110 h 305"/>
                  <a:gd name="T26" fmla="*/ 101 w 440"/>
                  <a:gd name="T27" fmla="*/ 153 h 305"/>
                  <a:gd name="T28" fmla="*/ 67 w 440"/>
                  <a:gd name="T29" fmla="*/ 187 h 305"/>
                  <a:gd name="T30" fmla="*/ 25 w 440"/>
                  <a:gd name="T31" fmla="*/ 170 h 305"/>
                  <a:gd name="T32" fmla="*/ 0 w 440"/>
                  <a:gd name="T33" fmla="*/ 127 h 305"/>
                  <a:gd name="T34" fmla="*/ 152 w 440"/>
                  <a:gd name="T35" fmla="*/ 212 h 305"/>
                  <a:gd name="T36" fmla="*/ 203 w 440"/>
                  <a:gd name="T37" fmla="*/ 254 h 305"/>
                  <a:gd name="T38" fmla="*/ 254 w 440"/>
                  <a:gd name="T39" fmla="*/ 220 h 305"/>
                  <a:gd name="T40" fmla="*/ 288 w 440"/>
                  <a:gd name="T41" fmla="*/ 144 h 305"/>
                  <a:gd name="T42" fmla="*/ 279 w 440"/>
                  <a:gd name="T43" fmla="*/ 68 h 305"/>
                  <a:gd name="T44" fmla="*/ 211 w 440"/>
                  <a:gd name="T45" fmla="*/ 51 h 305"/>
                  <a:gd name="T46" fmla="*/ 169 w 440"/>
                  <a:gd name="T47" fmla="*/ 102 h 305"/>
                  <a:gd name="T48" fmla="*/ 194 w 440"/>
                  <a:gd name="T49" fmla="*/ 102 h 305"/>
                  <a:gd name="T50" fmla="*/ 245 w 440"/>
                  <a:gd name="T51" fmla="*/ 77 h 305"/>
                  <a:gd name="T52" fmla="*/ 271 w 440"/>
                  <a:gd name="T53" fmla="*/ 127 h 305"/>
                  <a:gd name="T54" fmla="*/ 245 w 440"/>
                  <a:gd name="T55" fmla="*/ 204 h 305"/>
                  <a:gd name="T56" fmla="*/ 211 w 440"/>
                  <a:gd name="T57" fmla="*/ 229 h 305"/>
                  <a:gd name="T58" fmla="*/ 169 w 440"/>
                  <a:gd name="T59" fmla="*/ 204 h 305"/>
                  <a:gd name="T60" fmla="*/ 313 w 440"/>
                  <a:gd name="T61" fmla="*/ 178 h 305"/>
                  <a:gd name="T62" fmla="*/ 313 w 440"/>
                  <a:gd name="T63" fmla="*/ 288 h 305"/>
                  <a:gd name="T64" fmla="*/ 381 w 440"/>
                  <a:gd name="T65" fmla="*/ 297 h 305"/>
                  <a:gd name="T66" fmla="*/ 423 w 440"/>
                  <a:gd name="T67" fmla="*/ 254 h 305"/>
                  <a:gd name="T68" fmla="*/ 440 w 440"/>
                  <a:gd name="T69" fmla="*/ 178 h 305"/>
                  <a:gd name="T70" fmla="*/ 406 w 440"/>
                  <a:gd name="T71" fmla="*/ 102 h 305"/>
                  <a:gd name="T72" fmla="*/ 347 w 440"/>
                  <a:gd name="T73" fmla="*/ 110 h 305"/>
                  <a:gd name="T74" fmla="*/ 313 w 440"/>
                  <a:gd name="T75" fmla="*/ 178 h 305"/>
                  <a:gd name="T76" fmla="*/ 364 w 440"/>
                  <a:gd name="T77" fmla="*/ 127 h 305"/>
                  <a:gd name="T78" fmla="*/ 414 w 440"/>
                  <a:gd name="T79" fmla="*/ 136 h 305"/>
                  <a:gd name="T80" fmla="*/ 406 w 440"/>
                  <a:gd name="T81" fmla="*/ 212 h 305"/>
                  <a:gd name="T82" fmla="*/ 389 w 440"/>
                  <a:gd name="T83" fmla="*/ 263 h 305"/>
                  <a:gd name="T84" fmla="*/ 347 w 440"/>
                  <a:gd name="T85" fmla="*/ 280 h 305"/>
                  <a:gd name="T86" fmla="*/ 321 w 440"/>
                  <a:gd name="T87" fmla="*/ 22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0" h="305">
                    <a:moveTo>
                      <a:pt x="0" y="127"/>
                    </a:moveTo>
                    <a:lnTo>
                      <a:pt x="0" y="153"/>
                    </a:lnTo>
                    <a:lnTo>
                      <a:pt x="8" y="170"/>
                    </a:lnTo>
                    <a:lnTo>
                      <a:pt x="17" y="187"/>
                    </a:lnTo>
                    <a:lnTo>
                      <a:pt x="42" y="204"/>
                    </a:lnTo>
                    <a:lnTo>
                      <a:pt x="67" y="204"/>
                    </a:lnTo>
                    <a:lnTo>
                      <a:pt x="93" y="204"/>
                    </a:lnTo>
                    <a:lnTo>
                      <a:pt x="110" y="187"/>
                    </a:lnTo>
                    <a:lnTo>
                      <a:pt x="127" y="161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18" y="119"/>
                    </a:lnTo>
                    <a:lnTo>
                      <a:pt x="101" y="102"/>
                    </a:lnTo>
                    <a:lnTo>
                      <a:pt x="127" y="93"/>
                    </a:lnTo>
                    <a:lnTo>
                      <a:pt x="144" y="77"/>
                    </a:lnTo>
                    <a:lnTo>
                      <a:pt x="144" y="51"/>
                    </a:lnTo>
                    <a:lnTo>
                      <a:pt x="144" y="34"/>
                    </a:lnTo>
                    <a:lnTo>
                      <a:pt x="135" y="26"/>
                    </a:lnTo>
                    <a:lnTo>
                      <a:pt x="101" y="9"/>
                    </a:lnTo>
                    <a:lnTo>
                      <a:pt x="84" y="0"/>
                    </a:lnTo>
                    <a:lnTo>
                      <a:pt x="59" y="9"/>
                    </a:lnTo>
                    <a:lnTo>
                      <a:pt x="42" y="17"/>
                    </a:lnTo>
                    <a:lnTo>
                      <a:pt x="34" y="34"/>
                    </a:lnTo>
                    <a:lnTo>
                      <a:pt x="50" y="51"/>
                    </a:lnTo>
                    <a:lnTo>
                      <a:pt x="59" y="34"/>
                    </a:lnTo>
                    <a:lnTo>
                      <a:pt x="76" y="26"/>
                    </a:lnTo>
                    <a:lnTo>
                      <a:pt x="84" y="26"/>
                    </a:lnTo>
                    <a:lnTo>
                      <a:pt x="101" y="26"/>
                    </a:lnTo>
                    <a:lnTo>
                      <a:pt x="110" y="34"/>
                    </a:lnTo>
                    <a:lnTo>
                      <a:pt x="118" y="43"/>
                    </a:lnTo>
                    <a:lnTo>
                      <a:pt x="118" y="51"/>
                    </a:lnTo>
                    <a:lnTo>
                      <a:pt x="118" y="68"/>
                    </a:lnTo>
                    <a:lnTo>
                      <a:pt x="110" y="77"/>
                    </a:lnTo>
                    <a:lnTo>
                      <a:pt x="101" y="85"/>
                    </a:lnTo>
                    <a:lnTo>
                      <a:pt x="84" y="85"/>
                    </a:lnTo>
                    <a:lnTo>
                      <a:pt x="67" y="85"/>
                    </a:lnTo>
                    <a:lnTo>
                      <a:pt x="59" y="102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1" y="127"/>
                    </a:lnTo>
                    <a:lnTo>
                      <a:pt x="101" y="136"/>
                    </a:lnTo>
                    <a:lnTo>
                      <a:pt x="101" y="153"/>
                    </a:lnTo>
                    <a:lnTo>
                      <a:pt x="93" y="170"/>
                    </a:lnTo>
                    <a:lnTo>
                      <a:pt x="76" y="178"/>
                    </a:lnTo>
                    <a:lnTo>
                      <a:pt x="67" y="187"/>
                    </a:lnTo>
                    <a:lnTo>
                      <a:pt x="50" y="178"/>
                    </a:lnTo>
                    <a:lnTo>
                      <a:pt x="34" y="178"/>
                    </a:lnTo>
                    <a:lnTo>
                      <a:pt x="25" y="170"/>
                    </a:lnTo>
                    <a:lnTo>
                      <a:pt x="25" y="153"/>
                    </a:lnTo>
                    <a:lnTo>
                      <a:pt x="25" y="136"/>
                    </a:lnTo>
                    <a:lnTo>
                      <a:pt x="0" y="127"/>
                    </a:lnTo>
                    <a:close/>
                    <a:moveTo>
                      <a:pt x="161" y="127"/>
                    </a:moveTo>
                    <a:lnTo>
                      <a:pt x="144" y="178"/>
                    </a:lnTo>
                    <a:lnTo>
                      <a:pt x="152" y="212"/>
                    </a:lnTo>
                    <a:lnTo>
                      <a:pt x="161" y="237"/>
                    </a:lnTo>
                    <a:lnTo>
                      <a:pt x="186" y="246"/>
                    </a:lnTo>
                    <a:lnTo>
                      <a:pt x="203" y="254"/>
                    </a:lnTo>
                    <a:lnTo>
                      <a:pt x="228" y="246"/>
                    </a:lnTo>
                    <a:lnTo>
                      <a:pt x="245" y="237"/>
                    </a:lnTo>
                    <a:lnTo>
                      <a:pt x="254" y="220"/>
                    </a:lnTo>
                    <a:lnTo>
                      <a:pt x="271" y="204"/>
                    </a:lnTo>
                    <a:lnTo>
                      <a:pt x="279" y="170"/>
                    </a:lnTo>
                    <a:lnTo>
                      <a:pt x="288" y="144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79" y="68"/>
                    </a:lnTo>
                    <a:lnTo>
                      <a:pt x="254" y="51"/>
                    </a:lnTo>
                    <a:lnTo>
                      <a:pt x="228" y="51"/>
                    </a:lnTo>
                    <a:lnTo>
                      <a:pt x="211" y="51"/>
                    </a:lnTo>
                    <a:lnTo>
                      <a:pt x="194" y="60"/>
                    </a:lnTo>
                    <a:lnTo>
                      <a:pt x="177" y="77"/>
                    </a:lnTo>
                    <a:lnTo>
                      <a:pt x="169" y="102"/>
                    </a:lnTo>
                    <a:lnTo>
                      <a:pt x="161" y="127"/>
                    </a:lnTo>
                    <a:close/>
                    <a:moveTo>
                      <a:pt x="177" y="136"/>
                    </a:moveTo>
                    <a:lnTo>
                      <a:pt x="194" y="102"/>
                    </a:lnTo>
                    <a:lnTo>
                      <a:pt x="211" y="77"/>
                    </a:lnTo>
                    <a:lnTo>
                      <a:pt x="228" y="68"/>
                    </a:lnTo>
                    <a:lnTo>
                      <a:pt x="245" y="77"/>
                    </a:lnTo>
                    <a:lnTo>
                      <a:pt x="262" y="85"/>
                    </a:lnTo>
                    <a:lnTo>
                      <a:pt x="271" y="93"/>
                    </a:lnTo>
                    <a:lnTo>
                      <a:pt x="271" y="127"/>
                    </a:lnTo>
                    <a:lnTo>
                      <a:pt x="254" y="161"/>
                    </a:lnTo>
                    <a:lnTo>
                      <a:pt x="245" y="187"/>
                    </a:lnTo>
                    <a:lnTo>
                      <a:pt x="245" y="204"/>
                    </a:lnTo>
                    <a:lnTo>
                      <a:pt x="237" y="212"/>
                    </a:lnTo>
                    <a:lnTo>
                      <a:pt x="228" y="220"/>
                    </a:lnTo>
                    <a:lnTo>
                      <a:pt x="211" y="229"/>
                    </a:lnTo>
                    <a:lnTo>
                      <a:pt x="194" y="229"/>
                    </a:lnTo>
                    <a:lnTo>
                      <a:pt x="177" y="220"/>
                    </a:lnTo>
                    <a:lnTo>
                      <a:pt x="169" y="204"/>
                    </a:lnTo>
                    <a:lnTo>
                      <a:pt x="169" y="178"/>
                    </a:lnTo>
                    <a:lnTo>
                      <a:pt x="177" y="136"/>
                    </a:lnTo>
                    <a:close/>
                    <a:moveTo>
                      <a:pt x="313" y="178"/>
                    </a:moveTo>
                    <a:lnTo>
                      <a:pt x="296" y="229"/>
                    </a:lnTo>
                    <a:lnTo>
                      <a:pt x="304" y="263"/>
                    </a:lnTo>
                    <a:lnTo>
                      <a:pt x="313" y="288"/>
                    </a:lnTo>
                    <a:lnTo>
                      <a:pt x="338" y="297"/>
                    </a:lnTo>
                    <a:lnTo>
                      <a:pt x="355" y="305"/>
                    </a:lnTo>
                    <a:lnTo>
                      <a:pt x="381" y="297"/>
                    </a:lnTo>
                    <a:lnTo>
                      <a:pt x="398" y="288"/>
                    </a:lnTo>
                    <a:lnTo>
                      <a:pt x="406" y="271"/>
                    </a:lnTo>
                    <a:lnTo>
                      <a:pt x="423" y="254"/>
                    </a:lnTo>
                    <a:lnTo>
                      <a:pt x="431" y="220"/>
                    </a:lnTo>
                    <a:lnTo>
                      <a:pt x="440" y="195"/>
                    </a:lnTo>
                    <a:lnTo>
                      <a:pt x="440" y="178"/>
                    </a:lnTo>
                    <a:lnTo>
                      <a:pt x="440" y="144"/>
                    </a:lnTo>
                    <a:lnTo>
                      <a:pt x="431" y="119"/>
                    </a:lnTo>
                    <a:lnTo>
                      <a:pt x="406" y="102"/>
                    </a:lnTo>
                    <a:lnTo>
                      <a:pt x="381" y="102"/>
                    </a:lnTo>
                    <a:lnTo>
                      <a:pt x="364" y="102"/>
                    </a:lnTo>
                    <a:lnTo>
                      <a:pt x="347" y="110"/>
                    </a:lnTo>
                    <a:lnTo>
                      <a:pt x="330" y="127"/>
                    </a:lnTo>
                    <a:lnTo>
                      <a:pt x="321" y="153"/>
                    </a:lnTo>
                    <a:lnTo>
                      <a:pt x="313" y="178"/>
                    </a:lnTo>
                    <a:close/>
                    <a:moveTo>
                      <a:pt x="330" y="187"/>
                    </a:moveTo>
                    <a:lnTo>
                      <a:pt x="347" y="153"/>
                    </a:lnTo>
                    <a:lnTo>
                      <a:pt x="364" y="127"/>
                    </a:lnTo>
                    <a:lnTo>
                      <a:pt x="381" y="119"/>
                    </a:lnTo>
                    <a:lnTo>
                      <a:pt x="398" y="127"/>
                    </a:lnTo>
                    <a:lnTo>
                      <a:pt x="414" y="136"/>
                    </a:lnTo>
                    <a:lnTo>
                      <a:pt x="423" y="144"/>
                    </a:lnTo>
                    <a:lnTo>
                      <a:pt x="423" y="178"/>
                    </a:lnTo>
                    <a:lnTo>
                      <a:pt x="406" y="212"/>
                    </a:lnTo>
                    <a:lnTo>
                      <a:pt x="398" y="237"/>
                    </a:lnTo>
                    <a:lnTo>
                      <a:pt x="398" y="254"/>
                    </a:lnTo>
                    <a:lnTo>
                      <a:pt x="389" y="263"/>
                    </a:lnTo>
                    <a:lnTo>
                      <a:pt x="381" y="271"/>
                    </a:lnTo>
                    <a:lnTo>
                      <a:pt x="364" y="280"/>
                    </a:lnTo>
                    <a:lnTo>
                      <a:pt x="347" y="280"/>
                    </a:lnTo>
                    <a:lnTo>
                      <a:pt x="330" y="271"/>
                    </a:lnTo>
                    <a:lnTo>
                      <a:pt x="321" y="254"/>
                    </a:lnTo>
                    <a:lnTo>
                      <a:pt x="321" y="229"/>
                    </a:lnTo>
                    <a:lnTo>
                      <a:pt x="330" y="187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68ED2B0-2D32-4118-8B78-8DCA224BE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">
                <a:off x="5070" y="673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AF5E2A0-30FD-46A8-9179-CDCB8C6C7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">
                <a:off x="5104" y="685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3635343-0BB6-4C16-9C63-78E345924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">
                <a:off x="5138" y="69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4D11061C-B498-4E14-A642-555F65E091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551"/>
                <a:ext cx="100" cy="73"/>
              </a:xfrm>
              <a:custGeom>
                <a:avLst/>
                <a:gdLst>
                  <a:gd name="T0" fmla="*/ 68 w 440"/>
                  <a:gd name="T1" fmla="*/ 313 h 321"/>
                  <a:gd name="T2" fmla="*/ 136 w 440"/>
                  <a:gd name="T3" fmla="*/ 296 h 321"/>
                  <a:gd name="T4" fmla="*/ 153 w 440"/>
                  <a:gd name="T5" fmla="*/ 228 h 321"/>
                  <a:gd name="T6" fmla="*/ 119 w 440"/>
                  <a:gd name="T7" fmla="*/ 195 h 321"/>
                  <a:gd name="T8" fmla="*/ 110 w 440"/>
                  <a:gd name="T9" fmla="*/ 178 h 321"/>
                  <a:gd name="T10" fmla="*/ 68 w 440"/>
                  <a:gd name="T11" fmla="*/ 118 h 321"/>
                  <a:gd name="T12" fmla="*/ 0 w 440"/>
                  <a:gd name="T13" fmla="*/ 152 h 321"/>
                  <a:gd name="T14" fmla="*/ 26 w 440"/>
                  <a:gd name="T15" fmla="*/ 186 h 321"/>
                  <a:gd name="T16" fmla="*/ 42 w 440"/>
                  <a:gd name="T17" fmla="*/ 144 h 321"/>
                  <a:gd name="T18" fmla="*/ 85 w 440"/>
                  <a:gd name="T19" fmla="*/ 161 h 321"/>
                  <a:gd name="T20" fmla="*/ 59 w 440"/>
                  <a:gd name="T21" fmla="*/ 203 h 321"/>
                  <a:gd name="T22" fmla="*/ 76 w 440"/>
                  <a:gd name="T23" fmla="*/ 220 h 321"/>
                  <a:gd name="T24" fmla="*/ 119 w 440"/>
                  <a:gd name="T25" fmla="*/ 228 h 321"/>
                  <a:gd name="T26" fmla="*/ 127 w 440"/>
                  <a:gd name="T27" fmla="*/ 271 h 321"/>
                  <a:gd name="T28" fmla="*/ 93 w 440"/>
                  <a:gd name="T29" fmla="*/ 296 h 321"/>
                  <a:gd name="T30" fmla="*/ 51 w 440"/>
                  <a:gd name="T31" fmla="*/ 271 h 321"/>
                  <a:gd name="T32" fmla="*/ 169 w 440"/>
                  <a:gd name="T33" fmla="*/ 211 h 321"/>
                  <a:gd name="T34" fmla="*/ 212 w 440"/>
                  <a:gd name="T35" fmla="*/ 254 h 321"/>
                  <a:gd name="T36" fmla="*/ 280 w 440"/>
                  <a:gd name="T37" fmla="*/ 245 h 321"/>
                  <a:gd name="T38" fmla="*/ 296 w 440"/>
                  <a:gd name="T39" fmla="*/ 186 h 321"/>
                  <a:gd name="T40" fmla="*/ 271 w 440"/>
                  <a:gd name="T41" fmla="*/ 110 h 321"/>
                  <a:gd name="T42" fmla="*/ 212 w 440"/>
                  <a:gd name="T43" fmla="*/ 59 h 321"/>
                  <a:gd name="T44" fmla="*/ 153 w 440"/>
                  <a:gd name="T45" fmla="*/ 93 h 321"/>
                  <a:gd name="T46" fmla="*/ 153 w 440"/>
                  <a:gd name="T47" fmla="*/ 152 h 321"/>
                  <a:gd name="T48" fmla="*/ 169 w 440"/>
                  <a:gd name="T49" fmla="*/ 135 h 321"/>
                  <a:gd name="T50" fmla="*/ 186 w 440"/>
                  <a:gd name="T51" fmla="*/ 84 h 321"/>
                  <a:gd name="T52" fmla="*/ 229 w 440"/>
                  <a:gd name="T53" fmla="*/ 93 h 321"/>
                  <a:gd name="T54" fmla="*/ 254 w 440"/>
                  <a:gd name="T55" fmla="*/ 144 h 321"/>
                  <a:gd name="T56" fmla="*/ 263 w 440"/>
                  <a:gd name="T57" fmla="*/ 228 h 321"/>
                  <a:gd name="T58" fmla="*/ 220 w 440"/>
                  <a:gd name="T59" fmla="*/ 228 h 321"/>
                  <a:gd name="T60" fmla="*/ 195 w 440"/>
                  <a:gd name="T61" fmla="*/ 195 h 321"/>
                  <a:gd name="T62" fmla="*/ 322 w 440"/>
                  <a:gd name="T63" fmla="*/ 152 h 321"/>
                  <a:gd name="T64" fmla="*/ 356 w 440"/>
                  <a:gd name="T65" fmla="*/ 195 h 321"/>
                  <a:gd name="T66" fmla="*/ 423 w 440"/>
                  <a:gd name="T67" fmla="*/ 186 h 321"/>
                  <a:gd name="T68" fmla="*/ 440 w 440"/>
                  <a:gd name="T69" fmla="*/ 127 h 321"/>
                  <a:gd name="T70" fmla="*/ 415 w 440"/>
                  <a:gd name="T71" fmla="*/ 51 h 321"/>
                  <a:gd name="T72" fmla="*/ 356 w 440"/>
                  <a:gd name="T73" fmla="*/ 0 h 321"/>
                  <a:gd name="T74" fmla="*/ 296 w 440"/>
                  <a:gd name="T75" fmla="*/ 34 h 321"/>
                  <a:gd name="T76" fmla="*/ 296 w 440"/>
                  <a:gd name="T77" fmla="*/ 93 h 321"/>
                  <a:gd name="T78" fmla="*/ 322 w 440"/>
                  <a:gd name="T79" fmla="*/ 76 h 321"/>
                  <a:gd name="T80" fmla="*/ 339 w 440"/>
                  <a:gd name="T81" fmla="*/ 25 h 321"/>
                  <a:gd name="T82" fmla="*/ 381 w 440"/>
                  <a:gd name="T83" fmla="*/ 34 h 321"/>
                  <a:gd name="T84" fmla="*/ 406 w 440"/>
                  <a:gd name="T85" fmla="*/ 84 h 321"/>
                  <a:gd name="T86" fmla="*/ 415 w 440"/>
                  <a:gd name="T87" fmla="*/ 169 h 321"/>
                  <a:gd name="T88" fmla="*/ 364 w 440"/>
                  <a:gd name="T89" fmla="*/ 169 h 321"/>
                  <a:gd name="T90" fmla="*/ 339 w 440"/>
                  <a:gd name="T91" fmla="*/ 13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0" h="321">
                    <a:moveTo>
                      <a:pt x="34" y="288"/>
                    </a:moveTo>
                    <a:lnTo>
                      <a:pt x="51" y="305"/>
                    </a:lnTo>
                    <a:lnTo>
                      <a:pt x="68" y="313"/>
                    </a:lnTo>
                    <a:lnTo>
                      <a:pt x="93" y="321"/>
                    </a:lnTo>
                    <a:lnTo>
                      <a:pt x="110" y="313"/>
                    </a:lnTo>
                    <a:lnTo>
                      <a:pt x="136" y="296"/>
                    </a:lnTo>
                    <a:lnTo>
                      <a:pt x="153" y="279"/>
                    </a:lnTo>
                    <a:lnTo>
                      <a:pt x="161" y="254"/>
                    </a:lnTo>
                    <a:lnTo>
                      <a:pt x="153" y="228"/>
                    </a:lnTo>
                    <a:lnTo>
                      <a:pt x="144" y="211"/>
                    </a:lnTo>
                    <a:lnTo>
                      <a:pt x="127" y="203"/>
                    </a:lnTo>
                    <a:lnTo>
                      <a:pt x="119" y="195"/>
                    </a:lnTo>
                    <a:lnTo>
                      <a:pt x="102" y="195"/>
                    </a:lnTo>
                    <a:lnTo>
                      <a:pt x="110" y="186"/>
                    </a:lnTo>
                    <a:lnTo>
                      <a:pt x="110" y="178"/>
                    </a:lnTo>
                    <a:lnTo>
                      <a:pt x="110" y="152"/>
                    </a:lnTo>
                    <a:lnTo>
                      <a:pt x="93" y="127"/>
                    </a:lnTo>
                    <a:lnTo>
                      <a:pt x="68" y="118"/>
                    </a:lnTo>
                    <a:lnTo>
                      <a:pt x="34" y="127"/>
                    </a:lnTo>
                    <a:lnTo>
                      <a:pt x="17" y="135"/>
                    </a:lnTo>
                    <a:lnTo>
                      <a:pt x="0" y="152"/>
                    </a:lnTo>
                    <a:lnTo>
                      <a:pt x="0" y="169"/>
                    </a:lnTo>
                    <a:lnTo>
                      <a:pt x="0" y="195"/>
                    </a:lnTo>
                    <a:lnTo>
                      <a:pt x="26" y="186"/>
                    </a:lnTo>
                    <a:lnTo>
                      <a:pt x="26" y="178"/>
                    </a:lnTo>
                    <a:lnTo>
                      <a:pt x="26" y="161"/>
                    </a:lnTo>
                    <a:lnTo>
                      <a:pt x="42" y="144"/>
                    </a:lnTo>
                    <a:lnTo>
                      <a:pt x="59" y="144"/>
                    </a:lnTo>
                    <a:lnTo>
                      <a:pt x="68" y="144"/>
                    </a:lnTo>
                    <a:lnTo>
                      <a:pt x="85" y="161"/>
                    </a:lnTo>
                    <a:lnTo>
                      <a:pt x="85" y="178"/>
                    </a:lnTo>
                    <a:lnTo>
                      <a:pt x="85" y="186"/>
                    </a:lnTo>
                    <a:lnTo>
                      <a:pt x="59" y="203"/>
                    </a:lnTo>
                    <a:lnTo>
                      <a:pt x="59" y="211"/>
                    </a:lnTo>
                    <a:lnTo>
                      <a:pt x="59" y="228"/>
                    </a:lnTo>
                    <a:lnTo>
                      <a:pt x="76" y="220"/>
                    </a:lnTo>
                    <a:lnTo>
                      <a:pt x="93" y="220"/>
                    </a:lnTo>
                    <a:lnTo>
                      <a:pt x="110" y="220"/>
                    </a:lnTo>
                    <a:lnTo>
                      <a:pt x="119" y="228"/>
                    </a:lnTo>
                    <a:lnTo>
                      <a:pt x="127" y="237"/>
                    </a:lnTo>
                    <a:lnTo>
                      <a:pt x="136" y="254"/>
                    </a:lnTo>
                    <a:lnTo>
                      <a:pt x="127" y="271"/>
                    </a:lnTo>
                    <a:lnTo>
                      <a:pt x="119" y="288"/>
                    </a:lnTo>
                    <a:lnTo>
                      <a:pt x="102" y="296"/>
                    </a:lnTo>
                    <a:lnTo>
                      <a:pt x="93" y="296"/>
                    </a:lnTo>
                    <a:lnTo>
                      <a:pt x="76" y="296"/>
                    </a:lnTo>
                    <a:lnTo>
                      <a:pt x="68" y="288"/>
                    </a:lnTo>
                    <a:lnTo>
                      <a:pt x="51" y="271"/>
                    </a:lnTo>
                    <a:lnTo>
                      <a:pt x="34" y="288"/>
                    </a:lnTo>
                    <a:close/>
                    <a:moveTo>
                      <a:pt x="161" y="186"/>
                    </a:moveTo>
                    <a:lnTo>
                      <a:pt x="169" y="211"/>
                    </a:lnTo>
                    <a:lnTo>
                      <a:pt x="186" y="228"/>
                    </a:lnTo>
                    <a:lnTo>
                      <a:pt x="195" y="245"/>
                    </a:lnTo>
                    <a:lnTo>
                      <a:pt x="212" y="254"/>
                    </a:lnTo>
                    <a:lnTo>
                      <a:pt x="237" y="262"/>
                    </a:lnTo>
                    <a:lnTo>
                      <a:pt x="263" y="254"/>
                    </a:lnTo>
                    <a:lnTo>
                      <a:pt x="280" y="245"/>
                    </a:lnTo>
                    <a:lnTo>
                      <a:pt x="288" y="228"/>
                    </a:lnTo>
                    <a:lnTo>
                      <a:pt x="296" y="211"/>
                    </a:lnTo>
                    <a:lnTo>
                      <a:pt x="296" y="186"/>
                    </a:lnTo>
                    <a:lnTo>
                      <a:pt x="288" y="161"/>
                    </a:lnTo>
                    <a:lnTo>
                      <a:pt x="280" y="135"/>
                    </a:lnTo>
                    <a:lnTo>
                      <a:pt x="271" y="110"/>
                    </a:lnTo>
                    <a:lnTo>
                      <a:pt x="254" y="93"/>
                    </a:lnTo>
                    <a:lnTo>
                      <a:pt x="237" y="68"/>
                    </a:lnTo>
                    <a:lnTo>
                      <a:pt x="212" y="59"/>
                    </a:lnTo>
                    <a:lnTo>
                      <a:pt x="178" y="68"/>
                    </a:lnTo>
                    <a:lnTo>
                      <a:pt x="161" y="76"/>
                    </a:lnTo>
                    <a:lnTo>
                      <a:pt x="153" y="93"/>
                    </a:lnTo>
                    <a:lnTo>
                      <a:pt x="144" y="110"/>
                    </a:lnTo>
                    <a:lnTo>
                      <a:pt x="144" y="127"/>
                    </a:lnTo>
                    <a:lnTo>
                      <a:pt x="153" y="152"/>
                    </a:lnTo>
                    <a:lnTo>
                      <a:pt x="161" y="186"/>
                    </a:lnTo>
                    <a:close/>
                    <a:moveTo>
                      <a:pt x="186" y="178"/>
                    </a:moveTo>
                    <a:lnTo>
                      <a:pt x="169" y="135"/>
                    </a:lnTo>
                    <a:lnTo>
                      <a:pt x="169" y="110"/>
                    </a:lnTo>
                    <a:lnTo>
                      <a:pt x="178" y="93"/>
                    </a:lnTo>
                    <a:lnTo>
                      <a:pt x="186" y="84"/>
                    </a:lnTo>
                    <a:lnTo>
                      <a:pt x="203" y="84"/>
                    </a:lnTo>
                    <a:lnTo>
                      <a:pt x="220" y="84"/>
                    </a:lnTo>
                    <a:lnTo>
                      <a:pt x="229" y="93"/>
                    </a:lnTo>
                    <a:lnTo>
                      <a:pt x="237" y="110"/>
                    </a:lnTo>
                    <a:lnTo>
                      <a:pt x="246" y="127"/>
                    </a:lnTo>
                    <a:lnTo>
                      <a:pt x="254" y="144"/>
                    </a:lnTo>
                    <a:lnTo>
                      <a:pt x="271" y="186"/>
                    </a:lnTo>
                    <a:lnTo>
                      <a:pt x="271" y="211"/>
                    </a:lnTo>
                    <a:lnTo>
                      <a:pt x="263" y="228"/>
                    </a:lnTo>
                    <a:lnTo>
                      <a:pt x="254" y="237"/>
                    </a:lnTo>
                    <a:lnTo>
                      <a:pt x="237" y="237"/>
                    </a:lnTo>
                    <a:lnTo>
                      <a:pt x="220" y="228"/>
                    </a:lnTo>
                    <a:lnTo>
                      <a:pt x="212" y="220"/>
                    </a:lnTo>
                    <a:lnTo>
                      <a:pt x="203" y="211"/>
                    </a:lnTo>
                    <a:lnTo>
                      <a:pt x="195" y="195"/>
                    </a:lnTo>
                    <a:lnTo>
                      <a:pt x="186" y="178"/>
                    </a:lnTo>
                    <a:close/>
                    <a:moveTo>
                      <a:pt x="305" y="127"/>
                    </a:moveTo>
                    <a:lnTo>
                      <a:pt x="322" y="152"/>
                    </a:lnTo>
                    <a:lnTo>
                      <a:pt x="330" y="169"/>
                    </a:lnTo>
                    <a:lnTo>
                      <a:pt x="347" y="186"/>
                    </a:lnTo>
                    <a:lnTo>
                      <a:pt x="356" y="195"/>
                    </a:lnTo>
                    <a:lnTo>
                      <a:pt x="381" y="203"/>
                    </a:lnTo>
                    <a:lnTo>
                      <a:pt x="406" y="195"/>
                    </a:lnTo>
                    <a:lnTo>
                      <a:pt x="423" y="186"/>
                    </a:lnTo>
                    <a:lnTo>
                      <a:pt x="432" y="169"/>
                    </a:lnTo>
                    <a:lnTo>
                      <a:pt x="440" y="152"/>
                    </a:lnTo>
                    <a:lnTo>
                      <a:pt x="440" y="127"/>
                    </a:lnTo>
                    <a:lnTo>
                      <a:pt x="440" y="101"/>
                    </a:lnTo>
                    <a:lnTo>
                      <a:pt x="432" y="76"/>
                    </a:lnTo>
                    <a:lnTo>
                      <a:pt x="415" y="51"/>
                    </a:lnTo>
                    <a:lnTo>
                      <a:pt x="406" y="34"/>
                    </a:lnTo>
                    <a:lnTo>
                      <a:pt x="381" y="8"/>
                    </a:lnTo>
                    <a:lnTo>
                      <a:pt x="356" y="0"/>
                    </a:lnTo>
                    <a:lnTo>
                      <a:pt x="330" y="8"/>
                    </a:lnTo>
                    <a:lnTo>
                      <a:pt x="313" y="17"/>
                    </a:lnTo>
                    <a:lnTo>
                      <a:pt x="296" y="34"/>
                    </a:lnTo>
                    <a:lnTo>
                      <a:pt x="296" y="51"/>
                    </a:lnTo>
                    <a:lnTo>
                      <a:pt x="296" y="68"/>
                    </a:lnTo>
                    <a:lnTo>
                      <a:pt x="296" y="93"/>
                    </a:lnTo>
                    <a:lnTo>
                      <a:pt x="305" y="127"/>
                    </a:lnTo>
                    <a:close/>
                    <a:moveTo>
                      <a:pt x="330" y="118"/>
                    </a:moveTo>
                    <a:lnTo>
                      <a:pt x="322" y="76"/>
                    </a:lnTo>
                    <a:lnTo>
                      <a:pt x="313" y="51"/>
                    </a:lnTo>
                    <a:lnTo>
                      <a:pt x="322" y="34"/>
                    </a:lnTo>
                    <a:lnTo>
                      <a:pt x="339" y="25"/>
                    </a:lnTo>
                    <a:lnTo>
                      <a:pt x="356" y="25"/>
                    </a:lnTo>
                    <a:lnTo>
                      <a:pt x="373" y="25"/>
                    </a:lnTo>
                    <a:lnTo>
                      <a:pt x="381" y="34"/>
                    </a:lnTo>
                    <a:lnTo>
                      <a:pt x="390" y="51"/>
                    </a:lnTo>
                    <a:lnTo>
                      <a:pt x="398" y="68"/>
                    </a:lnTo>
                    <a:lnTo>
                      <a:pt x="406" y="84"/>
                    </a:lnTo>
                    <a:lnTo>
                      <a:pt x="415" y="127"/>
                    </a:lnTo>
                    <a:lnTo>
                      <a:pt x="423" y="152"/>
                    </a:lnTo>
                    <a:lnTo>
                      <a:pt x="415" y="169"/>
                    </a:lnTo>
                    <a:lnTo>
                      <a:pt x="398" y="178"/>
                    </a:lnTo>
                    <a:lnTo>
                      <a:pt x="381" y="178"/>
                    </a:lnTo>
                    <a:lnTo>
                      <a:pt x="364" y="169"/>
                    </a:lnTo>
                    <a:lnTo>
                      <a:pt x="356" y="161"/>
                    </a:lnTo>
                    <a:lnTo>
                      <a:pt x="347" y="152"/>
                    </a:lnTo>
                    <a:lnTo>
                      <a:pt x="339" y="135"/>
                    </a:lnTo>
                    <a:lnTo>
                      <a:pt x="330" y="118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A4A4CB6-55FB-47C3-862B-40B1AD8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996" y="354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7D0EFD7-C9EB-4D58-A33C-C36A03A06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1030" y="353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D1C4D71-1B3C-41E4-B5D1-6AE9626A2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1064" y="3521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A7657391-029A-48E4-8E07-4280ACDBCC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" y="4062"/>
                <a:ext cx="77" cy="98"/>
              </a:xfrm>
              <a:custGeom>
                <a:avLst/>
                <a:gdLst>
                  <a:gd name="T0" fmla="*/ 0 w 338"/>
                  <a:gd name="T1" fmla="*/ 76 h 432"/>
                  <a:gd name="T2" fmla="*/ 25 w 338"/>
                  <a:gd name="T3" fmla="*/ 144 h 432"/>
                  <a:gd name="T4" fmla="*/ 93 w 338"/>
                  <a:gd name="T5" fmla="*/ 152 h 432"/>
                  <a:gd name="T6" fmla="*/ 127 w 338"/>
                  <a:gd name="T7" fmla="*/ 118 h 432"/>
                  <a:gd name="T8" fmla="*/ 144 w 338"/>
                  <a:gd name="T9" fmla="*/ 110 h 432"/>
                  <a:gd name="T10" fmla="*/ 194 w 338"/>
                  <a:gd name="T11" fmla="*/ 59 h 432"/>
                  <a:gd name="T12" fmla="*/ 161 w 338"/>
                  <a:gd name="T13" fmla="*/ 0 h 432"/>
                  <a:gd name="T14" fmla="*/ 127 w 338"/>
                  <a:gd name="T15" fmla="*/ 25 h 432"/>
                  <a:gd name="T16" fmla="*/ 169 w 338"/>
                  <a:gd name="T17" fmla="*/ 34 h 432"/>
                  <a:gd name="T18" fmla="*/ 169 w 338"/>
                  <a:gd name="T19" fmla="*/ 76 h 432"/>
                  <a:gd name="T20" fmla="*/ 135 w 338"/>
                  <a:gd name="T21" fmla="*/ 84 h 432"/>
                  <a:gd name="T22" fmla="*/ 101 w 338"/>
                  <a:gd name="T23" fmla="*/ 76 h 432"/>
                  <a:gd name="T24" fmla="*/ 93 w 338"/>
                  <a:gd name="T25" fmla="*/ 118 h 432"/>
                  <a:gd name="T26" fmla="*/ 51 w 338"/>
                  <a:gd name="T27" fmla="*/ 135 h 432"/>
                  <a:gd name="T28" fmla="*/ 25 w 338"/>
                  <a:gd name="T29" fmla="*/ 101 h 432"/>
                  <a:gd name="T30" fmla="*/ 42 w 338"/>
                  <a:gd name="T31" fmla="*/ 59 h 432"/>
                  <a:gd name="T32" fmla="*/ 84 w 338"/>
                  <a:gd name="T33" fmla="*/ 195 h 432"/>
                  <a:gd name="T34" fmla="*/ 84 w 338"/>
                  <a:gd name="T35" fmla="*/ 262 h 432"/>
                  <a:gd name="T36" fmla="*/ 152 w 338"/>
                  <a:gd name="T37" fmla="*/ 296 h 432"/>
                  <a:gd name="T38" fmla="*/ 211 w 338"/>
                  <a:gd name="T39" fmla="*/ 245 h 432"/>
                  <a:gd name="T40" fmla="*/ 194 w 338"/>
                  <a:gd name="T41" fmla="*/ 186 h 432"/>
                  <a:gd name="T42" fmla="*/ 262 w 338"/>
                  <a:gd name="T43" fmla="*/ 228 h 432"/>
                  <a:gd name="T44" fmla="*/ 144 w 338"/>
                  <a:gd name="T45" fmla="*/ 161 h 432"/>
                  <a:gd name="T46" fmla="*/ 186 w 338"/>
                  <a:gd name="T47" fmla="*/ 203 h 432"/>
                  <a:gd name="T48" fmla="*/ 178 w 338"/>
                  <a:gd name="T49" fmla="*/ 254 h 432"/>
                  <a:gd name="T50" fmla="*/ 127 w 338"/>
                  <a:gd name="T51" fmla="*/ 271 h 432"/>
                  <a:gd name="T52" fmla="*/ 93 w 338"/>
                  <a:gd name="T53" fmla="*/ 237 h 432"/>
                  <a:gd name="T54" fmla="*/ 118 w 338"/>
                  <a:gd name="T55" fmla="*/ 195 h 432"/>
                  <a:gd name="T56" fmla="*/ 194 w 338"/>
                  <a:gd name="T57" fmla="*/ 305 h 432"/>
                  <a:gd name="T58" fmla="*/ 152 w 338"/>
                  <a:gd name="T59" fmla="*/ 347 h 432"/>
                  <a:gd name="T60" fmla="*/ 169 w 338"/>
                  <a:gd name="T61" fmla="*/ 415 h 432"/>
                  <a:gd name="T62" fmla="*/ 220 w 338"/>
                  <a:gd name="T63" fmla="*/ 432 h 432"/>
                  <a:gd name="T64" fmla="*/ 296 w 338"/>
                  <a:gd name="T65" fmla="*/ 398 h 432"/>
                  <a:gd name="T66" fmla="*/ 338 w 338"/>
                  <a:gd name="T67" fmla="*/ 330 h 432"/>
                  <a:gd name="T68" fmla="*/ 304 w 338"/>
                  <a:gd name="T69" fmla="*/ 279 h 432"/>
                  <a:gd name="T70" fmla="*/ 245 w 338"/>
                  <a:gd name="T71" fmla="*/ 279 h 432"/>
                  <a:gd name="T72" fmla="*/ 262 w 338"/>
                  <a:gd name="T73" fmla="*/ 305 h 432"/>
                  <a:gd name="T74" fmla="*/ 313 w 338"/>
                  <a:gd name="T75" fmla="*/ 313 h 432"/>
                  <a:gd name="T76" fmla="*/ 304 w 338"/>
                  <a:gd name="T77" fmla="*/ 355 h 432"/>
                  <a:gd name="T78" fmla="*/ 262 w 338"/>
                  <a:gd name="T79" fmla="*/ 389 h 432"/>
                  <a:gd name="T80" fmla="*/ 186 w 338"/>
                  <a:gd name="T81" fmla="*/ 398 h 432"/>
                  <a:gd name="T82" fmla="*/ 178 w 338"/>
                  <a:gd name="T83" fmla="*/ 355 h 432"/>
                  <a:gd name="T84" fmla="*/ 228 w 338"/>
                  <a:gd name="T85" fmla="*/ 313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8" h="432">
                    <a:moveTo>
                      <a:pt x="34" y="42"/>
                    </a:moveTo>
                    <a:lnTo>
                      <a:pt x="17" y="59"/>
                    </a:lnTo>
                    <a:lnTo>
                      <a:pt x="0" y="76"/>
                    </a:lnTo>
                    <a:lnTo>
                      <a:pt x="0" y="101"/>
                    </a:lnTo>
                    <a:lnTo>
                      <a:pt x="8" y="127"/>
                    </a:lnTo>
                    <a:lnTo>
                      <a:pt x="25" y="144"/>
                    </a:lnTo>
                    <a:lnTo>
                      <a:pt x="51" y="161"/>
                    </a:lnTo>
                    <a:lnTo>
                      <a:pt x="76" y="161"/>
                    </a:lnTo>
                    <a:lnTo>
                      <a:pt x="93" y="152"/>
                    </a:lnTo>
                    <a:lnTo>
                      <a:pt x="110" y="144"/>
                    </a:lnTo>
                    <a:lnTo>
                      <a:pt x="118" y="127"/>
                    </a:lnTo>
                    <a:lnTo>
                      <a:pt x="127" y="118"/>
                    </a:lnTo>
                    <a:lnTo>
                      <a:pt x="118" y="101"/>
                    </a:lnTo>
                    <a:lnTo>
                      <a:pt x="135" y="101"/>
                    </a:lnTo>
                    <a:lnTo>
                      <a:pt x="144" y="110"/>
                    </a:lnTo>
                    <a:lnTo>
                      <a:pt x="169" y="101"/>
                    </a:lnTo>
                    <a:lnTo>
                      <a:pt x="186" y="84"/>
                    </a:lnTo>
                    <a:lnTo>
                      <a:pt x="194" y="59"/>
                    </a:lnTo>
                    <a:lnTo>
                      <a:pt x="186" y="25"/>
                    </a:lnTo>
                    <a:lnTo>
                      <a:pt x="178" y="8"/>
                    </a:lnTo>
                    <a:lnTo>
                      <a:pt x="161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127" y="25"/>
                    </a:lnTo>
                    <a:lnTo>
                      <a:pt x="144" y="17"/>
                    </a:lnTo>
                    <a:lnTo>
                      <a:pt x="152" y="25"/>
                    </a:lnTo>
                    <a:lnTo>
                      <a:pt x="169" y="34"/>
                    </a:lnTo>
                    <a:lnTo>
                      <a:pt x="178" y="51"/>
                    </a:lnTo>
                    <a:lnTo>
                      <a:pt x="178" y="59"/>
                    </a:lnTo>
                    <a:lnTo>
                      <a:pt x="169" y="76"/>
                    </a:lnTo>
                    <a:lnTo>
                      <a:pt x="161" y="84"/>
                    </a:lnTo>
                    <a:lnTo>
                      <a:pt x="144" y="84"/>
                    </a:lnTo>
                    <a:lnTo>
                      <a:pt x="135" y="84"/>
                    </a:lnTo>
                    <a:lnTo>
                      <a:pt x="110" y="59"/>
                    </a:lnTo>
                    <a:lnTo>
                      <a:pt x="93" y="68"/>
                    </a:lnTo>
                    <a:lnTo>
                      <a:pt x="101" y="76"/>
                    </a:lnTo>
                    <a:lnTo>
                      <a:pt x="101" y="93"/>
                    </a:lnTo>
                    <a:lnTo>
                      <a:pt x="101" y="110"/>
                    </a:lnTo>
                    <a:lnTo>
                      <a:pt x="93" y="118"/>
                    </a:lnTo>
                    <a:lnTo>
                      <a:pt x="84" y="127"/>
                    </a:lnTo>
                    <a:lnTo>
                      <a:pt x="67" y="135"/>
                    </a:lnTo>
                    <a:lnTo>
                      <a:pt x="51" y="135"/>
                    </a:lnTo>
                    <a:lnTo>
                      <a:pt x="42" y="127"/>
                    </a:lnTo>
                    <a:lnTo>
                      <a:pt x="25" y="110"/>
                    </a:lnTo>
                    <a:lnTo>
                      <a:pt x="25" y="101"/>
                    </a:lnTo>
                    <a:lnTo>
                      <a:pt x="25" y="84"/>
                    </a:lnTo>
                    <a:lnTo>
                      <a:pt x="34" y="76"/>
                    </a:lnTo>
                    <a:lnTo>
                      <a:pt x="42" y="59"/>
                    </a:lnTo>
                    <a:lnTo>
                      <a:pt x="34" y="42"/>
                    </a:lnTo>
                    <a:close/>
                    <a:moveTo>
                      <a:pt x="101" y="178"/>
                    </a:moveTo>
                    <a:lnTo>
                      <a:pt x="84" y="195"/>
                    </a:lnTo>
                    <a:lnTo>
                      <a:pt x="76" y="211"/>
                    </a:lnTo>
                    <a:lnTo>
                      <a:pt x="76" y="237"/>
                    </a:lnTo>
                    <a:lnTo>
                      <a:pt x="84" y="262"/>
                    </a:lnTo>
                    <a:lnTo>
                      <a:pt x="101" y="279"/>
                    </a:lnTo>
                    <a:lnTo>
                      <a:pt x="127" y="296"/>
                    </a:lnTo>
                    <a:lnTo>
                      <a:pt x="152" y="296"/>
                    </a:lnTo>
                    <a:lnTo>
                      <a:pt x="178" y="288"/>
                    </a:lnTo>
                    <a:lnTo>
                      <a:pt x="194" y="271"/>
                    </a:lnTo>
                    <a:lnTo>
                      <a:pt x="211" y="245"/>
                    </a:lnTo>
                    <a:lnTo>
                      <a:pt x="211" y="228"/>
                    </a:lnTo>
                    <a:lnTo>
                      <a:pt x="203" y="203"/>
                    </a:lnTo>
                    <a:lnTo>
                      <a:pt x="194" y="186"/>
                    </a:lnTo>
                    <a:lnTo>
                      <a:pt x="178" y="178"/>
                    </a:lnTo>
                    <a:lnTo>
                      <a:pt x="228" y="161"/>
                    </a:lnTo>
                    <a:lnTo>
                      <a:pt x="262" y="228"/>
                    </a:lnTo>
                    <a:lnTo>
                      <a:pt x="288" y="220"/>
                    </a:lnTo>
                    <a:lnTo>
                      <a:pt x="237" y="127"/>
                    </a:lnTo>
                    <a:lnTo>
                      <a:pt x="144" y="161"/>
                    </a:lnTo>
                    <a:lnTo>
                      <a:pt x="152" y="186"/>
                    </a:lnTo>
                    <a:lnTo>
                      <a:pt x="169" y="186"/>
                    </a:lnTo>
                    <a:lnTo>
                      <a:pt x="186" y="203"/>
                    </a:lnTo>
                    <a:lnTo>
                      <a:pt x="186" y="220"/>
                    </a:lnTo>
                    <a:lnTo>
                      <a:pt x="186" y="237"/>
                    </a:lnTo>
                    <a:lnTo>
                      <a:pt x="178" y="254"/>
                    </a:lnTo>
                    <a:lnTo>
                      <a:pt x="161" y="262"/>
                    </a:lnTo>
                    <a:lnTo>
                      <a:pt x="144" y="271"/>
                    </a:lnTo>
                    <a:lnTo>
                      <a:pt x="127" y="271"/>
                    </a:lnTo>
                    <a:lnTo>
                      <a:pt x="110" y="262"/>
                    </a:lnTo>
                    <a:lnTo>
                      <a:pt x="101" y="245"/>
                    </a:lnTo>
                    <a:lnTo>
                      <a:pt x="93" y="237"/>
                    </a:lnTo>
                    <a:lnTo>
                      <a:pt x="93" y="220"/>
                    </a:lnTo>
                    <a:lnTo>
                      <a:pt x="101" y="211"/>
                    </a:lnTo>
                    <a:lnTo>
                      <a:pt x="118" y="195"/>
                    </a:lnTo>
                    <a:lnTo>
                      <a:pt x="101" y="178"/>
                    </a:lnTo>
                    <a:close/>
                    <a:moveTo>
                      <a:pt x="211" y="296"/>
                    </a:moveTo>
                    <a:lnTo>
                      <a:pt x="194" y="305"/>
                    </a:lnTo>
                    <a:lnTo>
                      <a:pt x="178" y="322"/>
                    </a:lnTo>
                    <a:lnTo>
                      <a:pt x="161" y="338"/>
                    </a:lnTo>
                    <a:lnTo>
                      <a:pt x="152" y="347"/>
                    </a:lnTo>
                    <a:lnTo>
                      <a:pt x="144" y="372"/>
                    </a:lnTo>
                    <a:lnTo>
                      <a:pt x="152" y="398"/>
                    </a:lnTo>
                    <a:lnTo>
                      <a:pt x="169" y="415"/>
                    </a:lnTo>
                    <a:lnTo>
                      <a:pt x="186" y="423"/>
                    </a:lnTo>
                    <a:lnTo>
                      <a:pt x="203" y="432"/>
                    </a:lnTo>
                    <a:lnTo>
                      <a:pt x="220" y="432"/>
                    </a:lnTo>
                    <a:lnTo>
                      <a:pt x="245" y="423"/>
                    </a:lnTo>
                    <a:lnTo>
                      <a:pt x="271" y="406"/>
                    </a:lnTo>
                    <a:lnTo>
                      <a:pt x="296" y="398"/>
                    </a:lnTo>
                    <a:lnTo>
                      <a:pt x="313" y="381"/>
                    </a:lnTo>
                    <a:lnTo>
                      <a:pt x="338" y="355"/>
                    </a:lnTo>
                    <a:lnTo>
                      <a:pt x="338" y="330"/>
                    </a:lnTo>
                    <a:lnTo>
                      <a:pt x="338" y="305"/>
                    </a:lnTo>
                    <a:lnTo>
                      <a:pt x="321" y="288"/>
                    </a:lnTo>
                    <a:lnTo>
                      <a:pt x="304" y="279"/>
                    </a:lnTo>
                    <a:lnTo>
                      <a:pt x="288" y="271"/>
                    </a:lnTo>
                    <a:lnTo>
                      <a:pt x="271" y="279"/>
                    </a:lnTo>
                    <a:lnTo>
                      <a:pt x="245" y="279"/>
                    </a:lnTo>
                    <a:lnTo>
                      <a:pt x="211" y="296"/>
                    </a:lnTo>
                    <a:close/>
                    <a:moveTo>
                      <a:pt x="228" y="313"/>
                    </a:moveTo>
                    <a:lnTo>
                      <a:pt x="262" y="305"/>
                    </a:lnTo>
                    <a:lnTo>
                      <a:pt x="288" y="296"/>
                    </a:lnTo>
                    <a:lnTo>
                      <a:pt x="304" y="305"/>
                    </a:lnTo>
                    <a:lnTo>
                      <a:pt x="313" y="313"/>
                    </a:lnTo>
                    <a:lnTo>
                      <a:pt x="321" y="330"/>
                    </a:lnTo>
                    <a:lnTo>
                      <a:pt x="313" y="347"/>
                    </a:lnTo>
                    <a:lnTo>
                      <a:pt x="304" y="355"/>
                    </a:lnTo>
                    <a:lnTo>
                      <a:pt x="296" y="364"/>
                    </a:lnTo>
                    <a:lnTo>
                      <a:pt x="279" y="372"/>
                    </a:lnTo>
                    <a:lnTo>
                      <a:pt x="262" y="389"/>
                    </a:lnTo>
                    <a:lnTo>
                      <a:pt x="228" y="406"/>
                    </a:lnTo>
                    <a:lnTo>
                      <a:pt x="203" y="406"/>
                    </a:lnTo>
                    <a:lnTo>
                      <a:pt x="186" y="398"/>
                    </a:lnTo>
                    <a:lnTo>
                      <a:pt x="169" y="389"/>
                    </a:lnTo>
                    <a:lnTo>
                      <a:pt x="169" y="372"/>
                    </a:lnTo>
                    <a:lnTo>
                      <a:pt x="178" y="355"/>
                    </a:lnTo>
                    <a:lnTo>
                      <a:pt x="178" y="347"/>
                    </a:lnTo>
                    <a:lnTo>
                      <a:pt x="194" y="338"/>
                    </a:lnTo>
                    <a:lnTo>
                      <a:pt x="228" y="313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C00B455-9B42-4CF1-A226-72EE49ECE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1023" y="404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0C064E1-D88D-4975-8864-0FC1D8583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1040" y="407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0D8CA46-64AE-4804-817A-C0E2F6639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1057" y="410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EB9B1D36-B32E-48DC-BF88-868AB43377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9" y="4245"/>
                <a:ext cx="96" cy="84"/>
              </a:xfrm>
              <a:custGeom>
                <a:avLst/>
                <a:gdLst>
                  <a:gd name="T0" fmla="*/ 0 w 423"/>
                  <a:gd name="T1" fmla="*/ 144 h 373"/>
                  <a:gd name="T2" fmla="*/ 51 w 423"/>
                  <a:gd name="T3" fmla="*/ 195 h 373"/>
                  <a:gd name="T4" fmla="*/ 118 w 423"/>
                  <a:gd name="T5" fmla="*/ 169 h 373"/>
                  <a:gd name="T6" fmla="*/ 118 w 423"/>
                  <a:gd name="T7" fmla="*/ 119 h 373"/>
                  <a:gd name="T8" fmla="*/ 161 w 423"/>
                  <a:gd name="T9" fmla="*/ 85 h 373"/>
                  <a:gd name="T10" fmla="*/ 161 w 423"/>
                  <a:gd name="T11" fmla="*/ 34 h 373"/>
                  <a:gd name="T12" fmla="*/ 101 w 423"/>
                  <a:gd name="T13" fmla="*/ 0 h 373"/>
                  <a:gd name="T14" fmla="*/ 76 w 423"/>
                  <a:gd name="T15" fmla="*/ 42 h 373"/>
                  <a:gd name="T16" fmla="*/ 118 w 423"/>
                  <a:gd name="T17" fmla="*/ 26 h 373"/>
                  <a:gd name="T18" fmla="*/ 144 w 423"/>
                  <a:gd name="T19" fmla="*/ 51 h 373"/>
                  <a:gd name="T20" fmla="*/ 127 w 423"/>
                  <a:gd name="T21" fmla="*/ 85 h 373"/>
                  <a:gd name="T22" fmla="*/ 84 w 423"/>
                  <a:gd name="T23" fmla="*/ 76 h 373"/>
                  <a:gd name="T24" fmla="*/ 93 w 423"/>
                  <a:gd name="T25" fmla="*/ 110 h 373"/>
                  <a:gd name="T26" fmla="*/ 93 w 423"/>
                  <a:gd name="T27" fmla="*/ 153 h 373"/>
                  <a:gd name="T28" fmla="*/ 51 w 423"/>
                  <a:gd name="T29" fmla="*/ 169 h 373"/>
                  <a:gd name="T30" fmla="*/ 25 w 423"/>
                  <a:gd name="T31" fmla="*/ 144 h 373"/>
                  <a:gd name="T32" fmla="*/ 8 w 423"/>
                  <a:gd name="T33" fmla="*/ 102 h 373"/>
                  <a:gd name="T34" fmla="*/ 127 w 423"/>
                  <a:gd name="T35" fmla="*/ 220 h 373"/>
                  <a:gd name="T36" fmla="*/ 169 w 423"/>
                  <a:gd name="T37" fmla="*/ 271 h 373"/>
                  <a:gd name="T38" fmla="*/ 220 w 423"/>
                  <a:gd name="T39" fmla="*/ 263 h 373"/>
                  <a:gd name="T40" fmla="*/ 271 w 423"/>
                  <a:gd name="T41" fmla="*/ 195 h 373"/>
                  <a:gd name="T42" fmla="*/ 279 w 423"/>
                  <a:gd name="T43" fmla="*/ 119 h 373"/>
                  <a:gd name="T44" fmla="*/ 228 w 423"/>
                  <a:gd name="T45" fmla="*/ 85 h 373"/>
                  <a:gd name="T46" fmla="*/ 169 w 423"/>
                  <a:gd name="T47" fmla="*/ 119 h 373"/>
                  <a:gd name="T48" fmla="*/ 203 w 423"/>
                  <a:gd name="T49" fmla="*/ 127 h 373"/>
                  <a:gd name="T50" fmla="*/ 254 w 423"/>
                  <a:gd name="T51" fmla="*/ 119 h 373"/>
                  <a:gd name="T52" fmla="*/ 262 w 423"/>
                  <a:gd name="T53" fmla="*/ 169 h 373"/>
                  <a:gd name="T54" fmla="*/ 211 w 423"/>
                  <a:gd name="T55" fmla="*/ 237 h 373"/>
                  <a:gd name="T56" fmla="*/ 161 w 423"/>
                  <a:gd name="T57" fmla="*/ 246 h 373"/>
                  <a:gd name="T58" fmla="*/ 152 w 423"/>
                  <a:gd name="T59" fmla="*/ 195 h 373"/>
                  <a:gd name="T60" fmla="*/ 262 w 423"/>
                  <a:gd name="T61" fmla="*/ 280 h 373"/>
                  <a:gd name="T62" fmla="*/ 288 w 423"/>
                  <a:gd name="T63" fmla="*/ 356 h 373"/>
                  <a:gd name="T64" fmla="*/ 338 w 423"/>
                  <a:gd name="T65" fmla="*/ 364 h 373"/>
                  <a:gd name="T66" fmla="*/ 398 w 423"/>
                  <a:gd name="T67" fmla="*/ 313 h 373"/>
                  <a:gd name="T68" fmla="*/ 423 w 423"/>
                  <a:gd name="T69" fmla="*/ 237 h 373"/>
                  <a:gd name="T70" fmla="*/ 381 w 423"/>
                  <a:gd name="T71" fmla="*/ 186 h 373"/>
                  <a:gd name="T72" fmla="*/ 330 w 423"/>
                  <a:gd name="T73" fmla="*/ 195 h 373"/>
                  <a:gd name="T74" fmla="*/ 313 w 423"/>
                  <a:gd name="T75" fmla="*/ 254 h 373"/>
                  <a:gd name="T76" fmla="*/ 372 w 423"/>
                  <a:gd name="T77" fmla="*/ 203 h 373"/>
                  <a:gd name="T78" fmla="*/ 406 w 423"/>
                  <a:gd name="T79" fmla="*/ 237 h 373"/>
                  <a:gd name="T80" fmla="*/ 364 w 423"/>
                  <a:gd name="T81" fmla="*/ 313 h 373"/>
                  <a:gd name="T82" fmla="*/ 313 w 423"/>
                  <a:gd name="T83" fmla="*/ 347 h 373"/>
                  <a:gd name="T84" fmla="*/ 279 w 423"/>
                  <a:gd name="T85" fmla="*/ 31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3" h="373">
                    <a:moveTo>
                      <a:pt x="8" y="102"/>
                    </a:moveTo>
                    <a:lnTo>
                      <a:pt x="0" y="119"/>
                    </a:lnTo>
                    <a:lnTo>
                      <a:pt x="0" y="144"/>
                    </a:lnTo>
                    <a:lnTo>
                      <a:pt x="8" y="161"/>
                    </a:lnTo>
                    <a:lnTo>
                      <a:pt x="25" y="178"/>
                    </a:lnTo>
                    <a:lnTo>
                      <a:pt x="51" y="195"/>
                    </a:lnTo>
                    <a:lnTo>
                      <a:pt x="76" y="195"/>
                    </a:lnTo>
                    <a:lnTo>
                      <a:pt x="101" y="186"/>
                    </a:lnTo>
                    <a:lnTo>
                      <a:pt x="118" y="169"/>
                    </a:lnTo>
                    <a:lnTo>
                      <a:pt x="127" y="153"/>
                    </a:lnTo>
                    <a:lnTo>
                      <a:pt x="127" y="136"/>
                    </a:lnTo>
                    <a:lnTo>
                      <a:pt x="118" y="119"/>
                    </a:lnTo>
                    <a:lnTo>
                      <a:pt x="110" y="110"/>
                    </a:lnTo>
                    <a:lnTo>
                      <a:pt x="135" y="102"/>
                    </a:lnTo>
                    <a:lnTo>
                      <a:pt x="161" y="85"/>
                    </a:lnTo>
                    <a:lnTo>
                      <a:pt x="169" y="59"/>
                    </a:lnTo>
                    <a:lnTo>
                      <a:pt x="169" y="51"/>
                    </a:lnTo>
                    <a:lnTo>
                      <a:pt x="161" y="34"/>
                    </a:lnTo>
                    <a:lnTo>
                      <a:pt x="135" y="17"/>
                    </a:lnTo>
                    <a:lnTo>
                      <a:pt x="118" y="0"/>
                    </a:lnTo>
                    <a:lnTo>
                      <a:pt x="101" y="0"/>
                    </a:lnTo>
                    <a:lnTo>
                      <a:pt x="76" y="9"/>
                    </a:lnTo>
                    <a:lnTo>
                      <a:pt x="59" y="26"/>
                    </a:lnTo>
                    <a:lnTo>
                      <a:pt x="76" y="42"/>
                    </a:lnTo>
                    <a:lnTo>
                      <a:pt x="93" y="26"/>
                    </a:lnTo>
                    <a:lnTo>
                      <a:pt x="101" y="26"/>
                    </a:lnTo>
                    <a:lnTo>
                      <a:pt x="118" y="26"/>
                    </a:lnTo>
                    <a:lnTo>
                      <a:pt x="127" y="34"/>
                    </a:lnTo>
                    <a:lnTo>
                      <a:pt x="135" y="42"/>
                    </a:lnTo>
                    <a:lnTo>
                      <a:pt x="144" y="51"/>
                    </a:lnTo>
                    <a:lnTo>
                      <a:pt x="144" y="59"/>
                    </a:lnTo>
                    <a:lnTo>
                      <a:pt x="135" y="76"/>
                    </a:lnTo>
                    <a:lnTo>
                      <a:pt x="127" y="85"/>
                    </a:lnTo>
                    <a:lnTo>
                      <a:pt x="110" y="85"/>
                    </a:lnTo>
                    <a:lnTo>
                      <a:pt x="101" y="85"/>
                    </a:lnTo>
                    <a:lnTo>
                      <a:pt x="84" y="76"/>
                    </a:lnTo>
                    <a:lnTo>
                      <a:pt x="67" y="93"/>
                    </a:lnTo>
                    <a:lnTo>
                      <a:pt x="84" y="102"/>
                    </a:lnTo>
                    <a:lnTo>
                      <a:pt x="93" y="110"/>
                    </a:lnTo>
                    <a:lnTo>
                      <a:pt x="101" y="127"/>
                    </a:lnTo>
                    <a:lnTo>
                      <a:pt x="101" y="136"/>
                    </a:lnTo>
                    <a:lnTo>
                      <a:pt x="93" y="153"/>
                    </a:lnTo>
                    <a:lnTo>
                      <a:pt x="84" y="161"/>
                    </a:lnTo>
                    <a:lnTo>
                      <a:pt x="67" y="169"/>
                    </a:lnTo>
                    <a:lnTo>
                      <a:pt x="51" y="169"/>
                    </a:lnTo>
                    <a:lnTo>
                      <a:pt x="34" y="161"/>
                    </a:lnTo>
                    <a:lnTo>
                      <a:pt x="25" y="153"/>
                    </a:lnTo>
                    <a:lnTo>
                      <a:pt x="25" y="144"/>
                    </a:lnTo>
                    <a:lnTo>
                      <a:pt x="25" y="127"/>
                    </a:lnTo>
                    <a:lnTo>
                      <a:pt x="25" y="110"/>
                    </a:lnTo>
                    <a:lnTo>
                      <a:pt x="8" y="102"/>
                    </a:lnTo>
                    <a:close/>
                    <a:moveTo>
                      <a:pt x="152" y="144"/>
                    </a:moveTo>
                    <a:lnTo>
                      <a:pt x="127" y="186"/>
                    </a:lnTo>
                    <a:lnTo>
                      <a:pt x="127" y="220"/>
                    </a:lnTo>
                    <a:lnTo>
                      <a:pt x="135" y="246"/>
                    </a:lnTo>
                    <a:lnTo>
                      <a:pt x="152" y="263"/>
                    </a:lnTo>
                    <a:lnTo>
                      <a:pt x="169" y="271"/>
                    </a:lnTo>
                    <a:lnTo>
                      <a:pt x="186" y="280"/>
                    </a:lnTo>
                    <a:lnTo>
                      <a:pt x="203" y="271"/>
                    </a:lnTo>
                    <a:lnTo>
                      <a:pt x="220" y="263"/>
                    </a:lnTo>
                    <a:lnTo>
                      <a:pt x="237" y="246"/>
                    </a:lnTo>
                    <a:lnTo>
                      <a:pt x="262" y="220"/>
                    </a:lnTo>
                    <a:lnTo>
                      <a:pt x="271" y="195"/>
                    </a:lnTo>
                    <a:lnTo>
                      <a:pt x="279" y="178"/>
                    </a:lnTo>
                    <a:lnTo>
                      <a:pt x="288" y="144"/>
                    </a:lnTo>
                    <a:lnTo>
                      <a:pt x="279" y="119"/>
                    </a:lnTo>
                    <a:lnTo>
                      <a:pt x="262" y="102"/>
                    </a:lnTo>
                    <a:lnTo>
                      <a:pt x="245" y="93"/>
                    </a:lnTo>
                    <a:lnTo>
                      <a:pt x="228" y="85"/>
                    </a:lnTo>
                    <a:lnTo>
                      <a:pt x="211" y="93"/>
                    </a:lnTo>
                    <a:lnTo>
                      <a:pt x="194" y="102"/>
                    </a:lnTo>
                    <a:lnTo>
                      <a:pt x="169" y="119"/>
                    </a:lnTo>
                    <a:lnTo>
                      <a:pt x="152" y="144"/>
                    </a:lnTo>
                    <a:close/>
                    <a:moveTo>
                      <a:pt x="178" y="161"/>
                    </a:moveTo>
                    <a:lnTo>
                      <a:pt x="203" y="127"/>
                    </a:lnTo>
                    <a:lnTo>
                      <a:pt x="220" y="110"/>
                    </a:lnTo>
                    <a:lnTo>
                      <a:pt x="237" y="110"/>
                    </a:lnTo>
                    <a:lnTo>
                      <a:pt x="254" y="119"/>
                    </a:lnTo>
                    <a:lnTo>
                      <a:pt x="262" y="127"/>
                    </a:lnTo>
                    <a:lnTo>
                      <a:pt x="271" y="144"/>
                    </a:lnTo>
                    <a:lnTo>
                      <a:pt x="262" y="169"/>
                    </a:lnTo>
                    <a:lnTo>
                      <a:pt x="237" y="203"/>
                    </a:lnTo>
                    <a:lnTo>
                      <a:pt x="228" y="220"/>
                    </a:lnTo>
                    <a:lnTo>
                      <a:pt x="211" y="237"/>
                    </a:lnTo>
                    <a:lnTo>
                      <a:pt x="194" y="254"/>
                    </a:lnTo>
                    <a:lnTo>
                      <a:pt x="178" y="254"/>
                    </a:lnTo>
                    <a:lnTo>
                      <a:pt x="161" y="246"/>
                    </a:lnTo>
                    <a:lnTo>
                      <a:pt x="152" y="237"/>
                    </a:lnTo>
                    <a:lnTo>
                      <a:pt x="144" y="220"/>
                    </a:lnTo>
                    <a:lnTo>
                      <a:pt x="152" y="195"/>
                    </a:lnTo>
                    <a:lnTo>
                      <a:pt x="178" y="161"/>
                    </a:lnTo>
                    <a:close/>
                    <a:moveTo>
                      <a:pt x="288" y="237"/>
                    </a:moveTo>
                    <a:lnTo>
                      <a:pt x="262" y="280"/>
                    </a:lnTo>
                    <a:lnTo>
                      <a:pt x="262" y="313"/>
                    </a:lnTo>
                    <a:lnTo>
                      <a:pt x="271" y="339"/>
                    </a:lnTo>
                    <a:lnTo>
                      <a:pt x="288" y="356"/>
                    </a:lnTo>
                    <a:lnTo>
                      <a:pt x="305" y="364"/>
                    </a:lnTo>
                    <a:lnTo>
                      <a:pt x="321" y="373"/>
                    </a:lnTo>
                    <a:lnTo>
                      <a:pt x="338" y="364"/>
                    </a:lnTo>
                    <a:lnTo>
                      <a:pt x="355" y="356"/>
                    </a:lnTo>
                    <a:lnTo>
                      <a:pt x="372" y="339"/>
                    </a:lnTo>
                    <a:lnTo>
                      <a:pt x="398" y="313"/>
                    </a:lnTo>
                    <a:lnTo>
                      <a:pt x="406" y="288"/>
                    </a:lnTo>
                    <a:lnTo>
                      <a:pt x="415" y="271"/>
                    </a:lnTo>
                    <a:lnTo>
                      <a:pt x="423" y="237"/>
                    </a:lnTo>
                    <a:lnTo>
                      <a:pt x="415" y="212"/>
                    </a:lnTo>
                    <a:lnTo>
                      <a:pt x="398" y="195"/>
                    </a:lnTo>
                    <a:lnTo>
                      <a:pt x="381" y="186"/>
                    </a:lnTo>
                    <a:lnTo>
                      <a:pt x="364" y="178"/>
                    </a:lnTo>
                    <a:lnTo>
                      <a:pt x="347" y="186"/>
                    </a:lnTo>
                    <a:lnTo>
                      <a:pt x="330" y="195"/>
                    </a:lnTo>
                    <a:lnTo>
                      <a:pt x="305" y="212"/>
                    </a:lnTo>
                    <a:lnTo>
                      <a:pt x="288" y="237"/>
                    </a:lnTo>
                    <a:close/>
                    <a:moveTo>
                      <a:pt x="313" y="254"/>
                    </a:moveTo>
                    <a:lnTo>
                      <a:pt x="338" y="220"/>
                    </a:lnTo>
                    <a:lnTo>
                      <a:pt x="355" y="203"/>
                    </a:lnTo>
                    <a:lnTo>
                      <a:pt x="372" y="203"/>
                    </a:lnTo>
                    <a:lnTo>
                      <a:pt x="389" y="212"/>
                    </a:lnTo>
                    <a:lnTo>
                      <a:pt x="398" y="220"/>
                    </a:lnTo>
                    <a:lnTo>
                      <a:pt x="406" y="237"/>
                    </a:lnTo>
                    <a:lnTo>
                      <a:pt x="398" y="263"/>
                    </a:lnTo>
                    <a:lnTo>
                      <a:pt x="372" y="296"/>
                    </a:lnTo>
                    <a:lnTo>
                      <a:pt x="364" y="313"/>
                    </a:lnTo>
                    <a:lnTo>
                      <a:pt x="347" y="330"/>
                    </a:lnTo>
                    <a:lnTo>
                      <a:pt x="330" y="347"/>
                    </a:lnTo>
                    <a:lnTo>
                      <a:pt x="313" y="347"/>
                    </a:lnTo>
                    <a:lnTo>
                      <a:pt x="296" y="339"/>
                    </a:lnTo>
                    <a:lnTo>
                      <a:pt x="288" y="330"/>
                    </a:lnTo>
                    <a:lnTo>
                      <a:pt x="279" y="313"/>
                    </a:lnTo>
                    <a:lnTo>
                      <a:pt x="288" y="288"/>
                    </a:lnTo>
                    <a:lnTo>
                      <a:pt x="313" y="254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EDD5495-0F17-4A92-83A6-3DD3F45CB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">
                <a:off x="907" y="422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C855A7E-445C-4904-8253-5F63BB8B0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">
                <a:off x="937" y="424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0581E0B-0BDF-4C8A-9594-0DED6AF7F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">
                <a:off x="966" y="4269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1F6AA061-4563-4F32-A5B8-847476CFA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9" y="2621"/>
                <a:ext cx="102" cy="56"/>
              </a:xfrm>
              <a:custGeom>
                <a:avLst/>
                <a:gdLst>
                  <a:gd name="T0" fmla="*/ 9 w 449"/>
                  <a:gd name="T1" fmla="*/ 161 h 246"/>
                  <a:gd name="T2" fmla="*/ 34 w 449"/>
                  <a:gd name="T3" fmla="*/ 195 h 246"/>
                  <a:gd name="T4" fmla="*/ 85 w 449"/>
                  <a:gd name="T5" fmla="*/ 195 h 246"/>
                  <a:gd name="T6" fmla="*/ 127 w 449"/>
                  <a:gd name="T7" fmla="*/ 169 h 246"/>
                  <a:gd name="T8" fmla="*/ 127 w 449"/>
                  <a:gd name="T9" fmla="*/ 127 h 246"/>
                  <a:gd name="T10" fmla="*/ 119 w 449"/>
                  <a:gd name="T11" fmla="*/ 102 h 246"/>
                  <a:gd name="T12" fmla="*/ 127 w 449"/>
                  <a:gd name="T13" fmla="*/ 76 h 246"/>
                  <a:gd name="T14" fmla="*/ 127 w 449"/>
                  <a:gd name="T15" fmla="*/ 34 h 246"/>
                  <a:gd name="T16" fmla="*/ 85 w 449"/>
                  <a:gd name="T17" fmla="*/ 0 h 246"/>
                  <a:gd name="T18" fmla="*/ 43 w 449"/>
                  <a:gd name="T19" fmla="*/ 9 h 246"/>
                  <a:gd name="T20" fmla="*/ 17 w 449"/>
                  <a:gd name="T21" fmla="*/ 42 h 246"/>
                  <a:gd name="T22" fmla="*/ 43 w 449"/>
                  <a:gd name="T23" fmla="*/ 34 h 246"/>
                  <a:gd name="T24" fmla="*/ 68 w 449"/>
                  <a:gd name="T25" fmla="*/ 17 h 246"/>
                  <a:gd name="T26" fmla="*/ 102 w 449"/>
                  <a:gd name="T27" fmla="*/ 34 h 246"/>
                  <a:gd name="T28" fmla="*/ 110 w 449"/>
                  <a:gd name="T29" fmla="*/ 51 h 246"/>
                  <a:gd name="T30" fmla="*/ 93 w 449"/>
                  <a:gd name="T31" fmla="*/ 76 h 246"/>
                  <a:gd name="T32" fmla="*/ 68 w 449"/>
                  <a:gd name="T33" fmla="*/ 85 h 246"/>
                  <a:gd name="T34" fmla="*/ 51 w 449"/>
                  <a:gd name="T35" fmla="*/ 102 h 246"/>
                  <a:gd name="T36" fmla="*/ 85 w 449"/>
                  <a:gd name="T37" fmla="*/ 102 h 246"/>
                  <a:gd name="T38" fmla="*/ 102 w 449"/>
                  <a:gd name="T39" fmla="*/ 127 h 246"/>
                  <a:gd name="T40" fmla="*/ 102 w 449"/>
                  <a:gd name="T41" fmla="*/ 161 h 246"/>
                  <a:gd name="T42" fmla="*/ 76 w 449"/>
                  <a:gd name="T43" fmla="*/ 178 h 246"/>
                  <a:gd name="T44" fmla="*/ 43 w 449"/>
                  <a:gd name="T45" fmla="*/ 178 h 246"/>
                  <a:gd name="T46" fmla="*/ 26 w 449"/>
                  <a:gd name="T47" fmla="*/ 152 h 246"/>
                  <a:gd name="T48" fmla="*/ 0 w 449"/>
                  <a:gd name="T49" fmla="*/ 136 h 246"/>
                  <a:gd name="T50" fmla="*/ 161 w 449"/>
                  <a:gd name="T51" fmla="*/ 178 h 246"/>
                  <a:gd name="T52" fmla="*/ 186 w 449"/>
                  <a:gd name="T53" fmla="*/ 212 h 246"/>
                  <a:gd name="T54" fmla="*/ 237 w 449"/>
                  <a:gd name="T55" fmla="*/ 220 h 246"/>
                  <a:gd name="T56" fmla="*/ 280 w 449"/>
                  <a:gd name="T57" fmla="*/ 186 h 246"/>
                  <a:gd name="T58" fmla="*/ 288 w 449"/>
                  <a:gd name="T59" fmla="*/ 136 h 246"/>
                  <a:gd name="T60" fmla="*/ 254 w 449"/>
                  <a:gd name="T61" fmla="*/ 93 h 246"/>
                  <a:gd name="T62" fmla="*/ 212 w 449"/>
                  <a:gd name="T63" fmla="*/ 85 h 246"/>
                  <a:gd name="T64" fmla="*/ 212 w 449"/>
                  <a:gd name="T65" fmla="*/ 42 h 246"/>
                  <a:gd name="T66" fmla="*/ 297 w 449"/>
                  <a:gd name="T67" fmla="*/ 34 h 246"/>
                  <a:gd name="T68" fmla="*/ 161 w 449"/>
                  <a:gd name="T69" fmla="*/ 119 h 246"/>
                  <a:gd name="T70" fmla="*/ 203 w 449"/>
                  <a:gd name="T71" fmla="*/ 110 h 246"/>
                  <a:gd name="T72" fmla="*/ 237 w 449"/>
                  <a:gd name="T73" fmla="*/ 110 h 246"/>
                  <a:gd name="T74" fmla="*/ 263 w 449"/>
                  <a:gd name="T75" fmla="*/ 136 h 246"/>
                  <a:gd name="T76" fmla="*/ 254 w 449"/>
                  <a:gd name="T77" fmla="*/ 178 h 246"/>
                  <a:gd name="T78" fmla="*/ 229 w 449"/>
                  <a:gd name="T79" fmla="*/ 203 h 246"/>
                  <a:gd name="T80" fmla="*/ 203 w 449"/>
                  <a:gd name="T81" fmla="*/ 195 h 246"/>
                  <a:gd name="T82" fmla="*/ 178 w 449"/>
                  <a:gd name="T83" fmla="*/ 178 h 246"/>
                  <a:gd name="T84" fmla="*/ 153 w 449"/>
                  <a:gd name="T85" fmla="*/ 161 h 246"/>
                  <a:gd name="T86" fmla="*/ 322 w 449"/>
                  <a:gd name="T87" fmla="*/ 178 h 246"/>
                  <a:gd name="T88" fmla="*/ 347 w 449"/>
                  <a:gd name="T89" fmla="*/ 237 h 246"/>
                  <a:gd name="T90" fmla="*/ 390 w 449"/>
                  <a:gd name="T91" fmla="*/ 246 h 246"/>
                  <a:gd name="T92" fmla="*/ 424 w 449"/>
                  <a:gd name="T93" fmla="*/ 220 h 246"/>
                  <a:gd name="T94" fmla="*/ 440 w 449"/>
                  <a:gd name="T95" fmla="*/ 178 h 246"/>
                  <a:gd name="T96" fmla="*/ 449 w 449"/>
                  <a:gd name="T97" fmla="*/ 127 h 246"/>
                  <a:gd name="T98" fmla="*/ 440 w 449"/>
                  <a:gd name="T99" fmla="*/ 68 h 246"/>
                  <a:gd name="T100" fmla="*/ 398 w 449"/>
                  <a:gd name="T101" fmla="*/ 42 h 246"/>
                  <a:gd name="T102" fmla="*/ 364 w 449"/>
                  <a:gd name="T103" fmla="*/ 51 h 246"/>
                  <a:gd name="T104" fmla="*/ 339 w 449"/>
                  <a:gd name="T105" fmla="*/ 76 h 246"/>
                  <a:gd name="T106" fmla="*/ 322 w 449"/>
                  <a:gd name="T107" fmla="*/ 136 h 246"/>
                  <a:gd name="T108" fmla="*/ 356 w 449"/>
                  <a:gd name="T109" fmla="*/ 93 h 246"/>
                  <a:gd name="T110" fmla="*/ 381 w 449"/>
                  <a:gd name="T111" fmla="*/ 59 h 246"/>
                  <a:gd name="T112" fmla="*/ 407 w 449"/>
                  <a:gd name="T113" fmla="*/ 68 h 246"/>
                  <a:gd name="T114" fmla="*/ 424 w 449"/>
                  <a:gd name="T115" fmla="*/ 102 h 246"/>
                  <a:gd name="T116" fmla="*/ 424 w 449"/>
                  <a:gd name="T117" fmla="*/ 169 h 246"/>
                  <a:gd name="T118" fmla="*/ 407 w 449"/>
                  <a:gd name="T119" fmla="*/ 203 h 246"/>
                  <a:gd name="T120" fmla="*/ 390 w 449"/>
                  <a:gd name="T121" fmla="*/ 220 h 246"/>
                  <a:gd name="T122" fmla="*/ 356 w 449"/>
                  <a:gd name="T123" fmla="*/ 220 h 246"/>
                  <a:gd name="T124" fmla="*/ 339 w 449"/>
                  <a:gd name="T125" fmla="*/ 17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9" h="246">
                    <a:moveTo>
                      <a:pt x="0" y="136"/>
                    </a:moveTo>
                    <a:lnTo>
                      <a:pt x="9" y="161"/>
                    </a:lnTo>
                    <a:lnTo>
                      <a:pt x="17" y="178"/>
                    </a:lnTo>
                    <a:lnTo>
                      <a:pt x="34" y="195"/>
                    </a:lnTo>
                    <a:lnTo>
                      <a:pt x="60" y="203"/>
                    </a:lnTo>
                    <a:lnTo>
                      <a:pt x="85" y="195"/>
                    </a:lnTo>
                    <a:lnTo>
                      <a:pt x="110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27" y="110"/>
                    </a:lnTo>
                    <a:lnTo>
                      <a:pt x="119" y="102"/>
                    </a:lnTo>
                    <a:lnTo>
                      <a:pt x="102" y="93"/>
                    </a:lnTo>
                    <a:lnTo>
                      <a:pt x="127" y="76"/>
                    </a:lnTo>
                    <a:lnTo>
                      <a:pt x="136" y="59"/>
                    </a:lnTo>
                    <a:lnTo>
                      <a:pt x="127" y="34"/>
                    </a:lnTo>
                    <a:lnTo>
                      <a:pt x="110" y="9"/>
                    </a:lnTo>
                    <a:lnTo>
                      <a:pt x="85" y="0"/>
                    </a:lnTo>
                    <a:lnTo>
                      <a:pt x="60" y="0"/>
                    </a:lnTo>
                    <a:lnTo>
                      <a:pt x="43" y="9"/>
                    </a:lnTo>
                    <a:lnTo>
                      <a:pt x="26" y="25"/>
                    </a:lnTo>
                    <a:lnTo>
                      <a:pt x="17" y="42"/>
                    </a:lnTo>
                    <a:lnTo>
                      <a:pt x="43" y="51"/>
                    </a:lnTo>
                    <a:lnTo>
                      <a:pt x="43" y="34"/>
                    </a:lnTo>
                    <a:lnTo>
                      <a:pt x="60" y="25"/>
                    </a:lnTo>
                    <a:lnTo>
                      <a:pt x="68" y="17"/>
                    </a:lnTo>
                    <a:lnTo>
                      <a:pt x="76" y="17"/>
                    </a:lnTo>
                    <a:lnTo>
                      <a:pt x="102" y="34"/>
                    </a:lnTo>
                    <a:lnTo>
                      <a:pt x="110" y="42"/>
                    </a:lnTo>
                    <a:lnTo>
                      <a:pt x="110" y="51"/>
                    </a:lnTo>
                    <a:lnTo>
                      <a:pt x="102" y="68"/>
                    </a:lnTo>
                    <a:lnTo>
                      <a:pt x="93" y="76"/>
                    </a:lnTo>
                    <a:lnTo>
                      <a:pt x="76" y="85"/>
                    </a:lnTo>
                    <a:lnTo>
                      <a:pt x="68" y="85"/>
                    </a:lnTo>
                    <a:lnTo>
                      <a:pt x="60" y="76"/>
                    </a:lnTo>
                    <a:lnTo>
                      <a:pt x="51" y="102"/>
                    </a:lnTo>
                    <a:lnTo>
                      <a:pt x="68" y="102"/>
                    </a:lnTo>
                    <a:lnTo>
                      <a:pt x="85" y="102"/>
                    </a:lnTo>
                    <a:lnTo>
                      <a:pt x="102" y="119"/>
                    </a:lnTo>
                    <a:lnTo>
                      <a:pt x="102" y="127"/>
                    </a:lnTo>
                    <a:lnTo>
                      <a:pt x="102" y="144"/>
                    </a:lnTo>
                    <a:lnTo>
                      <a:pt x="102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60" y="178"/>
                    </a:lnTo>
                    <a:lnTo>
                      <a:pt x="43" y="178"/>
                    </a:lnTo>
                    <a:lnTo>
                      <a:pt x="34" y="169"/>
                    </a:lnTo>
                    <a:lnTo>
                      <a:pt x="26" y="152"/>
                    </a:lnTo>
                    <a:lnTo>
                      <a:pt x="26" y="136"/>
                    </a:lnTo>
                    <a:lnTo>
                      <a:pt x="0" y="136"/>
                    </a:lnTo>
                    <a:close/>
                    <a:moveTo>
                      <a:pt x="153" y="161"/>
                    </a:moveTo>
                    <a:lnTo>
                      <a:pt x="161" y="178"/>
                    </a:lnTo>
                    <a:lnTo>
                      <a:pt x="170" y="203"/>
                    </a:lnTo>
                    <a:lnTo>
                      <a:pt x="186" y="212"/>
                    </a:lnTo>
                    <a:lnTo>
                      <a:pt x="212" y="220"/>
                    </a:lnTo>
                    <a:lnTo>
                      <a:pt x="237" y="220"/>
                    </a:lnTo>
                    <a:lnTo>
                      <a:pt x="263" y="203"/>
                    </a:lnTo>
                    <a:lnTo>
                      <a:pt x="280" y="186"/>
                    </a:lnTo>
                    <a:lnTo>
                      <a:pt x="288" y="161"/>
                    </a:lnTo>
                    <a:lnTo>
                      <a:pt x="288" y="136"/>
                    </a:lnTo>
                    <a:lnTo>
                      <a:pt x="271" y="110"/>
                    </a:lnTo>
                    <a:lnTo>
                      <a:pt x="254" y="93"/>
                    </a:lnTo>
                    <a:lnTo>
                      <a:pt x="237" y="85"/>
                    </a:lnTo>
                    <a:lnTo>
                      <a:pt x="212" y="85"/>
                    </a:lnTo>
                    <a:lnTo>
                      <a:pt x="195" y="93"/>
                    </a:lnTo>
                    <a:lnTo>
                      <a:pt x="212" y="42"/>
                    </a:lnTo>
                    <a:lnTo>
                      <a:pt x="288" y="51"/>
                    </a:lnTo>
                    <a:lnTo>
                      <a:pt x="297" y="34"/>
                    </a:lnTo>
                    <a:lnTo>
                      <a:pt x="195" y="17"/>
                    </a:lnTo>
                    <a:lnTo>
                      <a:pt x="161" y="119"/>
                    </a:lnTo>
                    <a:lnTo>
                      <a:pt x="186" y="119"/>
                    </a:lnTo>
                    <a:lnTo>
                      <a:pt x="203" y="110"/>
                    </a:lnTo>
                    <a:lnTo>
                      <a:pt x="220" y="110"/>
                    </a:lnTo>
                    <a:lnTo>
                      <a:pt x="237" y="110"/>
                    </a:lnTo>
                    <a:lnTo>
                      <a:pt x="254" y="127"/>
                    </a:lnTo>
                    <a:lnTo>
                      <a:pt x="263" y="136"/>
                    </a:lnTo>
                    <a:lnTo>
                      <a:pt x="263" y="161"/>
                    </a:lnTo>
                    <a:lnTo>
                      <a:pt x="254" y="178"/>
                    </a:lnTo>
                    <a:lnTo>
                      <a:pt x="246" y="195"/>
                    </a:lnTo>
                    <a:lnTo>
                      <a:pt x="229" y="203"/>
                    </a:lnTo>
                    <a:lnTo>
                      <a:pt x="212" y="203"/>
                    </a:lnTo>
                    <a:lnTo>
                      <a:pt x="203" y="195"/>
                    </a:lnTo>
                    <a:lnTo>
                      <a:pt x="186" y="186"/>
                    </a:lnTo>
                    <a:lnTo>
                      <a:pt x="178" y="178"/>
                    </a:lnTo>
                    <a:lnTo>
                      <a:pt x="178" y="161"/>
                    </a:lnTo>
                    <a:lnTo>
                      <a:pt x="153" y="161"/>
                    </a:lnTo>
                    <a:close/>
                    <a:moveTo>
                      <a:pt x="322" y="136"/>
                    </a:moveTo>
                    <a:lnTo>
                      <a:pt x="322" y="178"/>
                    </a:lnTo>
                    <a:lnTo>
                      <a:pt x="330" y="212"/>
                    </a:lnTo>
                    <a:lnTo>
                      <a:pt x="347" y="237"/>
                    </a:lnTo>
                    <a:lnTo>
                      <a:pt x="373" y="246"/>
                    </a:lnTo>
                    <a:lnTo>
                      <a:pt x="390" y="246"/>
                    </a:lnTo>
                    <a:lnTo>
                      <a:pt x="407" y="237"/>
                    </a:lnTo>
                    <a:lnTo>
                      <a:pt x="424" y="220"/>
                    </a:lnTo>
                    <a:lnTo>
                      <a:pt x="432" y="203"/>
                    </a:lnTo>
                    <a:lnTo>
                      <a:pt x="440" y="178"/>
                    </a:lnTo>
                    <a:lnTo>
                      <a:pt x="449" y="152"/>
                    </a:lnTo>
                    <a:lnTo>
                      <a:pt x="449" y="127"/>
                    </a:lnTo>
                    <a:lnTo>
                      <a:pt x="449" y="102"/>
                    </a:lnTo>
                    <a:lnTo>
                      <a:pt x="440" y="68"/>
                    </a:lnTo>
                    <a:lnTo>
                      <a:pt x="424" y="51"/>
                    </a:lnTo>
                    <a:lnTo>
                      <a:pt x="398" y="42"/>
                    </a:lnTo>
                    <a:lnTo>
                      <a:pt x="381" y="42"/>
                    </a:lnTo>
                    <a:lnTo>
                      <a:pt x="364" y="51"/>
                    </a:lnTo>
                    <a:lnTo>
                      <a:pt x="347" y="59"/>
                    </a:lnTo>
                    <a:lnTo>
                      <a:pt x="339" y="76"/>
                    </a:lnTo>
                    <a:lnTo>
                      <a:pt x="330" y="102"/>
                    </a:lnTo>
                    <a:lnTo>
                      <a:pt x="322" y="136"/>
                    </a:lnTo>
                    <a:close/>
                    <a:moveTo>
                      <a:pt x="347" y="136"/>
                    </a:moveTo>
                    <a:lnTo>
                      <a:pt x="356" y="93"/>
                    </a:lnTo>
                    <a:lnTo>
                      <a:pt x="364" y="68"/>
                    </a:lnTo>
                    <a:lnTo>
                      <a:pt x="381" y="59"/>
                    </a:lnTo>
                    <a:lnTo>
                      <a:pt x="398" y="59"/>
                    </a:lnTo>
                    <a:lnTo>
                      <a:pt x="407" y="68"/>
                    </a:lnTo>
                    <a:lnTo>
                      <a:pt x="424" y="85"/>
                    </a:lnTo>
                    <a:lnTo>
                      <a:pt x="424" y="102"/>
                    </a:lnTo>
                    <a:lnTo>
                      <a:pt x="424" y="144"/>
                    </a:lnTo>
                    <a:lnTo>
                      <a:pt x="424" y="169"/>
                    </a:lnTo>
                    <a:lnTo>
                      <a:pt x="415" y="186"/>
                    </a:lnTo>
                    <a:lnTo>
                      <a:pt x="407" y="203"/>
                    </a:lnTo>
                    <a:lnTo>
                      <a:pt x="407" y="212"/>
                    </a:lnTo>
                    <a:lnTo>
                      <a:pt x="390" y="220"/>
                    </a:lnTo>
                    <a:lnTo>
                      <a:pt x="373" y="220"/>
                    </a:lnTo>
                    <a:lnTo>
                      <a:pt x="356" y="220"/>
                    </a:lnTo>
                    <a:lnTo>
                      <a:pt x="347" y="203"/>
                    </a:lnTo>
                    <a:lnTo>
                      <a:pt x="339" y="178"/>
                    </a:lnTo>
                    <a:lnTo>
                      <a:pt x="347" y="136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E5587DDC-B458-40D2-B4F8-937180854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0000">
                <a:off x="3709" y="2599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4D7880E-5676-48D4-BAC3-FBC6287C7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0000">
                <a:off x="3743" y="2603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47CD7E-0023-4773-90AB-1E34B62D4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0000">
                <a:off x="3777" y="260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F42A0AE5-1244-4571-B69E-A0BB88894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5" y="3359"/>
                <a:ext cx="106" cy="69"/>
              </a:xfrm>
              <a:custGeom>
                <a:avLst/>
                <a:gdLst>
                  <a:gd name="T0" fmla="*/ 43 w 466"/>
                  <a:gd name="T1" fmla="*/ 161 h 305"/>
                  <a:gd name="T2" fmla="*/ 68 w 466"/>
                  <a:gd name="T3" fmla="*/ 144 h 305"/>
                  <a:gd name="T4" fmla="*/ 119 w 466"/>
                  <a:gd name="T5" fmla="*/ 127 h 305"/>
                  <a:gd name="T6" fmla="*/ 161 w 466"/>
                  <a:gd name="T7" fmla="*/ 102 h 305"/>
                  <a:gd name="T8" fmla="*/ 178 w 466"/>
                  <a:gd name="T9" fmla="*/ 59 h 305"/>
                  <a:gd name="T10" fmla="*/ 153 w 466"/>
                  <a:gd name="T11" fmla="*/ 17 h 305"/>
                  <a:gd name="T12" fmla="*/ 102 w 466"/>
                  <a:gd name="T13" fmla="*/ 0 h 305"/>
                  <a:gd name="T14" fmla="*/ 68 w 466"/>
                  <a:gd name="T15" fmla="*/ 17 h 305"/>
                  <a:gd name="T16" fmla="*/ 77 w 466"/>
                  <a:gd name="T17" fmla="*/ 51 h 305"/>
                  <a:gd name="T18" fmla="*/ 93 w 466"/>
                  <a:gd name="T19" fmla="*/ 26 h 305"/>
                  <a:gd name="T20" fmla="*/ 127 w 466"/>
                  <a:gd name="T21" fmla="*/ 26 h 305"/>
                  <a:gd name="T22" fmla="*/ 144 w 466"/>
                  <a:gd name="T23" fmla="*/ 42 h 305"/>
                  <a:gd name="T24" fmla="*/ 144 w 466"/>
                  <a:gd name="T25" fmla="*/ 68 h 305"/>
                  <a:gd name="T26" fmla="*/ 127 w 466"/>
                  <a:gd name="T27" fmla="*/ 93 h 305"/>
                  <a:gd name="T28" fmla="*/ 68 w 466"/>
                  <a:gd name="T29" fmla="*/ 119 h 305"/>
                  <a:gd name="T30" fmla="*/ 34 w 466"/>
                  <a:gd name="T31" fmla="*/ 136 h 305"/>
                  <a:gd name="T32" fmla="*/ 0 w 466"/>
                  <a:gd name="T33" fmla="*/ 169 h 305"/>
                  <a:gd name="T34" fmla="*/ 136 w 466"/>
                  <a:gd name="T35" fmla="*/ 195 h 305"/>
                  <a:gd name="T36" fmla="*/ 161 w 466"/>
                  <a:gd name="T37" fmla="*/ 195 h 305"/>
                  <a:gd name="T38" fmla="*/ 187 w 466"/>
                  <a:gd name="T39" fmla="*/ 237 h 305"/>
                  <a:gd name="T40" fmla="*/ 237 w 466"/>
                  <a:gd name="T41" fmla="*/ 254 h 305"/>
                  <a:gd name="T42" fmla="*/ 280 w 466"/>
                  <a:gd name="T43" fmla="*/ 229 h 305"/>
                  <a:gd name="T44" fmla="*/ 297 w 466"/>
                  <a:gd name="T45" fmla="*/ 178 h 305"/>
                  <a:gd name="T46" fmla="*/ 280 w 466"/>
                  <a:gd name="T47" fmla="*/ 136 h 305"/>
                  <a:gd name="T48" fmla="*/ 237 w 466"/>
                  <a:gd name="T49" fmla="*/ 119 h 305"/>
                  <a:gd name="T50" fmla="*/ 246 w 466"/>
                  <a:gd name="T51" fmla="*/ 76 h 305"/>
                  <a:gd name="T52" fmla="*/ 331 w 466"/>
                  <a:gd name="T53" fmla="*/ 76 h 305"/>
                  <a:gd name="T54" fmla="*/ 178 w 466"/>
                  <a:gd name="T55" fmla="*/ 136 h 305"/>
                  <a:gd name="T56" fmla="*/ 220 w 466"/>
                  <a:gd name="T57" fmla="*/ 136 h 305"/>
                  <a:gd name="T58" fmla="*/ 254 w 466"/>
                  <a:gd name="T59" fmla="*/ 153 h 305"/>
                  <a:gd name="T60" fmla="*/ 271 w 466"/>
                  <a:gd name="T61" fmla="*/ 178 h 305"/>
                  <a:gd name="T62" fmla="*/ 263 w 466"/>
                  <a:gd name="T63" fmla="*/ 212 h 305"/>
                  <a:gd name="T64" fmla="*/ 229 w 466"/>
                  <a:gd name="T65" fmla="*/ 229 h 305"/>
                  <a:gd name="T66" fmla="*/ 195 w 466"/>
                  <a:gd name="T67" fmla="*/ 212 h 305"/>
                  <a:gd name="T68" fmla="*/ 187 w 466"/>
                  <a:gd name="T69" fmla="*/ 178 h 305"/>
                  <a:gd name="T70" fmla="*/ 331 w 466"/>
                  <a:gd name="T71" fmla="*/ 186 h 305"/>
                  <a:gd name="T72" fmla="*/ 322 w 466"/>
                  <a:gd name="T73" fmla="*/ 271 h 305"/>
                  <a:gd name="T74" fmla="*/ 356 w 466"/>
                  <a:gd name="T75" fmla="*/ 305 h 305"/>
                  <a:gd name="T76" fmla="*/ 398 w 466"/>
                  <a:gd name="T77" fmla="*/ 305 h 305"/>
                  <a:gd name="T78" fmla="*/ 432 w 466"/>
                  <a:gd name="T79" fmla="*/ 280 h 305"/>
                  <a:gd name="T80" fmla="*/ 458 w 466"/>
                  <a:gd name="T81" fmla="*/ 229 h 305"/>
                  <a:gd name="T82" fmla="*/ 466 w 466"/>
                  <a:gd name="T83" fmla="*/ 186 h 305"/>
                  <a:gd name="T84" fmla="*/ 449 w 466"/>
                  <a:gd name="T85" fmla="*/ 127 h 305"/>
                  <a:gd name="T86" fmla="*/ 407 w 466"/>
                  <a:gd name="T87" fmla="*/ 110 h 305"/>
                  <a:gd name="T88" fmla="*/ 373 w 466"/>
                  <a:gd name="T89" fmla="*/ 119 h 305"/>
                  <a:gd name="T90" fmla="*/ 347 w 466"/>
                  <a:gd name="T91" fmla="*/ 161 h 305"/>
                  <a:gd name="T92" fmla="*/ 356 w 466"/>
                  <a:gd name="T93" fmla="*/ 195 h 305"/>
                  <a:gd name="T94" fmla="*/ 390 w 466"/>
                  <a:gd name="T95" fmla="*/ 136 h 305"/>
                  <a:gd name="T96" fmla="*/ 415 w 466"/>
                  <a:gd name="T97" fmla="*/ 127 h 305"/>
                  <a:gd name="T98" fmla="*/ 441 w 466"/>
                  <a:gd name="T99" fmla="*/ 153 h 305"/>
                  <a:gd name="T100" fmla="*/ 432 w 466"/>
                  <a:gd name="T101" fmla="*/ 220 h 305"/>
                  <a:gd name="T102" fmla="*/ 415 w 466"/>
                  <a:gd name="T103" fmla="*/ 263 h 305"/>
                  <a:gd name="T104" fmla="*/ 398 w 466"/>
                  <a:gd name="T105" fmla="*/ 280 h 305"/>
                  <a:gd name="T106" fmla="*/ 364 w 466"/>
                  <a:gd name="T107" fmla="*/ 288 h 305"/>
                  <a:gd name="T108" fmla="*/ 347 w 466"/>
                  <a:gd name="T109" fmla="*/ 263 h 305"/>
                  <a:gd name="T110" fmla="*/ 356 w 466"/>
                  <a:gd name="T111" fmla="*/ 19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6" h="305">
                    <a:moveTo>
                      <a:pt x="136" y="195"/>
                    </a:moveTo>
                    <a:lnTo>
                      <a:pt x="43" y="161"/>
                    </a:lnTo>
                    <a:lnTo>
                      <a:pt x="51" y="153"/>
                    </a:lnTo>
                    <a:lnTo>
                      <a:pt x="68" y="144"/>
                    </a:lnTo>
                    <a:lnTo>
                      <a:pt x="85" y="136"/>
                    </a:lnTo>
                    <a:lnTo>
                      <a:pt x="119" y="127"/>
                    </a:lnTo>
                    <a:lnTo>
                      <a:pt x="136" y="119"/>
                    </a:lnTo>
                    <a:lnTo>
                      <a:pt x="161" y="102"/>
                    </a:lnTo>
                    <a:lnTo>
                      <a:pt x="170" y="76"/>
                    </a:lnTo>
                    <a:lnTo>
                      <a:pt x="178" y="59"/>
                    </a:lnTo>
                    <a:lnTo>
                      <a:pt x="170" y="34"/>
                    </a:lnTo>
                    <a:lnTo>
                      <a:pt x="153" y="17"/>
                    </a:lnTo>
                    <a:lnTo>
                      <a:pt x="127" y="9"/>
                    </a:lnTo>
                    <a:lnTo>
                      <a:pt x="102" y="0"/>
                    </a:lnTo>
                    <a:lnTo>
                      <a:pt x="85" y="9"/>
                    </a:lnTo>
                    <a:lnTo>
                      <a:pt x="68" y="17"/>
                    </a:lnTo>
                    <a:lnTo>
                      <a:pt x="51" y="42"/>
                    </a:lnTo>
                    <a:lnTo>
                      <a:pt x="77" y="51"/>
                    </a:lnTo>
                    <a:lnTo>
                      <a:pt x="85" y="34"/>
                    </a:lnTo>
                    <a:lnTo>
                      <a:pt x="93" y="26"/>
                    </a:lnTo>
                    <a:lnTo>
                      <a:pt x="110" y="26"/>
                    </a:lnTo>
                    <a:lnTo>
                      <a:pt x="127" y="26"/>
                    </a:lnTo>
                    <a:lnTo>
                      <a:pt x="136" y="34"/>
                    </a:lnTo>
                    <a:lnTo>
                      <a:pt x="144" y="42"/>
                    </a:lnTo>
                    <a:lnTo>
                      <a:pt x="153" y="59"/>
                    </a:lnTo>
                    <a:lnTo>
                      <a:pt x="144" y="68"/>
                    </a:lnTo>
                    <a:lnTo>
                      <a:pt x="144" y="85"/>
                    </a:lnTo>
                    <a:lnTo>
                      <a:pt x="127" y="93"/>
                    </a:lnTo>
                    <a:lnTo>
                      <a:pt x="102" y="110"/>
                    </a:lnTo>
                    <a:lnTo>
                      <a:pt x="68" y="119"/>
                    </a:lnTo>
                    <a:lnTo>
                      <a:pt x="51" y="127"/>
                    </a:lnTo>
                    <a:lnTo>
                      <a:pt x="34" y="136"/>
                    </a:lnTo>
                    <a:lnTo>
                      <a:pt x="9" y="161"/>
                    </a:lnTo>
                    <a:lnTo>
                      <a:pt x="0" y="169"/>
                    </a:lnTo>
                    <a:lnTo>
                      <a:pt x="127" y="212"/>
                    </a:lnTo>
                    <a:lnTo>
                      <a:pt x="136" y="195"/>
                    </a:lnTo>
                    <a:close/>
                    <a:moveTo>
                      <a:pt x="161" y="178"/>
                    </a:moveTo>
                    <a:lnTo>
                      <a:pt x="161" y="195"/>
                    </a:lnTo>
                    <a:lnTo>
                      <a:pt x="170" y="220"/>
                    </a:lnTo>
                    <a:lnTo>
                      <a:pt x="187" y="237"/>
                    </a:lnTo>
                    <a:lnTo>
                      <a:pt x="204" y="246"/>
                    </a:lnTo>
                    <a:lnTo>
                      <a:pt x="237" y="254"/>
                    </a:lnTo>
                    <a:lnTo>
                      <a:pt x="263" y="246"/>
                    </a:lnTo>
                    <a:lnTo>
                      <a:pt x="280" y="229"/>
                    </a:lnTo>
                    <a:lnTo>
                      <a:pt x="297" y="203"/>
                    </a:lnTo>
                    <a:lnTo>
                      <a:pt x="297" y="178"/>
                    </a:lnTo>
                    <a:lnTo>
                      <a:pt x="288" y="153"/>
                    </a:lnTo>
                    <a:lnTo>
                      <a:pt x="280" y="136"/>
                    </a:lnTo>
                    <a:lnTo>
                      <a:pt x="254" y="119"/>
                    </a:lnTo>
                    <a:lnTo>
                      <a:pt x="237" y="119"/>
                    </a:lnTo>
                    <a:lnTo>
                      <a:pt x="220" y="119"/>
                    </a:lnTo>
                    <a:lnTo>
                      <a:pt x="246" y="76"/>
                    </a:lnTo>
                    <a:lnTo>
                      <a:pt x="322" y="102"/>
                    </a:lnTo>
                    <a:lnTo>
                      <a:pt x="331" y="76"/>
                    </a:lnTo>
                    <a:lnTo>
                      <a:pt x="237" y="51"/>
                    </a:lnTo>
                    <a:lnTo>
                      <a:pt x="178" y="136"/>
                    </a:lnTo>
                    <a:lnTo>
                      <a:pt x="204" y="144"/>
                    </a:lnTo>
                    <a:lnTo>
                      <a:pt x="220" y="136"/>
                    </a:lnTo>
                    <a:lnTo>
                      <a:pt x="246" y="144"/>
                    </a:lnTo>
                    <a:lnTo>
                      <a:pt x="254" y="153"/>
                    </a:lnTo>
                    <a:lnTo>
                      <a:pt x="271" y="161"/>
                    </a:lnTo>
                    <a:lnTo>
                      <a:pt x="271" y="178"/>
                    </a:lnTo>
                    <a:lnTo>
                      <a:pt x="271" y="195"/>
                    </a:lnTo>
                    <a:lnTo>
                      <a:pt x="263" y="212"/>
                    </a:lnTo>
                    <a:lnTo>
                      <a:pt x="246" y="229"/>
                    </a:lnTo>
                    <a:lnTo>
                      <a:pt x="229" y="229"/>
                    </a:lnTo>
                    <a:lnTo>
                      <a:pt x="212" y="229"/>
                    </a:lnTo>
                    <a:lnTo>
                      <a:pt x="195" y="212"/>
                    </a:lnTo>
                    <a:lnTo>
                      <a:pt x="187" y="195"/>
                    </a:lnTo>
                    <a:lnTo>
                      <a:pt x="187" y="178"/>
                    </a:lnTo>
                    <a:lnTo>
                      <a:pt x="161" y="178"/>
                    </a:lnTo>
                    <a:close/>
                    <a:moveTo>
                      <a:pt x="331" y="186"/>
                    </a:moveTo>
                    <a:lnTo>
                      <a:pt x="322" y="237"/>
                    </a:lnTo>
                    <a:lnTo>
                      <a:pt x="322" y="271"/>
                    </a:lnTo>
                    <a:lnTo>
                      <a:pt x="339" y="288"/>
                    </a:lnTo>
                    <a:lnTo>
                      <a:pt x="356" y="305"/>
                    </a:lnTo>
                    <a:lnTo>
                      <a:pt x="381" y="305"/>
                    </a:lnTo>
                    <a:lnTo>
                      <a:pt x="398" y="305"/>
                    </a:lnTo>
                    <a:lnTo>
                      <a:pt x="415" y="296"/>
                    </a:lnTo>
                    <a:lnTo>
                      <a:pt x="432" y="280"/>
                    </a:lnTo>
                    <a:lnTo>
                      <a:pt x="441" y="263"/>
                    </a:lnTo>
                    <a:lnTo>
                      <a:pt x="458" y="229"/>
                    </a:lnTo>
                    <a:lnTo>
                      <a:pt x="458" y="203"/>
                    </a:lnTo>
                    <a:lnTo>
                      <a:pt x="466" y="186"/>
                    </a:lnTo>
                    <a:lnTo>
                      <a:pt x="466" y="153"/>
                    </a:lnTo>
                    <a:lnTo>
                      <a:pt x="449" y="127"/>
                    </a:lnTo>
                    <a:lnTo>
                      <a:pt x="424" y="110"/>
                    </a:lnTo>
                    <a:lnTo>
                      <a:pt x="407" y="110"/>
                    </a:lnTo>
                    <a:lnTo>
                      <a:pt x="390" y="110"/>
                    </a:lnTo>
                    <a:lnTo>
                      <a:pt x="373" y="119"/>
                    </a:lnTo>
                    <a:lnTo>
                      <a:pt x="356" y="136"/>
                    </a:lnTo>
                    <a:lnTo>
                      <a:pt x="347" y="161"/>
                    </a:lnTo>
                    <a:lnTo>
                      <a:pt x="331" y="186"/>
                    </a:lnTo>
                    <a:close/>
                    <a:moveTo>
                      <a:pt x="356" y="195"/>
                    </a:moveTo>
                    <a:lnTo>
                      <a:pt x="373" y="161"/>
                    </a:lnTo>
                    <a:lnTo>
                      <a:pt x="390" y="136"/>
                    </a:lnTo>
                    <a:lnTo>
                      <a:pt x="407" y="127"/>
                    </a:lnTo>
                    <a:lnTo>
                      <a:pt x="415" y="127"/>
                    </a:lnTo>
                    <a:lnTo>
                      <a:pt x="432" y="144"/>
                    </a:lnTo>
                    <a:lnTo>
                      <a:pt x="441" y="153"/>
                    </a:lnTo>
                    <a:lnTo>
                      <a:pt x="441" y="178"/>
                    </a:lnTo>
                    <a:lnTo>
                      <a:pt x="432" y="220"/>
                    </a:lnTo>
                    <a:lnTo>
                      <a:pt x="424" y="246"/>
                    </a:lnTo>
                    <a:lnTo>
                      <a:pt x="415" y="263"/>
                    </a:lnTo>
                    <a:lnTo>
                      <a:pt x="407" y="271"/>
                    </a:lnTo>
                    <a:lnTo>
                      <a:pt x="398" y="280"/>
                    </a:lnTo>
                    <a:lnTo>
                      <a:pt x="381" y="288"/>
                    </a:lnTo>
                    <a:lnTo>
                      <a:pt x="364" y="288"/>
                    </a:lnTo>
                    <a:lnTo>
                      <a:pt x="356" y="280"/>
                    </a:lnTo>
                    <a:lnTo>
                      <a:pt x="347" y="263"/>
                    </a:lnTo>
                    <a:lnTo>
                      <a:pt x="347" y="237"/>
                    </a:lnTo>
                    <a:lnTo>
                      <a:pt x="356" y="195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5830259-8CB7-4AC5-BE70-09EE87479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2351" y="333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0BCF16A-35B9-486A-8BB7-1C0F9C1DC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2381" y="3350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1B28225-7089-40DC-BBD7-1664E4639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2415" y="3363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AD52CAA-4144-4C6B-81E0-262ECD5B87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7" y="1176"/>
                <a:ext cx="102" cy="48"/>
              </a:xfrm>
              <a:custGeom>
                <a:avLst/>
                <a:gdLst>
                  <a:gd name="T0" fmla="*/ 17 w 449"/>
                  <a:gd name="T1" fmla="*/ 195 h 212"/>
                  <a:gd name="T2" fmla="*/ 94 w 449"/>
                  <a:gd name="T3" fmla="*/ 204 h 212"/>
                  <a:gd name="T4" fmla="*/ 136 w 449"/>
                  <a:gd name="T5" fmla="*/ 144 h 212"/>
                  <a:gd name="T6" fmla="*/ 111 w 449"/>
                  <a:gd name="T7" fmla="*/ 93 h 212"/>
                  <a:gd name="T8" fmla="*/ 127 w 449"/>
                  <a:gd name="T9" fmla="*/ 51 h 212"/>
                  <a:gd name="T10" fmla="*/ 60 w 449"/>
                  <a:gd name="T11" fmla="*/ 0 h 212"/>
                  <a:gd name="T12" fmla="*/ 9 w 449"/>
                  <a:gd name="T13" fmla="*/ 34 h 212"/>
                  <a:gd name="T14" fmla="*/ 43 w 449"/>
                  <a:gd name="T15" fmla="*/ 34 h 212"/>
                  <a:gd name="T16" fmla="*/ 94 w 449"/>
                  <a:gd name="T17" fmla="*/ 43 h 212"/>
                  <a:gd name="T18" fmla="*/ 85 w 449"/>
                  <a:gd name="T19" fmla="*/ 77 h 212"/>
                  <a:gd name="T20" fmla="*/ 51 w 449"/>
                  <a:gd name="T21" fmla="*/ 110 h 212"/>
                  <a:gd name="T22" fmla="*/ 94 w 449"/>
                  <a:gd name="T23" fmla="*/ 110 h 212"/>
                  <a:gd name="T24" fmla="*/ 102 w 449"/>
                  <a:gd name="T25" fmla="*/ 161 h 212"/>
                  <a:gd name="T26" fmla="*/ 68 w 449"/>
                  <a:gd name="T27" fmla="*/ 187 h 212"/>
                  <a:gd name="T28" fmla="*/ 34 w 449"/>
                  <a:gd name="T29" fmla="*/ 161 h 212"/>
                  <a:gd name="T30" fmla="*/ 153 w 449"/>
                  <a:gd name="T31" fmla="*/ 102 h 212"/>
                  <a:gd name="T32" fmla="*/ 195 w 449"/>
                  <a:gd name="T33" fmla="*/ 204 h 212"/>
                  <a:gd name="T34" fmla="*/ 254 w 449"/>
                  <a:gd name="T35" fmla="*/ 195 h 212"/>
                  <a:gd name="T36" fmla="*/ 280 w 449"/>
                  <a:gd name="T37" fmla="*/ 136 h 212"/>
                  <a:gd name="T38" fmla="*/ 280 w 449"/>
                  <a:gd name="T39" fmla="*/ 60 h 212"/>
                  <a:gd name="T40" fmla="*/ 221 w 449"/>
                  <a:gd name="T41" fmla="*/ 0 h 212"/>
                  <a:gd name="T42" fmla="*/ 170 w 449"/>
                  <a:gd name="T43" fmla="*/ 26 h 212"/>
                  <a:gd name="T44" fmla="*/ 153 w 449"/>
                  <a:gd name="T45" fmla="*/ 102 h 212"/>
                  <a:gd name="T46" fmla="*/ 187 w 449"/>
                  <a:gd name="T47" fmla="*/ 43 h 212"/>
                  <a:gd name="T48" fmla="*/ 238 w 449"/>
                  <a:gd name="T49" fmla="*/ 34 h 212"/>
                  <a:gd name="T50" fmla="*/ 263 w 449"/>
                  <a:gd name="T51" fmla="*/ 102 h 212"/>
                  <a:gd name="T52" fmla="*/ 254 w 449"/>
                  <a:gd name="T53" fmla="*/ 161 h 212"/>
                  <a:gd name="T54" fmla="*/ 221 w 449"/>
                  <a:gd name="T55" fmla="*/ 187 h 212"/>
                  <a:gd name="T56" fmla="*/ 187 w 449"/>
                  <a:gd name="T57" fmla="*/ 161 h 212"/>
                  <a:gd name="T58" fmla="*/ 178 w 449"/>
                  <a:gd name="T59" fmla="*/ 102 h 212"/>
                  <a:gd name="T60" fmla="*/ 331 w 449"/>
                  <a:gd name="T61" fmla="*/ 187 h 212"/>
                  <a:gd name="T62" fmla="*/ 398 w 449"/>
                  <a:gd name="T63" fmla="*/ 204 h 212"/>
                  <a:gd name="T64" fmla="*/ 441 w 449"/>
                  <a:gd name="T65" fmla="*/ 161 h 212"/>
                  <a:gd name="T66" fmla="*/ 441 w 449"/>
                  <a:gd name="T67" fmla="*/ 77 h 212"/>
                  <a:gd name="T68" fmla="*/ 407 w 449"/>
                  <a:gd name="T69" fmla="*/ 9 h 212"/>
                  <a:gd name="T70" fmla="*/ 339 w 449"/>
                  <a:gd name="T71" fmla="*/ 9 h 212"/>
                  <a:gd name="T72" fmla="*/ 314 w 449"/>
                  <a:gd name="T73" fmla="*/ 68 h 212"/>
                  <a:gd name="T74" fmla="*/ 339 w 449"/>
                  <a:gd name="T75" fmla="*/ 68 h 212"/>
                  <a:gd name="T76" fmla="*/ 381 w 449"/>
                  <a:gd name="T77" fmla="*/ 26 h 212"/>
                  <a:gd name="T78" fmla="*/ 415 w 449"/>
                  <a:gd name="T79" fmla="*/ 68 h 212"/>
                  <a:gd name="T80" fmla="*/ 415 w 449"/>
                  <a:gd name="T81" fmla="*/ 144 h 212"/>
                  <a:gd name="T82" fmla="*/ 398 w 449"/>
                  <a:gd name="T83" fmla="*/ 178 h 212"/>
                  <a:gd name="T84" fmla="*/ 348 w 449"/>
                  <a:gd name="T85" fmla="*/ 170 h 212"/>
                  <a:gd name="T86" fmla="*/ 339 w 449"/>
                  <a:gd name="T87" fmla="*/ 12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9" h="212">
                    <a:moveTo>
                      <a:pt x="0" y="153"/>
                    </a:moveTo>
                    <a:lnTo>
                      <a:pt x="9" y="178"/>
                    </a:lnTo>
                    <a:lnTo>
                      <a:pt x="17" y="195"/>
                    </a:lnTo>
                    <a:lnTo>
                      <a:pt x="43" y="204"/>
                    </a:lnTo>
                    <a:lnTo>
                      <a:pt x="68" y="212"/>
                    </a:lnTo>
                    <a:lnTo>
                      <a:pt x="94" y="204"/>
                    </a:lnTo>
                    <a:lnTo>
                      <a:pt x="111" y="187"/>
                    </a:lnTo>
                    <a:lnTo>
                      <a:pt x="127" y="170"/>
                    </a:lnTo>
                    <a:lnTo>
                      <a:pt x="136" y="144"/>
                    </a:lnTo>
                    <a:lnTo>
                      <a:pt x="127" y="127"/>
                    </a:lnTo>
                    <a:lnTo>
                      <a:pt x="119" y="110"/>
                    </a:lnTo>
                    <a:lnTo>
                      <a:pt x="111" y="93"/>
                    </a:lnTo>
                    <a:lnTo>
                      <a:pt x="94" y="93"/>
                    </a:lnTo>
                    <a:lnTo>
                      <a:pt x="119" y="77"/>
                    </a:lnTo>
                    <a:lnTo>
                      <a:pt x="127" y="51"/>
                    </a:lnTo>
                    <a:lnTo>
                      <a:pt x="119" y="26"/>
                    </a:lnTo>
                    <a:lnTo>
                      <a:pt x="94" y="9"/>
                    </a:lnTo>
                    <a:lnTo>
                      <a:pt x="60" y="0"/>
                    </a:lnTo>
                    <a:lnTo>
                      <a:pt x="43" y="0"/>
                    </a:lnTo>
                    <a:lnTo>
                      <a:pt x="26" y="17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26" y="60"/>
                    </a:lnTo>
                    <a:lnTo>
                      <a:pt x="43" y="34"/>
                    </a:lnTo>
                    <a:lnTo>
                      <a:pt x="60" y="26"/>
                    </a:lnTo>
                    <a:lnTo>
                      <a:pt x="85" y="34"/>
                    </a:lnTo>
                    <a:lnTo>
                      <a:pt x="94" y="43"/>
                    </a:lnTo>
                    <a:lnTo>
                      <a:pt x="102" y="51"/>
                    </a:lnTo>
                    <a:lnTo>
                      <a:pt x="94" y="68"/>
                    </a:lnTo>
                    <a:lnTo>
                      <a:pt x="85" y="77"/>
                    </a:lnTo>
                    <a:lnTo>
                      <a:pt x="60" y="85"/>
                    </a:lnTo>
                    <a:lnTo>
                      <a:pt x="51" y="85"/>
                    </a:lnTo>
                    <a:lnTo>
                      <a:pt x="51" y="110"/>
                    </a:lnTo>
                    <a:lnTo>
                      <a:pt x="68" y="102"/>
                    </a:lnTo>
                    <a:lnTo>
                      <a:pt x="85" y="110"/>
                    </a:lnTo>
                    <a:lnTo>
                      <a:pt x="94" y="110"/>
                    </a:lnTo>
                    <a:lnTo>
                      <a:pt x="102" y="127"/>
                    </a:lnTo>
                    <a:lnTo>
                      <a:pt x="111" y="144"/>
                    </a:lnTo>
                    <a:lnTo>
                      <a:pt x="102" y="161"/>
                    </a:lnTo>
                    <a:lnTo>
                      <a:pt x="94" y="170"/>
                    </a:lnTo>
                    <a:lnTo>
                      <a:pt x="85" y="178"/>
                    </a:lnTo>
                    <a:lnTo>
                      <a:pt x="68" y="187"/>
                    </a:lnTo>
                    <a:lnTo>
                      <a:pt x="51" y="178"/>
                    </a:lnTo>
                    <a:lnTo>
                      <a:pt x="43" y="178"/>
                    </a:lnTo>
                    <a:lnTo>
                      <a:pt x="34" y="161"/>
                    </a:lnTo>
                    <a:lnTo>
                      <a:pt x="26" y="153"/>
                    </a:lnTo>
                    <a:lnTo>
                      <a:pt x="0" y="153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0" y="187"/>
                    </a:lnTo>
                    <a:lnTo>
                      <a:pt x="195" y="204"/>
                    </a:lnTo>
                    <a:lnTo>
                      <a:pt x="221" y="212"/>
                    </a:lnTo>
                    <a:lnTo>
                      <a:pt x="238" y="204"/>
                    </a:lnTo>
                    <a:lnTo>
                      <a:pt x="254" y="195"/>
                    </a:lnTo>
                    <a:lnTo>
                      <a:pt x="271" y="187"/>
                    </a:lnTo>
                    <a:lnTo>
                      <a:pt x="280" y="161"/>
                    </a:lnTo>
                    <a:lnTo>
                      <a:pt x="280" y="136"/>
                    </a:lnTo>
                    <a:lnTo>
                      <a:pt x="288" y="102"/>
                    </a:lnTo>
                    <a:lnTo>
                      <a:pt x="280" y="77"/>
                    </a:lnTo>
                    <a:lnTo>
                      <a:pt x="280" y="60"/>
                    </a:lnTo>
                    <a:lnTo>
                      <a:pt x="271" y="26"/>
                    </a:lnTo>
                    <a:lnTo>
                      <a:pt x="246" y="9"/>
                    </a:lnTo>
                    <a:lnTo>
                      <a:pt x="22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7" y="43"/>
                    </a:lnTo>
                    <a:lnTo>
                      <a:pt x="204" y="26"/>
                    </a:lnTo>
                    <a:lnTo>
                      <a:pt x="221" y="26"/>
                    </a:lnTo>
                    <a:lnTo>
                      <a:pt x="238" y="34"/>
                    </a:lnTo>
                    <a:lnTo>
                      <a:pt x="246" y="43"/>
                    </a:lnTo>
                    <a:lnTo>
                      <a:pt x="254" y="68"/>
                    </a:lnTo>
                    <a:lnTo>
                      <a:pt x="263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54" y="161"/>
                    </a:lnTo>
                    <a:lnTo>
                      <a:pt x="246" y="170"/>
                    </a:lnTo>
                    <a:lnTo>
                      <a:pt x="238" y="178"/>
                    </a:lnTo>
                    <a:lnTo>
                      <a:pt x="221" y="187"/>
                    </a:lnTo>
                    <a:lnTo>
                      <a:pt x="204" y="178"/>
                    </a:lnTo>
                    <a:lnTo>
                      <a:pt x="187" y="170"/>
                    </a:lnTo>
                    <a:lnTo>
                      <a:pt x="187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  <a:moveTo>
                      <a:pt x="314" y="102"/>
                    </a:moveTo>
                    <a:lnTo>
                      <a:pt x="322" y="153"/>
                    </a:lnTo>
                    <a:lnTo>
                      <a:pt x="331" y="187"/>
                    </a:lnTo>
                    <a:lnTo>
                      <a:pt x="356" y="204"/>
                    </a:lnTo>
                    <a:lnTo>
                      <a:pt x="381" y="212"/>
                    </a:lnTo>
                    <a:lnTo>
                      <a:pt x="398" y="204"/>
                    </a:lnTo>
                    <a:lnTo>
                      <a:pt x="415" y="195"/>
                    </a:lnTo>
                    <a:lnTo>
                      <a:pt x="432" y="187"/>
                    </a:lnTo>
                    <a:lnTo>
                      <a:pt x="441" y="161"/>
                    </a:lnTo>
                    <a:lnTo>
                      <a:pt x="441" y="136"/>
                    </a:lnTo>
                    <a:lnTo>
                      <a:pt x="449" y="102"/>
                    </a:lnTo>
                    <a:lnTo>
                      <a:pt x="441" y="77"/>
                    </a:lnTo>
                    <a:lnTo>
                      <a:pt x="441" y="60"/>
                    </a:lnTo>
                    <a:lnTo>
                      <a:pt x="432" y="26"/>
                    </a:lnTo>
                    <a:lnTo>
                      <a:pt x="407" y="9"/>
                    </a:lnTo>
                    <a:lnTo>
                      <a:pt x="381" y="0"/>
                    </a:lnTo>
                    <a:lnTo>
                      <a:pt x="356" y="0"/>
                    </a:lnTo>
                    <a:lnTo>
                      <a:pt x="339" y="9"/>
                    </a:lnTo>
                    <a:lnTo>
                      <a:pt x="331" y="26"/>
                    </a:lnTo>
                    <a:lnTo>
                      <a:pt x="322" y="43"/>
                    </a:lnTo>
                    <a:lnTo>
                      <a:pt x="314" y="68"/>
                    </a:lnTo>
                    <a:lnTo>
                      <a:pt x="314" y="102"/>
                    </a:lnTo>
                    <a:close/>
                    <a:moveTo>
                      <a:pt x="339" y="102"/>
                    </a:moveTo>
                    <a:lnTo>
                      <a:pt x="339" y="68"/>
                    </a:lnTo>
                    <a:lnTo>
                      <a:pt x="348" y="43"/>
                    </a:lnTo>
                    <a:lnTo>
                      <a:pt x="365" y="26"/>
                    </a:lnTo>
                    <a:lnTo>
                      <a:pt x="381" y="26"/>
                    </a:lnTo>
                    <a:lnTo>
                      <a:pt x="398" y="34"/>
                    </a:lnTo>
                    <a:lnTo>
                      <a:pt x="407" y="43"/>
                    </a:lnTo>
                    <a:lnTo>
                      <a:pt x="415" y="68"/>
                    </a:lnTo>
                    <a:lnTo>
                      <a:pt x="424" y="102"/>
                    </a:lnTo>
                    <a:lnTo>
                      <a:pt x="415" y="127"/>
                    </a:lnTo>
                    <a:lnTo>
                      <a:pt x="415" y="144"/>
                    </a:lnTo>
                    <a:lnTo>
                      <a:pt x="415" y="161"/>
                    </a:lnTo>
                    <a:lnTo>
                      <a:pt x="407" y="170"/>
                    </a:lnTo>
                    <a:lnTo>
                      <a:pt x="398" y="178"/>
                    </a:lnTo>
                    <a:lnTo>
                      <a:pt x="381" y="187"/>
                    </a:lnTo>
                    <a:lnTo>
                      <a:pt x="365" y="178"/>
                    </a:lnTo>
                    <a:lnTo>
                      <a:pt x="348" y="170"/>
                    </a:lnTo>
                    <a:lnTo>
                      <a:pt x="348" y="161"/>
                    </a:lnTo>
                    <a:lnTo>
                      <a:pt x="339" y="144"/>
                    </a:lnTo>
                    <a:lnTo>
                      <a:pt x="339" y="127"/>
                    </a:lnTo>
                    <a:lnTo>
                      <a:pt x="339" y="102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414B8C3-6F64-44A1-9FB7-98C78774A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162"/>
                <a:ext cx="13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4C5FBA24-DA75-4B32-8432-D6E8B34427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8" y="3593"/>
                <a:ext cx="100" cy="62"/>
              </a:xfrm>
              <a:custGeom>
                <a:avLst/>
                <a:gdLst>
                  <a:gd name="T0" fmla="*/ 127 w 440"/>
                  <a:gd name="T1" fmla="*/ 262 h 271"/>
                  <a:gd name="T2" fmla="*/ 135 w 440"/>
                  <a:gd name="T3" fmla="*/ 212 h 271"/>
                  <a:gd name="T4" fmla="*/ 110 w 440"/>
                  <a:gd name="T5" fmla="*/ 195 h 271"/>
                  <a:gd name="T6" fmla="*/ 59 w 440"/>
                  <a:gd name="T7" fmla="*/ 76 h 271"/>
                  <a:gd name="T8" fmla="*/ 8 w 440"/>
                  <a:gd name="T9" fmla="*/ 237 h 271"/>
                  <a:gd name="T10" fmla="*/ 101 w 440"/>
                  <a:gd name="T11" fmla="*/ 271 h 271"/>
                  <a:gd name="T12" fmla="*/ 25 w 440"/>
                  <a:gd name="T13" fmla="*/ 212 h 271"/>
                  <a:gd name="T14" fmla="*/ 85 w 440"/>
                  <a:gd name="T15" fmla="*/ 203 h 271"/>
                  <a:gd name="T16" fmla="*/ 161 w 440"/>
                  <a:gd name="T17" fmla="*/ 178 h 271"/>
                  <a:gd name="T18" fmla="*/ 178 w 440"/>
                  <a:gd name="T19" fmla="*/ 220 h 271"/>
                  <a:gd name="T20" fmla="*/ 212 w 440"/>
                  <a:gd name="T21" fmla="*/ 237 h 271"/>
                  <a:gd name="T22" fmla="*/ 254 w 440"/>
                  <a:gd name="T23" fmla="*/ 237 h 271"/>
                  <a:gd name="T24" fmla="*/ 279 w 440"/>
                  <a:gd name="T25" fmla="*/ 203 h 271"/>
                  <a:gd name="T26" fmla="*/ 279 w 440"/>
                  <a:gd name="T27" fmla="*/ 161 h 271"/>
                  <a:gd name="T28" fmla="*/ 271 w 440"/>
                  <a:gd name="T29" fmla="*/ 102 h 271"/>
                  <a:gd name="T30" fmla="*/ 245 w 440"/>
                  <a:gd name="T31" fmla="*/ 59 h 271"/>
                  <a:gd name="T32" fmla="*/ 186 w 440"/>
                  <a:gd name="T33" fmla="*/ 42 h 271"/>
                  <a:gd name="T34" fmla="*/ 161 w 440"/>
                  <a:gd name="T35" fmla="*/ 59 h 271"/>
                  <a:gd name="T36" fmla="*/ 144 w 440"/>
                  <a:gd name="T37" fmla="*/ 102 h 271"/>
                  <a:gd name="T38" fmla="*/ 152 w 440"/>
                  <a:gd name="T39" fmla="*/ 152 h 271"/>
                  <a:gd name="T40" fmla="*/ 169 w 440"/>
                  <a:gd name="T41" fmla="*/ 110 h 271"/>
                  <a:gd name="T42" fmla="*/ 178 w 440"/>
                  <a:gd name="T43" fmla="*/ 68 h 271"/>
                  <a:gd name="T44" fmla="*/ 212 w 440"/>
                  <a:gd name="T45" fmla="*/ 59 h 271"/>
                  <a:gd name="T46" fmla="*/ 237 w 440"/>
                  <a:gd name="T47" fmla="*/ 76 h 271"/>
                  <a:gd name="T48" fmla="*/ 245 w 440"/>
                  <a:gd name="T49" fmla="*/ 110 h 271"/>
                  <a:gd name="T50" fmla="*/ 262 w 440"/>
                  <a:gd name="T51" fmla="*/ 169 h 271"/>
                  <a:gd name="T52" fmla="*/ 245 w 440"/>
                  <a:gd name="T53" fmla="*/ 212 h 271"/>
                  <a:gd name="T54" fmla="*/ 212 w 440"/>
                  <a:gd name="T55" fmla="*/ 220 h 271"/>
                  <a:gd name="T56" fmla="*/ 195 w 440"/>
                  <a:gd name="T57" fmla="*/ 203 h 271"/>
                  <a:gd name="T58" fmla="*/ 178 w 440"/>
                  <a:gd name="T59" fmla="*/ 169 h 271"/>
                  <a:gd name="T60" fmla="*/ 305 w 440"/>
                  <a:gd name="T61" fmla="*/ 119 h 271"/>
                  <a:gd name="T62" fmla="*/ 322 w 440"/>
                  <a:gd name="T63" fmla="*/ 161 h 271"/>
                  <a:gd name="T64" fmla="*/ 347 w 440"/>
                  <a:gd name="T65" fmla="*/ 195 h 271"/>
                  <a:gd name="T66" fmla="*/ 389 w 440"/>
                  <a:gd name="T67" fmla="*/ 203 h 271"/>
                  <a:gd name="T68" fmla="*/ 423 w 440"/>
                  <a:gd name="T69" fmla="*/ 186 h 271"/>
                  <a:gd name="T70" fmla="*/ 440 w 440"/>
                  <a:gd name="T71" fmla="*/ 144 h 271"/>
                  <a:gd name="T72" fmla="*/ 432 w 440"/>
                  <a:gd name="T73" fmla="*/ 85 h 271"/>
                  <a:gd name="T74" fmla="*/ 415 w 440"/>
                  <a:gd name="T75" fmla="*/ 42 h 271"/>
                  <a:gd name="T76" fmla="*/ 372 w 440"/>
                  <a:gd name="T77" fmla="*/ 0 h 271"/>
                  <a:gd name="T78" fmla="*/ 330 w 440"/>
                  <a:gd name="T79" fmla="*/ 9 h 271"/>
                  <a:gd name="T80" fmla="*/ 305 w 440"/>
                  <a:gd name="T81" fmla="*/ 42 h 271"/>
                  <a:gd name="T82" fmla="*/ 305 w 440"/>
                  <a:gd name="T83" fmla="*/ 85 h 271"/>
                  <a:gd name="T84" fmla="*/ 330 w 440"/>
                  <a:gd name="T85" fmla="*/ 110 h 271"/>
                  <a:gd name="T86" fmla="*/ 330 w 440"/>
                  <a:gd name="T87" fmla="*/ 42 h 271"/>
                  <a:gd name="T88" fmla="*/ 347 w 440"/>
                  <a:gd name="T89" fmla="*/ 25 h 271"/>
                  <a:gd name="T90" fmla="*/ 381 w 440"/>
                  <a:gd name="T91" fmla="*/ 34 h 271"/>
                  <a:gd name="T92" fmla="*/ 398 w 440"/>
                  <a:gd name="T93" fmla="*/ 59 h 271"/>
                  <a:gd name="T94" fmla="*/ 406 w 440"/>
                  <a:gd name="T95" fmla="*/ 93 h 271"/>
                  <a:gd name="T96" fmla="*/ 415 w 440"/>
                  <a:gd name="T97" fmla="*/ 161 h 271"/>
                  <a:gd name="T98" fmla="*/ 389 w 440"/>
                  <a:gd name="T99" fmla="*/ 186 h 271"/>
                  <a:gd name="T100" fmla="*/ 355 w 440"/>
                  <a:gd name="T101" fmla="*/ 169 h 271"/>
                  <a:gd name="T102" fmla="*/ 347 w 440"/>
                  <a:gd name="T103" fmla="*/ 152 h 271"/>
                  <a:gd name="T104" fmla="*/ 330 w 440"/>
                  <a:gd name="T105" fmla="*/ 11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0" h="271">
                    <a:moveTo>
                      <a:pt x="101" y="271"/>
                    </a:moveTo>
                    <a:lnTo>
                      <a:pt x="127" y="262"/>
                    </a:lnTo>
                    <a:lnTo>
                      <a:pt x="110" y="212"/>
                    </a:lnTo>
                    <a:lnTo>
                      <a:pt x="135" y="212"/>
                    </a:lnTo>
                    <a:lnTo>
                      <a:pt x="135" y="186"/>
                    </a:lnTo>
                    <a:lnTo>
                      <a:pt x="110" y="195"/>
                    </a:lnTo>
                    <a:lnTo>
                      <a:pt x="76" y="68"/>
                    </a:lnTo>
                    <a:lnTo>
                      <a:pt x="59" y="76"/>
                    </a:lnTo>
                    <a:lnTo>
                      <a:pt x="0" y="220"/>
                    </a:lnTo>
                    <a:lnTo>
                      <a:pt x="8" y="237"/>
                    </a:lnTo>
                    <a:lnTo>
                      <a:pt x="93" y="220"/>
                    </a:lnTo>
                    <a:lnTo>
                      <a:pt x="101" y="271"/>
                    </a:lnTo>
                    <a:close/>
                    <a:moveTo>
                      <a:pt x="85" y="203"/>
                    </a:moveTo>
                    <a:lnTo>
                      <a:pt x="25" y="212"/>
                    </a:lnTo>
                    <a:lnTo>
                      <a:pt x="68" y="110"/>
                    </a:lnTo>
                    <a:lnTo>
                      <a:pt x="85" y="203"/>
                    </a:lnTo>
                    <a:close/>
                    <a:moveTo>
                      <a:pt x="152" y="152"/>
                    </a:moveTo>
                    <a:lnTo>
                      <a:pt x="161" y="178"/>
                    </a:lnTo>
                    <a:lnTo>
                      <a:pt x="169" y="203"/>
                    </a:lnTo>
                    <a:lnTo>
                      <a:pt x="178" y="220"/>
                    </a:lnTo>
                    <a:lnTo>
                      <a:pt x="186" y="229"/>
                    </a:lnTo>
                    <a:lnTo>
                      <a:pt x="212" y="237"/>
                    </a:lnTo>
                    <a:lnTo>
                      <a:pt x="237" y="237"/>
                    </a:lnTo>
                    <a:lnTo>
                      <a:pt x="254" y="237"/>
                    </a:lnTo>
                    <a:lnTo>
                      <a:pt x="271" y="220"/>
                    </a:lnTo>
                    <a:lnTo>
                      <a:pt x="279" y="203"/>
                    </a:lnTo>
                    <a:lnTo>
                      <a:pt x="279" y="186"/>
                    </a:lnTo>
                    <a:lnTo>
                      <a:pt x="279" y="161"/>
                    </a:lnTo>
                    <a:lnTo>
                      <a:pt x="279" y="127"/>
                    </a:lnTo>
                    <a:lnTo>
                      <a:pt x="271" y="102"/>
                    </a:lnTo>
                    <a:lnTo>
                      <a:pt x="262" y="85"/>
                    </a:lnTo>
                    <a:lnTo>
                      <a:pt x="245" y="59"/>
                    </a:lnTo>
                    <a:lnTo>
                      <a:pt x="220" y="42"/>
                    </a:lnTo>
                    <a:lnTo>
                      <a:pt x="186" y="42"/>
                    </a:lnTo>
                    <a:lnTo>
                      <a:pt x="169" y="51"/>
                    </a:lnTo>
                    <a:lnTo>
                      <a:pt x="161" y="59"/>
                    </a:lnTo>
                    <a:lnTo>
                      <a:pt x="152" y="76"/>
                    </a:lnTo>
                    <a:lnTo>
                      <a:pt x="144" y="102"/>
                    </a:lnTo>
                    <a:lnTo>
                      <a:pt x="144" y="127"/>
                    </a:lnTo>
                    <a:lnTo>
                      <a:pt x="152" y="152"/>
                    </a:lnTo>
                    <a:close/>
                    <a:moveTo>
                      <a:pt x="178" y="152"/>
                    </a:moveTo>
                    <a:lnTo>
                      <a:pt x="169" y="110"/>
                    </a:lnTo>
                    <a:lnTo>
                      <a:pt x="169" y="85"/>
                    </a:lnTo>
                    <a:lnTo>
                      <a:pt x="178" y="68"/>
                    </a:lnTo>
                    <a:lnTo>
                      <a:pt x="195" y="59"/>
                    </a:lnTo>
                    <a:lnTo>
                      <a:pt x="212" y="59"/>
                    </a:lnTo>
                    <a:lnTo>
                      <a:pt x="228" y="68"/>
                    </a:lnTo>
                    <a:lnTo>
                      <a:pt x="237" y="76"/>
                    </a:lnTo>
                    <a:lnTo>
                      <a:pt x="237" y="93"/>
                    </a:lnTo>
                    <a:lnTo>
                      <a:pt x="245" y="110"/>
                    </a:lnTo>
                    <a:lnTo>
                      <a:pt x="254" y="135"/>
                    </a:lnTo>
                    <a:lnTo>
                      <a:pt x="262" y="169"/>
                    </a:lnTo>
                    <a:lnTo>
                      <a:pt x="254" y="195"/>
                    </a:lnTo>
                    <a:lnTo>
                      <a:pt x="245" y="212"/>
                    </a:lnTo>
                    <a:lnTo>
                      <a:pt x="228" y="220"/>
                    </a:lnTo>
                    <a:lnTo>
                      <a:pt x="212" y="220"/>
                    </a:lnTo>
                    <a:lnTo>
                      <a:pt x="203" y="212"/>
                    </a:lnTo>
                    <a:lnTo>
                      <a:pt x="195" y="203"/>
                    </a:lnTo>
                    <a:lnTo>
                      <a:pt x="186" y="186"/>
                    </a:lnTo>
                    <a:lnTo>
                      <a:pt x="178" y="169"/>
                    </a:lnTo>
                    <a:lnTo>
                      <a:pt x="178" y="152"/>
                    </a:lnTo>
                    <a:close/>
                    <a:moveTo>
                      <a:pt x="305" y="119"/>
                    </a:moveTo>
                    <a:lnTo>
                      <a:pt x="313" y="144"/>
                    </a:lnTo>
                    <a:lnTo>
                      <a:pt x="322" y="161"/>
                    </a:lnTo>
                    <a:lnTo>
                      <a:pt x="330" y="178"/>
                    </a:lnTo>
                    <a:lnTo>
                      <a:pt x="347" y="195"/>
                    </a:lnTo>
                    <a:lnTo>
                      <a:pt x="364" y="203"/>
                    </a:lnTo>
                    <a:lnTo>
                      <a:pt x="389" y="203"/>
                    </a:lnTo>
                    <a:lnTo>
                      <a:pt x="415" y="195"/>
                    </a:lnTo>
                    <a:lnTo>
                      <a:pt x="423" y="186"/>
                    </a:lnTo>
                    <a:lnTo>
                      <a:pt x="432" y="169"/>
                    </a:lnTo>
                    <a:lnTo>
                      <a:pt x="440" y="144"/>
                    </a:lnTo>
                    <a:lnTo>
                      <a:pt x="440" y="119"/>
                    </a:lnTo>
                    <a:lnTo>
                      <a:pt x="432" y="85"/>
                    </a:lnTo>
                    <a:lnTo>
                      <a:pt x="423" y="59"/>
                    </a:lnTo>
                    <a:lnTo>
                      <a:pt x="415" y="42"/>
                    </a:lnTo>
                    <a:lnTo>
                      <a:pt x="398" y="17"/>
                    </a:lnTo>
                    <a:lnTo>
                      <a:pt x="372" y="0"/>
                    </a:lnTo>
                    <a:lnTo>
                      <a:pt x="347" y="0"/>
                    </a:lnTo>
                    <a:lnTo>
                      <a:pt x="330" y="9"/>
                    </a:lnTo>
                    <a:lnTo>
                      <a:pt x="313" y="25"/>
                    </a:lnTo>
                    <a:lnTo>
                      <a:pt x="305" y="42"/>
                    </a:lnTo>
                    <a:lnTo>
                      <a:pt x="305" y="59"/>
                    </a:lnTo>
                    <a:lnTo>
                      <a:pt x="305" y="85"/>
                    </a:lnTo>
                    <a:lnTo>
                      <a:pt x="305" y="119"/>
                    </a:lnTo>
                    <a:close/>
                    <a:moveTo>
                      <a:pt x="330" y="110"/>
                    </a:moveTo>
                    <a:lnTo>
                      <a:pt x="322" y="68"/>
                    </a:lnTo>
                    <a:lnTo>
                      <a:pt x="330" y="42"/>
                    </a:lnTo>
                    <a:lnTo>
                      <a:pt x="339" y="34"/>
                    </a:lnTo>
                    <a:lnTo>
                      <a:pt x="347" y="25"/>
                    </a:lnTo>
                    <a:lnTo>
                      <a:pt x="364" y="25"/>
                    </a:lnTo>
                    <a:lnTo>
                      <a:pt x="381" y="34"/>
                    </a:lnTo>
                    <a:lnTo>
                      <a:pt x="389" y="42"/>
                    </a:lnTo>
                    <a:lnTo>
                      <a:pt x="398" y="59"/>
                    </a:lnTo>
                    <a:lnTo>
                      <a:pt x="406" y="76"/>
                    </a:lnTo>
                    <a:lnTo>
                      <a:pt x="406" y="93"/>
                    </a:lnTo>
                    <a:lnTo>
                      <a:pt x="415" y="135"/>
                    </a:lnTo>
                    <a:lnTo>
                      <a:pt x="415" y="161"/>
                    </a:lnTo>
                    <a:lnTo>
                      <a:pt x="406" y="178"/>
                    </a:lnTo>
                    <a:lnTo>
                      <a:pt x="389" y="186"/>
                    </a:lnTo>
                    <a:lnTo>
                      <a:pt x="372" y="186"/>
                    </a:lnTo>
                    <a:lnTo>
                      <a:pt x="355" y="169"/>
                    </a:lnTo>
                    <a:lnTo>
                      <a:pt x="347" y="161"/>
                    </a:lnTo>
                    <a:lnTo>
                      <a:pt x="347" y="152"/>
                    </a:lnTo>
                    <a:lnTo>
                      <a:pt x="339" y="135"/>
                    </a:lnTo>
                    <a:lnTo>
                      <a:pt x="330" y="110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F336BC7-EDB5-4745-8F84-D2D1574C4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60000">
                <a:off x="5393" y="3584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B54D4B8-0BAF-488B-B58E-78D316D24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60000">
                <a:off x="5431" y="3576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B6E92D6-FEC2-45B8-B544-59B6DF48F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60000">
                <a:off x="5465" y="3567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10910449-54FA-40A4-9C24-FCD435B8D5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" y="456"/>
                <a:ext cx="102" cy="65"/>
              </a:xfrm>
              <a:custGeom>
                <a:avLst/>
                <a:gdLst>
                  <a:gd name="T0" fmla="*/ 85 w 449"/>
                  <a:gd name="T1" fmla="*/ 195 h 288"/>
                  <a:gd name="T2" fmla="*/ 127 w 449"/>
                  <a:gd name="T3" fmla="*/ 161 h 288"/>
                  <a:gd name="T4" fmla="*/ 110 w 449"/>
                  <a:gd name="T5" fmla="*/ 127 h 288"/>
                  <a:gd name="T6" fmla="*/ 136 w 449"/>
                  <a:gd name="T7" fmla="*/ 0 h 288"/>
                  <a:gd name="T8" fmla="*/ 0 w 449"/>
                  <a:gd name="T9" fmla="*/ 111 h 288"/>
                  <a:gd name="T10" fmla="*/ 68 w 449"/>
                  <a:gd name="T11" fmla="*/ 187 h 288"/>
                  <a:gd name="T12" fmla="*/ 26 w 449"/>
                  <a:gd name="T13" fmla="*/ 102 h 288"/>
                  <a:gd name="T14" fmla="*/ 85 w 449"/>
                  <a:gd name="T15" fmla="*/ 119 h 288"/>
                  <a:gd name="T16" fmla="*/ 153 w 449"/>
                  <a:gd name="T17" fmla="*/ 161 h 288"/>
                  <a:gd name="T18" fmla="*/ 170 w 449"/>
                  <a:gd name="T19" fmla="*/ 221 h 288"/>
                  <a:gd name="T20" fmla="*/ 212 w 449"/>
                  <a:gd name="T21" fmla="*/ 238 h 288"/>
                  <a:gd name="T22" fmla="*/ 246 w 449"/>
                  <a:gd name="T23" fmla="*/ 221 h 288"/>
                  <a:gd name="T24" fmla="*/ 280 w 449"/>
                  <a:gd name="T25" fmla="*/ 187 h 288"/>
                  <a:gd name="T26" fmla="*/ 297 w 449"/>
                  <a:gd name="T27" fmla="*/ 127 h 288"/>
                  <a:gd name="T28" fmla="*/ 297 w 449"/>
                  <a:gd name="T29" fmla="*/ 77 h 288"/>
                  <a:gd name="T30" fmla="*/ 263 w 449"/>
                  <a:gd name="T31" fmla="*/ 43 h 288"/>
                  <a:gd name="T32" fmla="*/ 220 w 449"/>
                  <a:gd name="T33" fmla="*/ 43 h 288"/>
                  <a:gd name="T34" fmla="*/ 186 w 449"/>
                  <a:gd name="T35" fmla="*/ 60 h 288"/>
                  <a:gd name="T36" fmla="*/ 170 w 449"/>
                  <a:gd name="T37" fmla="*/ 119 h 288"/>
                  <a:gd name="T38" fmla="*/ 203 w 449"/>
                  <a:gd name="T39" fmla="*/ 85 h 288"/>
                  <a:gd name="T40" fmla="*/ 237 w 449"/>
                  <a:gd name="T41" fmla="*/ 60 h 288"/>
                  <a:gd name="T42" fmla="*/ 263 w 449"/>
                  <a:gd name="T43" fmla="*/ 68 h 288"/>
                  <a:gd name="T44" fmla="*/ 271 w 449"/>
                  <a:gd name="T45" fmla="*/ 111 h 288"/>
                  <a:gd name="T46" fmla="*/ 254 w 449"/>
                  <a:gd name="T47" fmla="*/ 170 h 288"/>
                  <a:gd name="T48" fmla="*/ 237 w 449"/>
                  <a:gd name="T49" fmla="*/ 195 h 288"/>
                  <a:gd name="T50" fmla="*/ 220 w 449"/>
                  <a:gd name="T51" fmla="*/ 212 h 288"/>
                  <a:gd name="T52" fmla="*/ 186 w 449"/>
                  <a:gd name="T53" fmla="*/ 204 h 288"/>
                  <a:gd name="T54" fmla="*/ 178 w 449"/>
                  <a:gd name="T55" fmla="*/ 161 h 288"/>
                  <a:gd name="T56" fmla="*/ 322 w 449"/>
                  <a:gd name="T57" fmla="*/ 170 h 288"/>
                  <a:gd name="T58" fmla="*/ 313 w 449"/>
                  <a:gd name="T59" fmla="*/ 246 h 288"/>
                  <a:gd name="T60" fmla="*/ 347 w 449"/>
                  <a:gd name="T61" fmla="*/ 280 h 288"/>
                  <a:gd name="T62" fmla="*/ 381 w 449"/>
                  <a:gd name="T63" fmla="*/ 280 h 288"/>
                  <a:gd name="T64" fmla="*/ 415 w 449"/>
                  <a:gd name="T65" fmla="*/ 254 h 288"/>
                  <a:gd name="T66" fmla="*/ 440 w 449"/>
                  <a:gd name="T67" fmla="*/ 204 h 288"/>
                  <a:gd name="T68" fmla="*/ 449 w 449"/>
                  <a:gd name="T69" fmla="*/ 161 h 288"/>
                  <a:gd name="T70" fmla="*/ 440 w 449"/>
                  <a:gd name="T71" fmla="*/ 102 h 288"/>
                  <a:gd name="T72" fmla="*/ 390 w 449"/>
                  <a:gd name="T73" fmla="*/ 85 h 288"/>
                  <a:gd name="T74" fmla="*/ 356 w 449"/>
                  <a:gd name="T75" fmla="*/ 102 h 288"/>
                  <a:gd name="T76" fmla="*/ 330 w 449"/>
                  <a:gd name="T77" fmla="*/ 136 h 288"/>
                  <a:gd name="T78" fmla="*/ 339 w 449"/>
                  <a:gd name="T79" fmla="*/ 170 h 288"/>
                  <a:gd name="T80" fmla="*/ 373 w 449"/>
                  <a:gd name="T81" fmla="*/ 111 h 288"/>
                  <a:gd name="T82" fmla="*/ 407 w 449"/>
                  <a:gd name="T83" fmla="*/ 111 h 288"/>
                  <a:gd name="T84" fmla="*/ 424 w 449"/>
                  <a:gd name="T85" fmla="*/ 136 h 288"/>
                  <a:gd name="T86" fmla="*/ 415 w 449"/>
                  <a:gd name="T87" fmla="*/ 195 h 288"/>
                  <a:gd name="T88" fmla="*/ 398 w 449"/>
                  <a:gd name="T89" fmla="*/ 238 h 288"/>
                  <a:gd name="T90" fmla="*/ 381 w 449"/>
                  <a:gd name="T91" fmla="*/ 254 h 288"/>
                  <a:gd name="T92" fmla="*/ 356 w 449"/>
                  <a:gd name="T93" fmla="*/ 263 h 288"/>
                  <a:gd name="T94" fmla="*/ 330 w 449"/>
                  <a:gd name="T95" fmla="*/ 238 h 288"/>
                  <a:gd name="T96" fmla="*/ 339 w 449"/>
                  <a:gd name="T97" fmla="*/ 17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9" h="288">
                    <a:moveTo>
                      <a:pt x="68" y="187"/>
                    </a:moveTo>
                    <a:lnTo>
                      <a:pt x="85" y="195"/>
                    </a:lnTo>
                    <a:lnTo>
                      <a:pt x="102" y="153"/>
                    </a:lnTo>
                    <a:lnTo>
                      <a:pt x="127" y="161"/>
                    </a:lnTo>
                    <a:lnTo>
                      <a:pt x="136" y="136"/>
                    </a:lnTo>
                    <a:lnTo>
                      <a:pt x="110" y="127"/>
                    </a:lnTo>
                    <a:lnTo>
                      <a:pt x="153" y="9"/>
                    </a:lnTo>
                    <a:lnTo>
                      <a:pt x="136" y="0"/>
                    </a:lnTo>
                    <a:lnTo>
                      <a:pt x="9" y="94"/>
                    </a:lnTo>
                    <a:lnTo>
                      <a:pt x="0" y="111"/>
                    </a:lnTo>
                    <a:lnTo>
                      <a:pt x="76" y="144"/>
                    </a:lnTo>
                    <a:lnTo>
                      <a:pt x="68" y="187"/>
                    </a:lnTo>
                    <a:close/>
                    <a:moveTo>
                      <a:pt x="85" y="119"/>
                    </a:moveTo>
                    <a:lnTo>
                      <a:pt x="26" y="102"/>
                    </a:lnTo>
                    <a:lnTo>
                      <a:pt x="119" y="34"/>
                    </a:lnTo>
                    <a:lnTo>
                      <a:pt x="85" y="119"/>
                    </a:lnTo>
                    <a:close/>
                    <a:moveTo>
                      <a:pt x="170" y="119"/>
                    </a:moveTo>
                    <a:lnTo>
                      <a:pt x="153" y="161"/>
                    </a:lnTo>
                    <a:lnTo>
                      <a:pt x="161" y="195"/>
                    </a:lnTo>
                    <a:lnTo>
                      <a:pt x="170" y="221"/>
                    </a:lnTo>
                    <a:lnTo>
                      <a:pt x="195" y="229"/>
                    </a:lnTo>
                    <a:lnTo>
                      <a:pt x="212" y="238"/>
                    </a:lnTo>
                    <a:lnTo>
                      <a:pt x="229" y="229"/>
                    </a:lnTo>
                    <a:lnTo>
                      <a:pt x="246" y="221"/>
                    </a:lnTo>
                    <a:lnTo>
                      <a:pt x="263" y="204"/>
                    </a:lnTo>
                    <a:lnTo>
                      <a:pt x="280" y="187"/>
                    </a:lnTo>
                    <a:lnTo>
                      <a:pt x="288" y="153"/>
                    </a:lnTo>
                    <a:lnTo>
                      <a:pt x="297" y="127"/>
                    </a:lnTo>
                    <a:lnTo>
                      <a:pt x="297" y="111"/>
                    </a:lnTo>
                    <a:lnTo>
                      <a:pt x="297" y="77"/>
                    </a:lnTo>
                    <a:lnTo>
                      <a:pt x="288" y="51"/>
                    </a:lnTo>
                    <a:lnTo>
                      <a:pt x="263" y="43"/>
                    </a:lnTo>
                    <a:lnTo>
                      <a:pt x="237" y="34"/>
                    </a:lnTo>
                    <a:lnTo>
                      <a:pt x="220" y="43"/>
                    </a:lnTo>
                    <a:lnTo>
                      <a:pt x="203" y="51"/>
                    </a:lnTo>
                    <a:lnTo>
                      <a:pt x="186" y="60"/>
                    </a:lnTo>
                    <a:lnTo>
                      <a:pt x="178" y="85"/>
                    </a:lnTo>
                    <a:lnTo>
                      <a:pt x="170" y="119"/>
                    </a:lnTo>
                    <a:close/>
                    <a:moveTo>
                      <a:pt x="186" y="119"/>
                    </a:moveTo>
                    <a:lnTo>
                      <a:pt x="203" y="85"/>
                    </a:lnTo>
                    <a:lnTo>
                      <a:pt x="220" y="60"/>
                    </a:lnTo>
                    <a:lnTo>
                      <a:pt x="237" y="60"/>
                    </a:lnTo>
                    <a:lnTo>
                      <a:pt x="254" y="60"/>
                    </a:lnTo>
                    <a:lnTo>
                      <a:pt x="263" y="68"/>
                    </a:lnTo>
                    <a:lnTo>
                      <a:pt x="271" y="85"/>
                    </a:lnTo>
                    <a:lnTo>
                      <a:pt x="271" y="111"/>
                    </a:lnTo>
                    <a:lnTo>
                      <a:pt x="263" y="144"/>
                    </a:lnTo>
                    <a:lnTo>
                      <a:pt x="254" y="170"/>
                    </a:lnTo>
                    <a:lnTo>
                      <a:pt x="246" y="187"/>
                    </a:lnTo>
                    <a:lnTo>
                      <a:pt x="237" y="195"/>
                    </a:lnTo>
                    <a:lnTo>
                      <a:pt x="229" y="204"/>
                    </a:lnTo>
                    <a:lnTo>
                      <a:pt x="220" y="212"/>
                    </a:lnTo>
                    <a:lnTo>
                      <a:pt x="203" y="212"/>
                    </a:lnTo>
                    <a:lnTo>
                      <a:pt x="186" y="204"/>
                    </a:lnTo>
                    <a:lnTo>
                      <a:pt x="178" y="187"/>
                    </a:lnTo>
                    <a:lnTo>
                      <a:pt x="178" y="161"/>
                    </a:lnTo>
                    <a:lnTo>
                      <a:pt x="186" y="119"/>
                    </a:lnTo>
                    <a:close/>
                    <a:moveTo>
                      <a:pt x="322" y="170"/>
                    </a:moveTo>
                    <a:lnTo>
                      <a:pt x="305" y="212"/>
                    </a:lnTo>
                    <a:lnTo>
                      <a:pt x="313" y="246"/>
                    </a:lnTo>
                    <a:lnTo>
                      <a:pt x="322" y="271"/>
                    </a:lnTo>
                    <a:lnTo>
                      <a:pt x="347" y="280"/>
                    </a:lnTo>
                    <a:lnTo>
                      <a:pt x="364" y="288"/>
                    </a:lnTo>
                    <a:lnTo>
                      <a:pt x="381" y="280"/>
                    </a:lnTo>
                    <a:lnTo>
                      <a:pt x="398" y="271"/>
                    </a:lnTo>
                    <a:lnTo>
                      <a:pt x="415" y="254"/>
                    </a:lnTo>
                    <a:lnTo>
                      <a:pt x="432" y="238"/>
                    </a:lnTo>
                    <a:lnTo>
                      <a:pt x="440" y="204"/>
                    </a:lnTo>
                    <a:lnTo>
                      <a:pt x="449" y="178"/>
                    </a:lnTo>
                    <a:lnTo>
                      <a:pt x="449" y="161"/>
                    </a:lnTo>
                    <a:lnTo>
                      <a:pt x="449" y="127"/>
                    </a:lnTo>
                    <a:lnTo>
                      <a:pt x="440" y="102"/>
                    </a:lnTo>
                    <a:lnTo>
                      <a:pt x="415" y="94"/>
                    </a:lnTo>
                    <a:lnTo>
                      <a:pt x="390" y="85"/>
                    </a:lnTo>
                    <a:lnTo>
                      <a:pt x="373" y="94"/>
                    </a:lnTo>
                    <a:lnTo>
                      <a:pt x="356" y="102"/>
                    </a:lnTo>
                    <a:lnTo>
                      <a:pt x="339" y="111"/>
                    </a:lnTo>
                    <a:lnTo>
                      <a:pt x="330" y="136"/>
                    </a:lnTo>
                    <a:lnTo>
                      <a:pt x="322" y="170"/>
                    </a:lnTo>
                    <a:close/>
                    <a:moveTo>
                      <a:pt x="339" y="170"/>
                    </a:moveTo>
                    <a:lnTo>
                      <a:pt x="356" y="136"/>
                    </a:lnTo>
                    <a:lnTo>
                      <a:pt x="373" y="111"/>
                    </a:lnTo>
                    <a:lnTo>
                      <a:pt x="390" y="111"/>
                    </a:lnTo>
                    <a:lnTo>
                      <a:pt x="407" y="111"/>
                    </a:lnTo>
                    <a:lnTo>
                      <a:pt x="415" y="119"/>
                    </a:lnTo>
                    <a:lnTo>
                      <a:pt x="424" y="136"/>
                    </a:lnTo>
                    <a:lnTo>
                      <a:pt x="424" y="161"/>
                    </a:lnTo>
                    <a:lnTo>
                      <a:pt x="415" y="195"/>
                    </a:lnTo>
                    <a:lnTo>
                      <a:pt x="407" y="221"/>
                    </a:lnTo>
                    <a:lnTo>
                      <a:pt x="398" y="238"/>
                    </a:lnTo>
                    <a:lnTo>
                      <a:pt x="390" y="246"/>
                    </a:lnTo>
                    <a:lnTo>
                      <a:pt x="381" y="254"/>
                    </a:lnTo>
                    <a:lnTo>
                      <a:pt x="373" y="263"/>
                    </a:lnTo>
                    <a:lnTo>
                      <a:pt x="356" y="263"/>
                    </a:lnTo>
                    <a:lnTo>
                      <a:pt x="339" y="254"/>
                    </a:lnTo>
                    <a:lnTo>
                      <a:pt x="330" y="238"/>
                    </a:lnTo>
                    <a:lnTo>
                      <a:pt x="330" y="212"/>
                    </a:lnTo>
                    <a:lnTo>
                      <a:pt x="339" y="170"/>
                    </a:lnTo>
                    <a:close/>
                  </a:path>
                </a:pathLst>
              </a:custGeom>
              <a:noFill/>
              <a:ln w="523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E210260-CFB9-4B0B-AA51-E677A304F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4814" y="433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D1DDFFD-09D1-4B5D-ADA4-A28FC9270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4848" y="446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B24800C-5F24-48C5-8027-F52EA658B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0000">
                <a:off x="4882" y="458"/>
                <a:ext cx="6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1D47348-D695-4D43-92AB-709CDF3C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" y="169"/>
                <a:ext cx="6201" cy="4197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97163F47-659B-4A62-8EA5-783C9CBA8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7" y="265113"/>
              <a:ext cx="2043113" cy="6667500"/>
            </a:xfrm>
            <a:custGeom>
              <a:avLst/>
              <a:gdLst>
                <a:gd name="T0" fmla="*/ 787 w 5671"/>
                <a:gd name="T1" fmla="*/ 18330 h 18499"/>
                <a:gd name="T2" fmla="*/ 702 w 5671"/>
                <a:gd name="T3" fmla="*/ 18059 h 18499"/>
                <a:gd name="T4" fmla="*/ 601 w 5671"/>
                <a:gd name="T5" fmla="*/ 17813 h 18499"/>
                <a:gd name="T6" fmla="*/ 516 w 5671"/>
                <a:gd name="T7" fmla="*/ 17526 h 18499"/>
                <a:gd name="T8" fmla="*/ 415 w 5671"/>
                <a:gd name="T9" fmla="*/ 17153 h 18499"/>
                <a:gd name="T10" fmla="*/ 296 w 5671"/>
                <a:gd name="T11" fmla="*/ 16916 h 18499"/>
                <a:gd name="T12" fmla="*/ 254 w 5671"/>
                <a:gd name="T13" fmla="*/ 16738 h 18499"/>
                <a:gd name="T14" fmla="*/ 211 w 5671"/>
                <a:gd name="T15" fmla="*/ 16586 h 18499"/>
                <a:gd name="T16" fmla="*/ 161 w 5671"/>
                <a:gd name="T17" fmla="*/ 16408 h 18499"/>
                <a:gd name="T18" fmla="*/ 110 w 5671"/>
                <a:gd name="T19" fmla="*/ 16205 h 18499"/>
                <a:gd name="T20" fmla="*/ 93 w 5671"/>
                <a:gd name="T21" fmla="*/ 16086 h 18499"/>
                <a:gd name="T22" fmla="*/ 25 w 5671"/>
                <a:gd name="T23" fmla="*/ 15815 h 18499"/>
                <a:gd name="T24" fmla="*/ 0 w 5671"/>
                <a:gd name="T25" fmla="*/ 15553 h 18499"/>
                <a:gd name="T26" fmla="*/ 93 w 5671"/>
                <a:gd name="T27" fmla="*/ 15316 h 18499"/>
                <a:gd name="T28" fmla="*/ 254 w 5671"/>
                <a:gd name="T29" fmla="*/ 15113 h 18499"/>
                <a:gd name="T30" fmla="*/ 457 w 5671"/>
                <a:gd name="T31" fmla="*/ 14867 h 18499"/>
                <a:gd name="T32" fmla="*/ 584 w 5671"/>
                <a:gd name="T33" fmla="*/ 14681 h 18499"/>
                <a:gd name="T34" fmla="*/ 635 w 5671"/>
                <a:gd name="T35" fmla="*/ 14444 h 18499"/>
                <a:gd name="T36" fmla="*/ 677 w 5671"/>
                <a:gd name="T37" fmla="*/ 14139 h 18499"/>
                <a:gd name="T38" fmla="*/ 719 w 5671"/>
                <a:gd name="T39" fmla="*/ 13987 h 18499"/>
                <a:gd name="T40" fmla="*/ 753 w 5671"/>
                <a:gd name="T41" fmla="*/ 13843 h 18499"/>
                <a:gd name="T42" fmla="*/ 897 w 5671"/>
                <a:gd name="T43" fmla="*/ 13377 h 18499"/>
                <a:gd name="T44" fmla="*/ 1134 w 5671"/>
                <a:gd name="T45" fmla="*/ 12988 h 18499"/>
                <a:gd name="T46" fmla="*/ 1727 w 5671"/>
                <a:gd name="T47" fmla="*/ 12607 h 18499"/>
                <a:gd name="T48" fmla="*/ 2176 w 5671"/>
                <a:gd name="T49" fmla="*/ 12243 h 18499"/>
                <a:gd name="T50" fmla="*/ 2413 w 5671"/>
                <a:gd name="T51" fmla="*/ 11768 h 18499"/>
                <a:gd name="T52" fmla="*/ 2480 w 5671"/>
                <a:gd name="T53" fmla="*/ 11260 h 18499"/>
                <a:gd name="T54" fmla="*/ 2108 w 5671"/>
                <a:gd name="T55" fmla="*/ 10490 h 18499"/>
                <a:gd name="T56" fmla="*/ 1668 w 5671"/>
                <a:gd name="T57" fmla="*/ 10058 h 18499"/>
                <a:gd name="T58" fmla="*/ 1397 w 5671"/>
                <a:gd name="T59" fmla="*/ 9745 h 18499"/>
                <a:gd name="T60" fmla="*/ 1227 w 5671"/>
                <a:gd name="T61" fmla="*/ 9245 h 18499"/>
                <a:gd name="T62" fmla="*/ 1168 w 5671"/>
                <a:gd name="T63" fmla="*/ 9034 h 18499"/>
                <a:gd name="T64" fmla="*/ 1143 w 5671"/>
                <a:gd name="T65" fmla="*/ 8831 h 18499"/>
                <a:gd name="T66" fmla="*/ 1134 w 5671"/>
                <a:gd name="T67" fmla="*/ 8619 h 18499"/>
                <a:gd name="T68" fmla="*/ 1151 w 5671"/>
                <a:gd name="T69" fmla="*/ 8416 h 18499"/>
                <a:gd name="T70" fmla="*/ 1168 w 5671"/>
                <a:gd name="T71" fmla="*/ 8297 h 18499"/>
                <a:gd name="T72" fmla="*/ 1287 w 5671"/>
                <a:gd name="T73" fmla="*/ 8026 h 18499"/>
                <a:gd name="T74" fmla="*/ 1414 w 5671"/>
                <a:gd name="T75" fmla="*/ 7527 h 18499"/>
                <a:gd name="T76" fmla="*/ 1337 w 5671"/>
                <a:gd name="T77" fmla="*/ 7002 h 18499"/>
                <a:gd name="T78" fmla="*/ 1278 w 5671"/>
                <a:gd name="T79" fmla="*/ 6731 h 18499"/>
                <a:gd name="T80" fmla="*/ 1219 w 5671"/>
                <a:gd name="T81" fmla="*/ 6468 h 18499"/>
                <a:gd name="T82" fmla="*/ 1202 w 5671"/>
                <a:gd name="T83" fmla="*/ 6231 h 18499"/>
                <a:gd name="T84" fmla="*/ 1287 w 5671"/>
                <a:gd name="T85" fmla="*/ 5935 h 18499"/>
                <a:gd name="T86" fmla="*/ 1447 w 5671"/>
                <a:gd name="T87" fmla="*/ 5605 h 18499"/>
                <a:gd name="T88" fmla="*/ 1972 w 5671"/>
                <a:gd name="T89" fmla="*/ 5063 h 18499"/>
                <a:gd name="T90" fmla="*/ 2785 w 5671"/>
                <a:gd name="T91" fmla="*/ 4496 h 18499"/>
                <a:gd name="T92" fmla="*/ 3268 w 5671"/>
                <a:gd name="T93" fmla="*/ 4166 h 18499"/>
                <a:gd name="T94" fmla="*/ 3454 w 5671"/>
                <a:gd name="T95" fmla="*/ 3912 h 18499"/>
                <a:gd name="T96" fmla="*/ 3522 w 5671"/>
                <a:gd name="T97" fmla="*/ 3793 h 18499"/>
                <a:gd name="T98" fmla="*/ 3623 w 5671"/>
                <a:gd name="T99" fmla="*/ 3319 h 18499"/>
                <a:gd name="T100" fmla="*/ 3742 w 5671"/>
                <a:gd name="T101" fmla="*/ 2786 h 18499"/>
                <a:gd name="T102" fmla="*/ 3920 w 5671"/>
                <a:gd name="T103" fmla="*/ 2430 h 18499"/>
                <a:gd name="T104" fmla="*/ 4233 w 5671"/>
                <a:gd name="T105" fmla="*/ 1939 h 18499"/>
                <a:gd name="T106" fmla="*/ 4690 w 5671"/>
                <a:gd name="T107" fmla="*/ 1524 h 18499"/>
                <a:gd name="T108" fmla="*/ 5037 w 5671"/>
                <a:gd name="T109" fmla="*/ 1202 h 18499"/>
                <a:gd name="T110" fmla="*/ 5198 w 5671"/>
                <a:gd name="T111" fmla="*/ 872 h 18499"/>
                <a:gd name="T112" fmla="*/ 5367 w 5671"/>
                <a:gd name="T113" fmla="*/ 550 h 18499"/>
                <a:gd name="T114" fmla="*/ 5613 w 5671"/>
                <a:gd name="T115" fmla="*/ 195 h 18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1" h="18499">
                  <a:moveTo>
                    <a:pt x="885" y="18499"/>
                  </a:moveTo>
                  <a:lnTo>
                    <a:pt x="787" y="18330"/>
                  </a:lnTo>
                  <a:lnTo>
                    <a:pt x="677" y="18152"/>
                  </a:lnTo>
                  <a:lnTo>
                    <a:pt x="702" y="18059"/>
                  </a:lnTo>
                  <a:lnTo>
                    <a:pt x="584" y="17839"/>
                  </a:lnTo>
                  <a:lnTo>
                    <a:pt x="601" y="17813"/>
                  </a:lnTo>
                  <a:lnTo>
                    <a:pt x="567" y="17636"/>
                  </a:lnTo>
                  <a:lnTo>
                    <a:pt x="516" y="17526"/>
                  </a:lnTo>
                  <a:lnTo>
                    <a:pt x="448" y="17272"/>
                  </a:lnTo>
                  <a:lnTo>
                    <a:pt x="415" y="17153"/>
                  </a:lnTo>
                  <a:lnTo>
                    <a:pt x="372" y="17094"/>
                  </a:lnTo>
                  <a:lnTo>
                    <a:pt x="296" y="16916"/>
                  </a:lnTo>
                  <a:lnTo>
                    <a:pt x="288" y="16823"/>
                  </a:lnTo>
                  <a:lnTo>
                    <a:pt x="254" y="16738"/>
                  </a:lnTo>
                  <a:lnTo>
                    <a:pt x="262" y="16704"/>
                  </a:lnTo>
                  <a:lnTo>
                    <a:pt x="211" y="16586"/>
                  </a:lnTo>
                  <a:lnTo>
                    <a:pt x="211" y="16501"/>
                  </a:lnTo>
                  <a:lnTo>
                    <a:pt x="161" y="16408"/>
                  </a:lnTo>
                  <a:lnTo>
                    <a:pt x="161" y="16349"/>
                  </a:lnTo>
                  <a:lnTo>
                    <a:pt x="110" y="16205"/>
                  </a:lnTo>
                  <a:lnTo>
                    <a:pt x="110" y="16112"/>
                  </a:lnTo>
                  <a:lnTo>
                    <a:pt x="93" y="16086"/>
                  </a:lnTo>
                  <a:lnTo>
                    <a:pt x="76" y="15968"/>
                  </a:lnTo>
                  <a:lnTo>
                    <a:pt x="25" y="15815"/>
                  </a:lnTo>
                  <a:lnTo>
                    <a:pt x="25" y="15638"/>
                  </a:lnTo>
                  <a:lnTo>
                    <a:pt x="0" y="15553"/>
                  </a:lnTo>
                  <a:lnTo>
                    <a:pt x="17" y="15434"/>
                  </a:lnTo>
                  <a:lnTo>
                    <a:pt x="93" y="15316"/>
                  </a:lnTo>
                  <a:lnTo>
                    <a:pt x="93" y="15282"/>
                  </a:lnTo>
                  <a:lnTo>
                    <a:pt x="254" y="15113"/>
                  </a:lnTo>
                  <a:lnTo>
                    <a:pt x="355" y="14969"/>
                  </a:lnTo>
                  <a:lnTo>
                    <a:pt x="457" y="14867"/>
                  </a:lnTo>
                  <a:lnTo>
                    <a:pt x="499" y="14850"/>
                  </a:lnTo>
                  <a:lnTo>
                    <a:pt x="584" y="14681"/>
                  </a:lnTo>
                  <a:lnTo>
                    <a:pt x="618" y="14588"/>
                  </a:lnTo>
                  <a:lnTo>
                    <a:pt x="635" y="14444"/>
                  </a:lnTo>
                  <a:lnTo>
                    <a:pt x="677" y="14368"/>
                  </a:lnTo>
                  <a:lnTo>
                    <a:pt x="677" y="14139"/>
                  </a:lnTo>
                  <a:lnTo>
                    <a:pt x="728" y="14020"/>
                  </a:lnTo>
                  <a:lnTo>
                    <a:pt x="719" y="13987"/>
                  </a:lnTo>
                  <a:lnTo>
                    <a:pt x="753" y="13902"/>
                  </a:lnTo>
                  <a:lnTo>
                    <a:pt x="753" y="13843"/>
                  </a:lnTo>
                  <a:lnTo>
                    <a:pt x="796" y="13690"/>
                  </a:lnTo>
                  <a:lnTo>
                    <a:pt x="897" y="13377"/>
                  </a:lnTo>
                  <a:lnTo>
                    <a:pt x="956" y="13199"/>
                  </a:lnTo>
                  <a:lnTo>
                    <a:pt x="1134" y="12988"/>
                  </a:lnTo>
                  <a:lnTo>
                    <a:pt x="1414" y="12784"/>
                  </a:lnTo>
                  <a:lnTo>
                    <a:pt x="1727" y="12607"/>
                  </a:lnTo>
                  <a:lnTo>
                    <a:pt x="1947" y="12446"/>
                  </a:lnTo>
                  <a:lnTo>
                    <a:pt x="2176" y="12243"/>
                  </a:lnTo>
                  <a:lnTo>
                    <a:pt x="2345" y="11912"/>
                  </a:lnTo>
                  <a:lnTo>
                    <a:pt x="2413" y="11768"/>
                  </a:lnTo>
                  <a:lnTo>
                    <a:pt x="2480" y="11354"/>
                  </a:lnTo>
                  <a:lnTo>
                    <a:pt x="2480" y="11260"/>
                  </a:lnTo>
                  <a:lnTo>
                    <a:pt x="2353" y="10905"/>
                  </a:lnTo>
                  <a:lnTo>
                    <a:pt x="2108" y="10490"/>
                  </a:lnTo>
                  <a:lnTo>
                    <a:pt x="1676" y="10084"/>
                  </a:lnTo>
                  <a:lnTo>
                    <a:pt x="1668" y="10058"/>
                  </a:lnTo>
                  <a:lnTo>
                    <a:pt x="1490" y="9880"/>
                  </a:lnTo>
                  <a:lnTo>
                    <a:pt x="1397" y="9745"/>
                  </a:lnTo>
                  <a:lnTo>
                    <a:pt x="1312" y="9567"/>
                  </a:lnTo>
                  <a:lnTo>
                    <a:pt x="1227" y="9245"/>
                  </a:lnTo>
                  <a:lnTo>
                    <a:pt x="1168" y="9093"/>
                  </a:lnTo>
                  <a:lnTo>
                    <a:pt x="1168" y="9034"/>
                  </a:lnTo>
                  <a:lnTo>
                    <a:pt x="1143" y="8949"/>
                  </a:lnTo>
                  <a:lnTo>
                    <a:pt x="1143" y="8831"/>
                  </a:lnTo>
                  <a:lnTo>
                    <a:pt x="1117" y="8797"/>
                  </a:lnTo>
                  <a:lnTo>
                    <a:pt x="1134" y="8619"/>
                  </a:lnTo>
                  <a:lnTo>
                    <a:pt x="1160" y="8500"/>
                  </a:lnTo>
                  <a:lnTo>
                    <a:pt x="1151" y="8416"/>
                  </a:lnTo>
                  <a:lnTo>
                    <a:pt x="1168" y="8382"/>
                  </a:lnTo>
                  <a:lnTo>
                    <a:pt x="1168" y="8297"/>
                  </a:lnTo>
                  <a:lnTo>
                    <a:pt x="1202" y="8204"/>
                  </a:lnTo>
                  <a:lnTo>
                    <a:pt x="1287" y="8026"/>
                  </a:lnTo>
                  <a:lnTo>
                    <a:pt x="1346" y="7848"/>
                  </a:lnTo>
                  <a:lnTo>
                    <a:pt x="1414" y="7527"/>
                  </a:lnTo>
                  <a:lnTo>
                    <a:pt x="1363" y="7120"/>
                  </a:lnTo>
                  <a:lnTo>
                    <a:pt x="1337" y="7002"/>
                  </a:lnTo>
                  <a:lnTo>
                    <a:pt x="1329" y="6883"/>
                  </a:lnTo>
                  <a:lnTo>
                    <a:pt x="1278" y="6731"/>
                  </a:lnTo>
                  <a:lnTo>
                    <a:pt x="1261" y="6553"/>
                  </a:lnTo>
                  <a:lnTo>
                    <a:pt x="1219" y="6468"/>
                  </a:lnTo>
                  <a:lnTo>
                    <a:pt x="1202" y="6350"/>
                  </a:lnTo>
                  <a:lnTo>
                    <a:pt x="1202" y="6231"/>
                  </a:lnTo>
                  <a:lnTo>
                    <a:pt x="1227" y="6054"/>
                  </a:lnTo>
                  <a:lnTo>
                    <a:pt x="1287" y="5935"/>
                  </a:lnTo>
                  <a:lnTo>
                    <a:pt x="1320" y="5817"/>
                  </a:lnTo>
                  <a:lnTo>
                    <a:pt x="1447" y="5605"/>
                  </a:lnTo>
                  <a:lnTo>
                    <a:pt x="1566" y="5469"/>
                  </a:lnTo>
                  <a:lnTo>
                    <a:pt x="1972" y="5063"/>
                  </a:lnTo>
                  <a:lnTo>
                    <a:pt x="2455" y="4691"/>
                  </a:lnTo>
                  <a:lnTo>
                    <a:pt x="2785" y="4496"/>
                  </a:lnTo>
                  <a:lnTo>
                    <a:pt x="3090" y="4293"/>
                  </a:lnTo>
                  <a:lnTo>
                    <a:pt x="3268" y="4166"/>
                  </a:lnTo>
                  <a:lnTo>
                    <a:pt x="3293" y="4123"/>
                  </a:lnTo>
                  <a:lnTo>
                    <a:pt x="3454" y="3912"/>
                  </a:lnTo>
                  <a:lnTo>
                    <a:pt x="3479" y="3878"/>
                  </a:lnTo>
                  <a:lnTo>
                    <a:pt x="3522" y="3793"/>
                  </a:lnTo>
                  <a:lnTo>
                    <a:pt x="3513" y="3759"/>
                  </a:lnTo>
                  <a:lnTo>
                    <a:pt x="3623" y="3319"/>
                  </a:lnTo>
                  <a:lnTo>
                    <a:pt x="3682" y="2930"/>
                  </a:lnTo>
                  <a:lnTo>
                    <a:pt x="3742" y="2786"/>
                  </a:lnTo>
                  <a:lnTo>
                    <a:pt x="3809" y="2616"/>
                  </a:lnTo>
                  <a:lnTo>
                    <a:pt x="3920" y="2430"/>
                  </a:lnTo>
                  <a:lnTo>
                    <a:pt x="4030" y="2295"/>
                  </a:lnTo>
                  <a:lnTo>
                    <a:pt x="4233" y="1939"/>
                  </a:lnTo>
                  <a:lnTo>
                    <a:pt x="4394" y="1761"/>
                  </a:lnTo>
                  <a:lnTo>
                    <a:pt x="4690" y="1524"/>
                  </a:lnTo>
                  <a:lnTo>
                    <a:pt x="4758" y="1490"/>
                  </a:lnTo>
                  <a:lnTo>
                    <a:pt x="5037" y="1202"/>
                  </a:lnTo>
                  <a:lnTo>
                    <a:pt x="5105" y="1101"/>
                  </a:lnTo>
                  <a:lnTo>
                    <a:pt x="5198" y="872"/>
                  </a:lnTo>
                  <a:lnTo>
                    <a:pt x="5283" y="754"/>
                  </a:lnTo>
                  <a:lnTo>
                    <a:pt x="5367" y="550"/>
                  </a:lnTo>
                  <a:lnTo>
                    <a:pt x="5570" y="280"/>
                  </a:lnTo>
                  <a:lnTo>
                    <a:pt x="5613" y="195"/>
                  </a:lnTo>
                  <a:lnTo>
                    <a:pt x="567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B15AA73C-B86C-4975-A808-AAD61BDF5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1139825"/>
              <a:ext cx="2278063" cy="119063"/>
            </a:xfrm>
            <a:custGeom>
              <a:avLst/>
              <a:gdLst>
                <a:gd name="T0" fmla="*/ 0 w 6324"/>
                <a:gd name="T1" fmla="*/ 0 h 330"/>
                <a:gd name="T2" fmla="*/ 211 w 6324"/>
                <a:gd name="T3" fmla="*/ 17 h 330"/>
                <a:gd name="T4" fmla="*/ 414 w 6324"/>
                <a:gd name="T5" fmla="*/ 17 h 330"/>
                <a:gd name="T6" fmla="*/ 567 w 6324"/>
                <a:gd name="T7" fmla="*/ 34 h 330"/>
                <a:gd name="T8" fmla="*/ 804 w 6324"/>
                <a:gd name="T9" fmla="*/ 8 h 330"/>
                <a:gd name="T10" fmla="*/ 1083 w 6324"/>
                <a:gd name="T11" fmla="*/ 25 h 330"/>
                <a:gd name="T12" fmla="*/ 1159 w 6324"/>
                <a:gd name="T13" fmla="*/ 17 h 330"/>
                <a:gd name="T14" fmla="*/ 1185 w 6324"/>
                <a:gd name="T15" fmla="*/ 0 h 330"/>
                <a:gd name="T16" fmla="*/ 1540 w 6324"/>
                <a:gd name="T17" fmla="*/ 59 h 330"/>
                <a:gd name="T18" fmla="*/ 1557 w 6324"/>
                <a:gd name="T19" fmla="*/ 59 h 330"/>
                <a:gd name="T20" fmla="*/ 2141 w 6324"/>
                <a:gd name="T21" fmla="*/ 34 h 330"/>
                <a:gd name="T22" fmla="*/ 2260 w 6324"/>
                <a:gd name="T23" fmla="*/ 34 h 330"/>
                <a:gd name="T24" fmla="*/ 2455 w 6324"/>
                <a:gd name="T25" fmla="*/ 8 h 330"/>
                <a:gd name="T26" fmla="*/ 2658 w 6324"/>
                <a:gd name="T27" fmla="*/ 8 h 330"/>
                <a:gd name="T28" fmla="*/ 2853 w 6324"/>
                <a:gd name="T29" fmla="*/ 25 h 330"/>
                <a:gd name="T30" fmla="*/ 3047 w 6324"/>
                <a:gd name="T31" fmla="*/ 85 h 330"/>
                <a:gd name="T32" fmla="*/ 3953 w 6324"/>
                <a:gd name="T33" fmla="*/ 161 h 330"/>
                <a:gd name="T34" fmla="*/ 4393 w 6324"/>
                <a:gd name="T35" fmla="*/ 262 h 330"/>
                <a:gd name="T36" fmla="*/ 4495 w 6324"/>
                <a:gd name="T37" fmla="*/ 279 h 330"/>
                <a:gd name="T38" fmla="*/ 4571 w 6324"/>
                <a:gd name="T39" fmla="*/ 271 h 330"/>
                <a:gd name="T40" fmla="*/ 4961 w 6324"/>
                <a:gd name="T41" fmla="*/ 203 h 330"/>
                <a:gd name="T42" fmla="*/ 5121 w 6324"/>
                <a:gd name="T43" fmla="*/ 220 h 330"/>
                <a:gd name="T44" fmla="*/ 5164 w 6324"/>
                <a:gd name="T45" fmla="*/ 246 h 330"/>
                <a:gd name="T46" fmla="*/ 5164 w 6324"/>
                <a:gd name="T47" fmla="*/ 262 h 330"/>
                <a:gd name="T48" fmla="*/ 5528 w 6324"/>
                <a:gd name="T49" fmla="*/ 305 h 330"/>
                <a:gd name="T50" fmla="*/ 6002 w 6324"/>
                <a:gd name="T51" fmla="*/ 305 h 330"/>
                <a:gd name="T52" fmla="*/ 6324 w 6324"/>
                <a:gd name="T53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24" h="330">
                  <a:moveTo>
                    <a:pt x="0" y="0"/>
                  </a:moveTo>
                  <a:lnTo>
                    <a:pt x="211" y="17"/>
                  </a:lnTo>
                  <a:lnTo>
                    <a:pt x="414" y="17"/>
                  </a:lnTo>
                  <a:lnTo>
                    <a:pt x="567" y="34"/>
                  </a:lnTo>
                  <a:lnTo>
                    <a:pt x="804" y="8"/>
                  </a:lnTo>
                  <a:lnTo>
                    <a:pt x="1083" y="25"/>
                  </a:lnTo>
                  <a:lnTo>
                    <a:pt x="1159" y="17"/>
                  </a:lnTo>
                  <a:lnTo>
                    <a:pt x="1185" y="0"/>
                  </a:lnTo>
                  <a:lnTo>
                    <a:pt x="1540" y="59"/>
                  </a:lnTo>
                  <a:lnTo>
                    <a:pt x="1557" y="59"/>
                  </a:lnTo>
                  <a:lnTo>
                    <a:pt x="2141" y="34"/>
                  </a:lnTo>
                  <a:lnTo>
                    <a:pt x="2260" y="34"/>
                  </a:lnTo>
                  <a:lnTo>
                    <a:pt x="2455" y="8"/>
                  </a:lnTo>
                  <a:lnTo>
                    <a:pt x="2658" y="8"/>
                  </a:lnTo>
                  <a:lnTo>
                    <a:pt x="2853" y="25"/>
                  </a:lnTo>
                  <a:lnTo>
                    <a:pt x="3047" y="85"/>
                  </a:lnTo>
                  <a:lnTo>
                    <a:pt x="3953" y="161"/>
                  </a:lnTo>
                  <a:lnTo>
                    <a:pt x="4393" y="262"/>
                  </a:lnTo>
                  <a:lnTo>
                    <a:pt x="4495" y="279"/>
                  </a:lnTo>
                  <a:lnTo>
                    <a:pt x="4571" y="271"/>
                  </a:lnTo>
                  <a:lnTo>
                    <a:pt x="4961" y="203"/>
                  </a:lnTo>
                  <a:lnTo>
                    <a:pt x="5121" y="220"/>
                  </a:lnTo>
                  <a:lnTo>
                    <a:pt x="5164" y="246"/>
                  </a:lnTo>
                  <a:lnTo>
                    <a:pt x="5164" y="262"/>
                  </a:lnTo>
                  <a:lnTo>
                    <a:pt x="5528" y="305"/>
                  </a:lnTo>
                  <a:lnTo>
                    <a:pt x="6002" y="305"/>
                  </a:lnTo>
                  <a:lnTo>
                    <a:pt x="6324" y="33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496BBB2A-B3B6-4C73-9CBC-ECF785A5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5" y="1082675"/>
              <a:ext cx="1033463" cy="125413"/>
            </a:xfrm>
            <a:custGeom>
              <a:avLst/>
              <a:gdLst>
                <a:gd name="T0" fmla="*/ 0 w 2870"/>
                <a:gd name="T1" fmla="*/ 9 h 347"/>
                <a:gd name="T2" fmla="*/ 348 w 2870"/>
                <a:gd name="T3" fmla="*/ 9 h 347"/>
                <a:gd name="T4" fmla="*/ 669 w 2870"/>
                <a:gd name="T5" fmla="*/ 17 h 347"/>
                <a:gd name="T6" fmla="*/ 745 w 2870"/>
                <a:gd name="T7" fmla="*/ 42 h 347"/>
                <a:gd name="T8" fmla="*/ 983 w 2870"/>
                <a:gd name="T9" fmla="*/ 42 h 347"/>
                <a:gd name="T10" fmla="*/ 1296 w 2870"/>
                <a:gd name="T11" fmla="*/ 0 h 347"/>
                <a:gd name="T12" fmla="*/ 1634 w 2870"/>
                <a:gd name="T13" fmla="*/ 17 h 347"/>
                <a:gd name="T14" fmla="*/ 2032 w 2870"/>
                <a:gd name="T15" fmla="*/ 85 h 347"/>
                <a:gd name="T16" fmla="*/ 2109 w 2870"/>
                <a:gd name="T17" fmla="*/ 110 h 347"/>
                <a:gd name="T18" fmla="*/ 2388 w 2870"/>
                <a:gd name="T19" fmla="*/ 127 h 347"/>
                <a:gd name="T20" fmla="*/ 2676 w 2870"/>
                <a:gd name="T21" fmla="*/ 280 h 347"/>
                <a:gd name="T22" fmla="*/ 2854 w 2870"/>
                <a:gd name="T23" fmla="*/ 322 h 347"/>
                <a:gd name="T24" fmla="*/ 2870 w 2870"/>
                <a:gd name="T2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0" h="347">
                  <a:moveTo>
                    <a:pt x="0" y="9"/>
                  </a:moveTo>
                  <a:lnTo>
                    <a:pt x="348" y="9"/>
                  </a:lnTo>
                  <a:lnTo>
                    <a:pt x="669" y="17"/>
                  </a:lnTo>
                  <a:lnTo>
                    <a:pt x="745" y="42"/>
                  </a:lnTo>
                  <a:lnTo>
                    <a:pt x="983" y="42"/>
                  </a:lnTo>
                  <a:lnTo>
                    <a:pt x="1296" y="0"/>
                  </a:lnTo>
                  <a:lnTo>
                    <a:pt x="1634" y="17"/>
                  </a:lnTo>
                  <a:lnTo>
                    <a:pt x="2032" y="85"/>
                  </a:lnTo>
                  <a:lnTo>
                    <a:pt x="2109" y="110"/>
                  </a:lnTo>
                  <a:lnTo>
                    <a:pt x="2388" y="127"/>
                  </a:lnTo>
                  <a:lnTo>
                    <a:pt x="2676" y="280"/>
                  </a:lnTo>
                  <a:lnTo>
                    <a:pt x="2854" y="322"/>
                  </a:lnTo>
                  <a:lnTo>
                    <a:pt x="2870" y="34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FD5C08E9-6003-40A2-A9B1-A8D5DF34C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7" y="1616075"/>
              <a:ext cx="1720850" cy="269875"/>
            </a:xfrm>
            <a:custGeom>
              <a:avLst/>
              <a:gdLst>
                <a:gd name="T0" fmla="*/ 0 w 4775"/>
                <a:gd name="T1" fmla="*/ 34 h 745"/>
                <a:gd name="T2" fmla="*/ 144 w 4775"/>
                <a:gd name="T3" fmla="*/ 0 h 745"/>
                <a:gd name="T4" fmla="*/ 305 w 4775"/>
                <a:gd name="T5" fmla="*/ 0 h 745"/>
                <a:gd name="T6" fmla="*/ 466 w 4775"/>
                <a:gd name="T7" fmla="*/ 34 h 745"/>
                <a:gd name="T8" fmla="*/ 661 w 4775"/>
                <a:gd name="T9" fmla="*/ 34 h 745"/>
                <a:gd name="T10" fmla="*/ 1016 w 4775"/>
                <a:gd name="T11" fmla="*/ 76 h 745"/>
                <a:gd name="T12" fmla="*/ 1211 w 4775"/>
                <a:gd name="T13" fmla="*/ 67 h 745"/>
                <a:gd name="T14" fmla="*/ 1389 w 4775"/>
                <a:gd name="T15" fmla="*/ 118 h 745"/>
                <a:gd name="T16" fmla="*/ 1778 w 4775"/>
                <a:gd name="T17" fmla="*/ 161 h 745"/>
                <a:gd name="T18" fmla="*/ 1804 w 4775"/>
                <a:gd name="T19" fmla="*/ 186 h 745"/>
                <a:gd name="T20" fmla="*/ 1888 w 4775"/>
                <a:gd name="T21" fmla="*/ 220 h 745"/>
                <a:gd name="T22" fmla="*/ 2201 w 4775"/>
                <a:gd name="T23" fmla="*/ 271 h 745"/>
                <a:gd name="T24" fmla="*/ 2718 w 4775"/>
                <a:gd name="T25" fmla="*/ 279 h 745"/>
                <a:gd name="T26" fmla="*/ 2870 w 4775"/>
                <a:gd name="T27" fmla="*/ 245 h 745"/>
                <a:gd name="T28" fmla="*/ 3107 w 4775"/>
                <a:gd name="T29" fmla="*/ 237 h 745"/>
                <a:gd name="T30" fmla="*/ 3429 w 4775"/>
                <a:gd name="T31" fmla="*/ 313 h 745"/>
                <a:gd name="T32" fmla="*/ 3700 w 4775"/>
                <a:gd name="T33" fmla="*/ 364 h 745"/>
                <a:gd name="T34" fmla="*/ 3937 w 4775"/>
                <a:gd name="T35" fmla="*/ 457 h 745"/>
                <a:gd name="T36" fmla="*/ 4174 w 4775"/>
                <a:gd name="T37" fmla="*/ 508 h 745"/>
                <a:gd name="T38" fmla="*/ 4293 w 4775"/>
                <a:gd name="T39" fmla="*/ 567 h 745"/>
                <a:gd name="T40" fmla="*/ 4496 w 4775"/>
                <a:gd name="T41" fmla="*/ 601 h 745"/>
                <a:gd name="T42" fmla="*/ 4690 w 4775"/>
                <a:gd name="T43" fmla="*/ 686 h 745"/>
                <a:gd name="T44" fmla="*/ 4775 w 4775"/>
                <a:gd name="T45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75" h="745">
                  <a:moveTo>
                    <a:pt x="0" y="34"/>
                  </a:moveTo>
                  <a:lnTo>
                    <a:pt x="144" y="0"/>
                  </a:lnTo>
                  <a:lnTo>
                    <a:pt x="305" y="0"/>
                  </a:lnTo>
                  <a:lnTo>
                    <a:pt x="466" y="34"/>
                  </a:lnTo>
                  <a:lnTo>
                    <a:pt x="661" y="34"/>
                  </a:lnTo>
                  <a:lnTo>
                    <a:pt x="1016" y="76"/>
                  </a:lnTo>
                  <a:lnTo>
                    <a:pt x="1211" y="67"/>
                  </a:lnTo>
                  <a:lnTo>
                    <a:pt x="1389" y="118"/>
                  </a:lnTo>
                  <a:lnTo>
                    <a:pt x="1778" y="161"/>
                  </a:lnTo>
                  <a:lnTo>
                    <a:pt x="1804" y="186"/>
                  </a:lnTo>
                  <a:lnTo>
                    <a:pt x="1888" y="220"/>
                  </a:lnTo>
                  <a:lnTo>
                    <a:pt x="2201" y="271"/>
                  </a:lnTo>
                  <a:lnTo>
                    <a:pt x="2718" y="279"/>
                  </a:lnTo>
                  <a:lnTo>
                    <a:pt x="2870" y="245"/>
                  </a:lnTo>
                  <a:lnTo>
                    <a:pt x="3107" y="237"/>
                  </a:lnTo>
                  <a:lnTo>
                    <a:pt x="3429" y="313"/>
                  </a:lnTo>
                  <a:lnTo>
                    <a:pt x="3700" y="364"/>
                  </a:lnTo>
                  <a:lnTo>
                    <a:pt x="3937" y="457"/>
                  </a:lnTo>
                  <a:lnTo>
                    <a:pt x="4174" y="508"/>
                  </a:lnTo>
                  <a:lnTo>
                    <a:pt x="4293" y="567"/>
                  </a:lnTo>
                  <a:lnTo>
                    <a:pt x="4496" y="601"/>
                  </a:lnTo>
                  <a:lnTo>
                    <a:pt x="4690" y="686"/>
                  </a:lnTo>
                  <a:lnTo>
                    <a:pt x="4775" y="74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CDBD0F46-8CD9-472E-AB1A-D9EE4F004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2" y="1771650"/>
              <a:ext cx="890588" cy="188913"/>
            </a:xfrm>
            <a:custGeom>
              <a:avLst/>
              <a:gdLst>
                <a:gd name="T0" fmla="*/ 2472 w 2472"/>
                <a:gd name="T1" fmla="*/ 76 h 524"/>
                <a:gd name="T2" fmla="*/ 2083 w 2472"/>
                <a:gd name="T3" fmla="*/ 42 h 524"/>
                <a:gd name="T4" fmla="*/ 1786 w 2472"/>
                <a:gd name="T5" fmla="*/ 33 h 524"/>
                <a:gd name="T6" fmla="*/ 1769 w 2472"/>
                <a:gd name="T7" fmla="*/ 50 h 524"/>
                <a:gd name="T8" fmla="*/ 1372 w 2472"/>
                <a:gd name="T9" fmla="*/ 0 h 524"/>
                <a:gd name="T10" fmla="*/ 991 w 2472"/>
                <a:gd name="T11" fmla="*/ 0 h 524"/>
                <a:gd name="T12" fmla="*/ 779 w 2472"/>
                <a:gd name="T13" fmla="*/ 42 h 524"/>
                <a:gd name="T14" fmla="*/ 660 w 2472"/>
                <a:gd name="T15" fmla="*/ 101 h 524"/>
                <a:gd name="T16" fmla="*/ 576 w 2472"/>
                <a:gd name="T17" fmla="*/ 169 h 524"/>
                <a:gd name="T18" fmla="*/ 364 w 2472"/>
                <a:gd name="T19" fmla="*/ 237 h 524"/>
                <a:gd name="T20" fmla="*/ 152 w 2472"/>
                <a:gd name="T21" fmla="*/ 389 h 524"/>
                <a:gd name="T22" fmla="*/ 93 w 2472"/>
                <a:gd name="T23" fmla="*/ 440 h 524"/>
                <a:gd name="T24" fmla="*/ 0 w 2472"/>
                <a:gd name="T25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2" h="524">
                  <a:moveTo>
                    <a:pt x="2472" y="76"/>
                  </a:moveTo>
                  <a:lnTo>
                    <a:pt x="2083" y="42"/>
                  </a:lnTo>
                  <a:lnTo>
                    <a:pt x="1786" y="33"/>
                  </a:lnTo>
                  <a:lnTo>
                    <a:pt x="1769" y="50"/>
                  </a:lnTo>
                  <a:lnTo>
                    <a:pt x="1372" y="0"/>
                  </a:lnTo>
                  <a:lnTo>
                    <a:pt x="991" y="0"/>
                  </a:lnTo>
                  <a:lnTo>
                    <a:pt x="779" y="42"/>
                  </a:lnTo>
                  <a:lnTo>
                    <a:pt x="660" y="101"/>
                  </a:lnTo>
                  <a:lnTo>
                    <a:pt x="576" y="169"/>
                  </a:lnTo>
                  <a:lnTo>
                    <a:pt x="364" y="237"/>
                  </a:lnTo>
                  <a:lnTo>
                    <a:pt x="152" y="389"/>
                  </a:lnTo>
                  <a:lnTo>
                    <a:pt x="93" y="440"/>
                  </a:lnTo>
                  <a:lnTo>
                    <a:pt x="0" y="524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5E820CFD-A24E-4EAC-8451-553C9B1AC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7" y="1958975"/>
              <a:ext cx="92075" cy="747713"/>
            </a:xfrm>
            <a:custGeom>
              <a:avLst/>
              <a:gdLst>
                <a:gd name="T0" fmla="*/ 0 w 254"/>
                <a:gd name="T1" fmla="*/ 2074 h 2074"/>
                <a:gd name="T2" fmla="*/ 0 w 254"/>
                <a:gd name="T3" fmla="*/ 1939 h 2074"/>
                <a:gd name="T4" fmla="*/ 59 w 254"/>
                <a:gd name="T5" fmla="*/ 1710 h 2074"/>
                <a:gd name="T6" fmla="*/ 59 w 254"/>
                <a:gd name="T7" fmla="*/ 1651 h 2074"/>
                <a:gd name="T8" fmla="*/ 76 w 254"/>
                <a:gd name="T9" fmla="*/ 1617 h 2074"/>
                <a:gd name="T10" fmla="*/ 93 w 254"/>
                <a:gd name="T11" fmla="*/ 1499 h 2074"/>
                <a:gd name="T12" fmla="*/ 84 w 254"/>
                <a:gd name="T13" fmla="*/ 1473 h 2074"/>
                <a:gd name="T14" fmla="*/ 118 w 254"/>
                <a:gd name="T15" fmla="*/ 1380 h 2074"/>
                <a:gd name="T16" fmla="*/ 101 w 254"/>
                <a:gd name="T17" fmla="*/ 1355 h 2074"/>
                <a:gd name="T18" fmla="*/ 127 w 254"/>
                <a:gd name="T19" fmla="*/ 1261 h 2074"/>
                <a:gd name="T20" fmla="*/ 194 w 254"/>
                <a:gd name="T21" fmla="*/ 1084 h 2074"/>
                <a:gd name="T22" fmla="*/ 177 w 254"/>
                <a:gd name="T23" fmla="*/ 821 h 2074"/>
                <a:gd name="T24" fmla="*/ 194 w 254"/>
                <a:gd name="T25" fmla="*/ 610 h 2074"/>
                <a:gd name="T26" fmla="*/ 211 w 254"/>
                <a:gd name="T27" fmla="*/ 584 h 2074"/>
                <a:gd name="T28" fmla="*/ 211 w 254"/>
                <a:gd name="T29" fmla="*/ 195 h 2074"/>
                <a:gd name="T30" fmla="*/ 254 w 254"/>
                <a:gd name="T31" fmla="*/ 76 h 2074"/>
                <a:gd name="T32" fmla="*/ 203 w 254"/>
                <a:gd name="T33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074">
                  <a:moveTo>
                    <a:pt x="0" y="2074"/>
                  </a:moveTo>
                  <a:lnTo>
                    <a:pt x="0" y="1939"/>
                  </a:lnTo>
                  <a:lnTo>
                    <a:pt x="59" y="1710"/>
                  </a:lnTo>
                  <a:lnTo>
                    <a:pt x="59" y="1651"/>
                  </a:lnTo>
                  <a:lnTo>
                    <a:pt x="76" y="1617"/>
                  </a:lnTo>
                  <a:lnTo>
                    <a:pt x="93" y="1499"/>
                  </a:lnTo>
                  <a:lnTo>
                    <a:pt x="84" y="1473"/>
                  </a:lnTo>
                  <a:lnTo>
                    <a:pt x="118" y="1380"/>
                  </a:lnTo>
                  <a:lnTo>
                    <a:pt x="101" y="1355"/>
                  </a:lnTo>
                  <a:lnTo>
                    <a:pt x="127" y="1261"/>
                  </a:lnTo>
                  <a:lnTo>
                    <a:pt x="194" y="1084"/>
                  </a:lnTo>
                  <a:lnTo>
                    <a:pt x="177" y="821"/>
                  </a:lnTo>
                  <a:lnTo>
                    <a:pt x="194" y="610"/>
                  </a:lnTo>
                  <a:lnTo>
                    <a:pt x="211" y="584"/>
                  </a:lnTo>
                  <a:lnTo>
                    <a:pt x="211" y="195"/>
                  </a:lnTo>
                  <a:lnTo>
                    <a:pt x="254" y="76"/>
                  </a:lnTo>
                  <a:lnTo>
                    <a:pt x="20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D1049FA2-0473-417F-94FD-64FA542E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2" y="2706688"/>
              <a:ext cx="1724025" cy="203200"/>
            </a:xfrm>
            <a:custGeom>
              <a:avLst/>
              <a:gdLst>
                <a:gd name="T0" fmla="*/ 0 w 4784"/>
                <a:gd name="T1" fmla="*/ 127 h 567"/>
                <a:gd name="T2" fmla="*/ 237 w 4784"/>
                <a:gd name="T3" fmla="*/ 170 h 567"/>
                <a:gd name="T4" fmla="*/ 314 w 4784"/>
                <a:gd name="T5" fmla="*/ 187 h 567"/>
                <a:gd name="T6" fmla="*/ 635 w 4784"/>
                <a:gd name="T7" fmla="*/ 212 h 567"/>
                <a:gd name="T8" fmla="*/ 872 w 4784"/>
                <a:gd name="T9" fmla="*/ 212 h 567"/>
                <a:gd name="T10" fmla="*/ 1228 w 4784"/>
                <a:gd name="T11" fmla="*/ 161 h 567"/>
                <a:gd name="T12" fmla="*/ 1541 w 4784"/>
                <a:gd name="T13" fmla="*/ 68 h 567"/>
                <a:gd name="T14" fmla="*/ 1778 w 4784"/>
                <a:gd name="T15" fmla="*/ 51 h 567"/>
                <a:gd name="T16" fmla="*/ 1931 w 4784"/>
                <a:gd name="T17" fmla="*/ 0 h 567"/>
                <a:gd name="T18" fmla="*/ 2083 w 4784"/>
                <a:gd name="T19" fmla="*/ 110 h 567"/>
                <a:gd name="T20" fmla="*/ 2354 w 4784"/>
                <a:gd name="T21" fmla="*/ 229 h 567"/>
                <a:gd name="T22" fmla="*/ 2549 w 4784"/>
                <a:gd name="T23" fmla="*/ 280 h 567"/>
                <a:gd name="T24" fmla="*/ 2667 w 4784"/>
                <a:gd name="T25" fmla="*/ 330 h 567"/>
                <a:gd name="T26" fmla="*/ 2980 w 4784"/>
                <a:gd name="T27" fmla="*/ 398 h 567"/>
                <a:gd name="T28" fmla="*/ 3217 w 4784"/>
                <a:gd name="T29" fmla="*/ 407 h 567"/>
                <a:gd name="T30" fmla="*/ 3404 w 4784"/>
                <a:gd name="T31" fmla="*/ 381 h 567"/>
                <a:gd name="T32" fmla="*/ 3793 w 4784"/>
                <a:gd name="T33" fmla="*/ 381 h 567"/>
                <a:gd name="T34" fmla="*/ 3954 w 4784"/>
                <a:gd name="T35" fmla="*/ 398 h 567"/>
                <a:gd name="T36" fmla="*/ 4386 w 4784"/>
                <a:gd name="T37" fmla="*/ 517 h 567"/>
                <a:gd name="T38" fmla="*/ 4547 w 4784"/>
                <a:gd name="T39" fmla="*/ 517 h 567"/>
                <a:gd name="T40" fmla="*/ 4784 w 4784"/>
                <a:gd name="T41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84" h="567">
                  <a:moveTo>
                    <a:pt x="0" y="127"/>
                  </a:moveTo>
                  <a:lnTo>
                    <a:pt x="237" y="170"/>
                  </a:lnTo>
                  <a:lnTo>
                    <a:pt x="314" y="187"/>
                  </a:lnTo>
                  <a:lnTo>
                    <a:pt x="635" y="212"/>
                  </a:lnTo>
                  <a:lnTo>
                    <a:pt x="872" y="212"/>
                  </a:lnTo>
                  <a:lnTo>
                    <a:pt x="1228" y="161"/>
                  </a:lnTo>
                  <a:lnTo>
                    <a:pt x="1541" y="68"/>
                  </a:lnTo>
                  <a:lnTo>
                    <a:pt x="1778" y="51"/>
                  </a:lnTo>
                  <a:lnTo>
                    <a:pt x="1931" y="0"/>
                  </a:lnTo>
                  <a:lnTo>
                    <a:pt x="2083" y="110"/>
                  </a:lnTo>
                  <a:lnTo>
                    <a:pt x="2354" y="229"/>
                  </a:lnTo>
                  <a:lnTo>
                    <a:pt x="2549" y="280"/>
                  </a:lnTo>
                  <a:lnTo>
                    <a:pt x="2667" y="330"/>
                  </a:lnTo>
                  <a:lnTo>
                    <a:pt x="2980" y="398"/>
                  </a:lnTo>
                  <a:lnTo>
                    <a:pt x="3217" y="407"/>
                  </a:lnTo>
                  <a:lnTo>
                    <a:pt x="3404" y="381"/>
                  </a:lnTo>
                  <a:lnTo>
                    <a:pt x="3793" y="381"/>
                  </a:lnTo>
                  <a:lnTo>
                    <a:pt x="3954" y="398"/>
                  </a:lnTo>
                  <a:lnTo>
                    <a:pt x="4386" y="517"/>
                  </a:lnTo>
                  <a:lnTo>
                    <a:pt x="4547" y="517"/>
                  </a:lnTo>
                  <a:lnTo>
                    <a:pt x="4784" y="56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id="{F1C50BFC-82C3-494B-A002-9D071A09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2789238"/>
              <a:ext cx="1009650" cy="188913"/>
            </a:xfrm>
            <a:custGeom>
              <a:avLst/>
              <a:gdLst>
                <a:gd name="T0" fmla="*/ 0 w 2803"/>
                <a:gd name="T1" fmla="*/ 330 h 525"/>
                <a:gd name="T2" fmla="*/ 43 w 2803"/>
                <a:gd name="T3" fmla="*/ 279 h 525"/>
                <a:gd name="T4" fmla="*/ 280 w 2803"/>
                <a:gd name="T5" fmla="*/ 220 h 525"/>
                <a:gd name="T6" fmla="*/ 322 w 2803"/>
                <a:gd name="T7" fmla="*/ 186 h 525"/>
                <a:gd name="T8" fmla="*/ 542 w 2803"/>
                <a:gd name="T9" fmla="*/ 118 h 525"/>
                <a:gd name="T10" fmla="*/ 737 w 2803"/>
                <a:gd name="T11" fmla="*/ 51 h 525"/>
                <a:gd name="T12" fmla="*/ 974 w 2803"/>
                <a:gd name="T13" fmla="*/ 17 h 525"/>
                <a:gd name="T14" fmla="*/ 1253 w 2803"/>
                <a:gd name="T15" fmla="*/ 17 h 525"/>
                <a:gd name="T16" fmla="*/ 1372 w 2803"/>
                <a:gd name="T17" fmla="*/ 0 h 525"/>
                <a:gd name="T18" fmla="*/ 1685 w 2803"/>
                <a:gd name="T19" fmla="*/ 34 h 525"/>
                <a:gd name="T20" fmla="*/ 1727 w 2803"/>
                <a:gd name="T21" fmla="*/ 17 h 525"/>
                <a:gd name="T22" fmla="*/ 2007 w 2803"/>
                <a:gd name="T23" fmla="*/ 59 h 525"/>
                <a:gd name="T24" fmla="*/ 2286 w 2803"/>
                <a:gd name="T25" fmla="*/ 178 h 525"/>
                <a:gd name="T26" fmla="*/ 2566 w 2803"/>
                <a:gd name="T27" fmla="*/ 338 h 525"/>
                <a:gd name="T28" fmla="*/ 2709 w 2803"/>
                <a:gd name="T29" fmla="*/ 449 h 525"/>
                <a:gd name="T30" fmla="*/ 2803 w 2803"/>
                <a:gd name="T31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3" h="525">
                  <a:moveTo>
                    <a:pt x="0" y="330"/>
                  </a:moveTo>
                  <a:lnTo>
                    <a:pt x="43" y="279"/>
                  </a:lnTo>
                  <a:lnTo>
                    <a:pt x="280" y="220"/>
                  </a:lnTo>
                  <a:lnTo>
                    <a:pt x="322" y="186"/>
                  </a:lnTo>
                  <a:lnTo>
                    <a:pt x="542" y="118"/>
                  </a:lnTo>
                  <a:lnTo>
                    <a:pt x="737" y="51"/>
                  </a:lnTo>
                  <a:lnTo>
                    <a:pt x="974" y="17"/>
                  </a:lnTo>
                  <a:lnTo>
                    <a:pt x="1253" y="17"/>
                  </a:lnTo>
                  <a:lnTo>
                    <a:pt x="1372" y="0"/>
                  </a:lnTo>
                  <a:lnTo>
                    <a:pt x="1685" y="34"/>
                  </a:lnTo>
                  <a:lnTo>
                    <a:pt x="1727" y="17"/>
                  </a:lnTo>
                  <a:lnTo>
                    <a:pt x="2007" y="59"/>
                  </a:lnTo>
                  <a:lnTo>
                    <a:pt x="2286" y="178"/>
                  </a:lnTo>
                  <a:lnTo>
                    <a:pt x="2566" y="338"/>
                  </a:lnTo>
                  <a:lnTo>
                    <a:pt x="2709" y="449"/>
                  </a:lnTo>
                  <a:lnTo>
                    <a:pt x="2803" y="52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FBF2DA31-3C39-4798-BDE5-1C67E613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3881438"/>
              <a:ext cx="1406525" cy="1830388"/>
            </a:xfrm>
            <a:custGeom>
              <a:avLst/>
              <a:gdLst>
                <a:gd name="T0" fmla="*/ 3903 w 3903"/>
                <a:gd name="T1" fmla="*/ 5080 h 5080"/>
                <a:gd name="T2" fmla="*/ 3691 w 3903"/>
                <a:gd name="T3" fmla="*/ 4766 h 5080"/>
                <a:gd name="T4" fmla="*/ 3623 w 3903"/>
                <a:gd name="T5" fmla="*/ 4665 h 5080"/>
                <a:gd name="T6" fmla="*/ 2980 w 3903"/>
                <a:gd name="T7" fmla="*/ 4004 h 5080"/>
                <a:gd name="T8" fmla="*/ 2870 w 3903"/>
                <a:gd name="T9" fmla="*/ 3928 h 5080"/>
                <a:gd name="T10" fmla="*/ 2616 w 3903"/>
                <a:gd name="T11" fmla="*/ 3649 h 5080"/>
                <a:gd name="T12" fmla="*/ 2447 w 3903"/>
                <a:gd name="T13" fmla="*/ 3530 h 5080"/>
                <a:gd name="T14" fmla="*/ 1837 w 3903"/>
                <a:gd name="T15" fmla="*/ 2819 h 5080"/>
                <a:gd name="T16" fmla="*/ 1608 w 3903"/>
                <a:gd name="T17" fmla="*/ 2582 h 5080"/>
                <a:gd name="T18" fmla="*/ 1592 w 3903"/>
                <a:gd name="T19" fmla="*/ 2523 h 5080"/>
                <a:gd name="T20" fmla="*/ 1532 w 3903"/>
                <a:gd name="T21" fmla="*/ 2455 h 5080"/>
                <a:gd name="T22" fmla="*/ 1338 w 3903"/>
                <a:gd name="T23" fmla="*/ 1981 h 5080"/>
                <a:gd name="T24" fmla="*/ 1312 w 3903"/>
                <a:gd name="T25" fmla="*/ 1947 h 5080"/>
                <a:gd name="T26" fmla="*/ 1295 w 3903"/>
                <a:gd name="T27" fmla="*/ 1862 h 5080"/>
                <a:gd name="T28" fmla="*/ 1117 w 3903"/>
                <a:gd name="T29" fmla="*/ 1591 h 5080"/>
                <a:gd name="T30" fmla="*/ 1100 w 3903"/>
                <a:gd name="T31" fmla="*/ 1532 h 5080"/>
                <a:gd name="T32" fmla="*/ 982 w 3903"/>
                <a:gd name="T33" fmla="*/ 1295 h 5080"/>
                <a:gd name="T34" fmla="*/ 965 w 3903"/>
                <a:gd name="T35" fmla="*/ 1236 h 5080"/>
                <a:gd name="T36" fmla="*/ 973 w 3903"/>
                <a:gd name="T37" fmla="*/ 1210 h 5080"/>
                <a:gd name="T38" fmla="*/ 897 w 3903"/>
                <a:gd name="T39" fmla="*/ 1092 h 5080"/>
                <a:gd name="T40" fmla="*/ 872 w 3903"/>
                <a:gd name="T41" fmla="*/ 1033 h 5080"/>
                <a:gd name="T42" fmla="*/ 736 w 3903"/>
                <a:gd name="T43" fmla="*/ 855 h 5080"/>
                <a:gd name="T44" fmla="*/ 677 w 3903"/>
                <a:gd name="T45" fmla="*/ 804 h 5080"/>
                <a:gd name="T46" fmla="*/ 474 w 3903"/>
                <a:gd name="T47" fmla="*/ 499 h 5080"/>
                <a:gd name="T48" fmla="*/ 212 w 3903"/>
                <a:gd name="T49" fmla="*/ 169 h 5080"/>
                <a:gd name="T50" fmla="*/ 76 w 3903"/>
                <a:gd name="T51" fmla="*/ 25 h 5080"/>
                <a:gd name="T52" fmla="*/ 0 w 3903"/>
                <a:gd name="T53" fmla="*/ 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03" h="5080">
                  <a:moveTo>
                    <a:pt x="3903" y="5080"/>
                  </a:moveTo>
                  <a:lnTo>
                    <a:pt x="3691" y="4766"/>
                  </a:lnTo>
                  <a:lnTo>
                    <a:pt x="3623" y="4665"/>
                  </a:lnTo>
                  <a:lnTo>
                    <a:pt x="2980" y="4004"/>
                  </a:lnTo>
                  <a:lnTo>
                    <a:pt x="2870" y="3928"/>
                  </a:lnTo>
                  <a:lnTo>
                    <a:pt x="2616" y="3649"/>
                  </a:lnTo>
                  <a:lnTo>
                    <a:pt x="2447" y="3530"/>
                  </a:lnTo>
                  <a:lnTo>
                    <a:pt x="1837" y="2819"/>
                  </a:lnTo>
                  <a:lnTo>
                    <a:pt x="1608" y="2582"/>
                  </a:lnTo>
                  <a:lnTo>
                    <a:pt x="1592" y="2523"/>
                  </a:lnTo>
                  <a:lnTo>
                    <a:pt x="1532" y="2455"/>
                  </a:lnTo>
                  <a:lnTo>
                    <a:pt x="1338" y="1981"/>
                  </a:lnTo>
                  <a:lnTo>
                    <a:pt x="1312" y="1947"/>
                  </a:lnTo>
                  <a:lnTo>
                    <a:pt x="1295" y="1862"/>
                  </a:lnTo>
                  <a:lnTo>
                    <a:pt x="1117" y="1591"/>
                  </a:lnTo>
                  <a:lnTo>
                    <a:pt x="1100" y="1532"/>
                  </a:lnTo>
                  <a:lnTo>
                    <a:pt x="982" y="1295"/>
                  </a:lnTo>
                  <a:lnTo>
                    <a:pt x="965" y="1236"/>
                  </a:lnTo>
                  <a:lnTo>
                    <a:pt x="973" y="1210"/>
                  </a:lnTo>
                  <a:lnTo>
                    <a:pt x="897" y="1092"/>
                  </a:lnTo>
                  <a:lnTo>
                    <a:pt x="872" y="1033"/>
                  </a:lnTo>
                  <a:lnTo>
                    <a:pt x="736" y="855"/>
                  </a:lnTo>
                  <a:lnTo>
                    <a:pt x="677" y="804"/>
                  </a:lnTo>
                  <a:lnTo>
                    <a:pt x="474" y="499"/>
                  </a:lnTo>
                  <a:lnTo>
                    <a:pt x="212" y="169"/>
                  </a:lnTo>
                  <a:lnTo>
                    <a:pt x="76" y="2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E7B800B3-2080-4ADF-BFF9-5A62A2060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5" y="6316663"/>
              <a:ext cx="984250" cy="265113"/>
            </a:xfrm>
            <a:custGeom>
              <a:avLst/>
              <a:gdLst>
                <a:gd name="T0" fmla="*/ 0 w 2734"/>
                <a:gd name="T1" fmla="*/ 0 h 737"/>
                <a:gd name="T2" fmla="*/ 110 w 2734"/>
                <a:gd name="T3" fmla="*/ 17 h 737"/>
                <a:gd name="T4" fmla="*/ 304 w 2734"/>
                <a:gd name="T5" fmla="*/ 68 h 737"/>
                <a:gd name="T6" fmla="*/ 364 w 2734"/>
                <a:gd name="T7" fmla="*/ 93 h 737"/>
                <a:gd name="T8" fmla="*/ 406 w 2734"/>
                <a:gd name="T9" fmla="*/ 93 h 737"/>
                <a:gd name="T10" fmla="*/ 973 w 2734"/>
                <a:gd name="T11" fmla="*/ 186 h 737"/>
                <a:gd name="T12" fmla="*/ 1176 w 2734"/>
                <a:gd name="T13" fmla="*/ 279 h 737"/>
                <a:gd name="T14" fmla="*/ 1413 w 2734"/>
                <a:gd name="T15" fmla="*/ 339 h 737"/>
                <a:gd name="T16" fmla="*/ 1888 w 2734"/>
                <a:gd name="T17" fmla="*/ 508 h 737"/>
                <a:gd name="T18" fmla="*/ 2125 w 2734"/>
                <a:gd name="T19" fmla="*/ 567 h 737"/>
                <a:gd name="T20" fmla="*/ 2319 w 2734"/>
                <a:gd name="T21" fmla="*/ 593 h 737"/>
                <a:gd name="T22" fmla="*/ 2675 w 2734"/>
                <a:gd name="T23" fmla="*/ 720 h 737"/>
                <a:gd name="T24" fmla="*/ 2734 w 2734"/>
                <a:gd name="T25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4" h="737">
                  <a:moveTo>
                    <a:pt x="0" y="0"/>
                  </a:moveTo>
                  <a:lnTo>
                    <a:pt x="110" y="17"/>
                  </a:lnTo>
                  <a:lnTo>
                    <a:pt x="304" y="68"/>
                  </a:lnTo>
                  <a:lnTo>
                    <a:pt x="364" y="93"/>
                  </a:lnTo>
                  <a:lnTo>
                    <a:pt x="406" y="93"/>
                  </a:lnTo>
                  <a:lnTo>
                    <a:pt x="973" y="186"/>
                  </a:lnTo>
                  <a:lnTo>
                    <a:pt x="1176" y="279"/>
                  </a:lnTo>
                  <a:lnTo>
                    <a:pt x="1413" y="339"/>
                  </a:lnTo>
                  <a:lnTo>
                    <a:pt x="1888" y="508"/>
                  </a:lnTo>
                  <a:lnTo>
                    <a:pt x="2125" y="567"/>
                  </a:lnTo>
                  <a:lnTo>
                    <a:pt x="2319" y="593"/>
                  </a:lnTo>
                  <a:lnTo>
                    <a:pt x="2675" y="720"/>
                  </a:lnTo>
                  <a:lnTo>
                    <a:pt x="2734" y="73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02CEE96E-585E-44A3-B613-7D7E2675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7" y="2922588"/>
              <a:ext cx="69850" cy="736600"/>
            </a:xfrm>
            <a:custGeom>
              <a:avLst/>
              <a:gdLst>
                <a:gd name="T0" fmla="*/ 177 w 194"/>
                <a:gd name="T1" fmla="*/ 2041 h 2041"/>
                <a:gd name="T2" fmla="*/ 194 w 194"/>
                <a:gd name="T3" fmla="*/ 1203 h 2041"/>
                <a:gd name="T4" fmla="*/ 160 w 194"/>
                <a:gd name="T5" fmla="*/ 576 h 2041"/>
                <a:gd name="T6" fmla="*/ 152 w 194"/>
                <a:gd name="T7" fmla="*/ 517 h 2041"/>
                <a:gd name="T8" fmla="*/ 50 w 194"/>
                <a:gd name="T9" fmla="*/ 288 h 2041"/>
                <a:gd name="T10" fmla="*/ 42 w 194"/>
                <a:gd name="T11" fmla="*/ 144 h 2041"/>
                <a:gd name="T12" fmla="*/ 0 w 194"/>
                <a:gd name="T1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041">
                  <a:moveTo>
                    <a:pt x="177" y="2041"/>
                  </a:moveTo>
                  <a:lnTo>
                    <a:pt x="194" y="1203"/>
                  </a:lnTo>
                  <a:lnTo>
                    <a:pt x="160" y="576"/>
                  </a:lnTo>
                  <a:lnTo>
                    <a:pt x="152" y="517"/>
                  </a:lnTo>
                  <a:lnTo>
                    <a:pt x="50" y="288"/>
                  </a:lnTo>
                  <a:lnTo>
                    <a:pt x="42" y="144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64EFE6E0-F913-441B-8617-5024E1B55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0" y="1135063"/>
              <a:ext cx="115888" cy="239713"/>
            </a:xfrm>
            <a:custGeom>
              <a:avLst/>
              <a:gdLst>
                <a:gd name="T0" fmla="*/ 0 w 322"/>
                <a:gd name="T1" fmla="*/ 669 h 669"/>
                <a:gd name="T2" fmla="*/ 119 w 322"/>
                <a:gd name="T3" fmla="*/ 398 h 669"/>
                <a:gd name="T4" fmla="*/ 178 w 322"/>
                <a:gd name="T5" fmla="*/ 313 h 669"/>
                <a:gd name="T6" fmla="*/ 288 w 322"/>
                <a:gd name="T7" fmla="*/ 119 h 669"/>
                <a:gd name="T8" fmla="*/ 322 w 322"/>
                <a:gd name="T9" fmla="*/ 0 h 669"/>
                <a:gd name="T10" fmla="*/ 322 w 322"/>
                <a:gd name="T11" fmla="*/ 4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669">
                  <a:moveTo>
                    <a:pt x="0" y="669"/>
                  </a:moveTo>
                  <a:lnTo>
                    <a:pt x="119" y="398"/>
                  </a:lnTo>
                  <a:lnTo>
                    <a:pt x="178" y="313"/>
                  </a:lnTo>
                  <a:lnTo>
                    <a:pt x="288" y="119"/>
                  </a:lnTo>
                  <a:lnTo>
                    <a:pt x="322" y="0"/>
                  </a:lnTo>
                  <a:lnTo>
                    <a:pt x="322" y="4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6EC8923E-5D16-4FFD-8BAB-EE5A4EC3D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2" y="5118100"/>
              <a:ext cx="198438" cy="34925"/>
            </a:xfrm>
            <a:custGeom>
              <a:avLst/>
              <a:gdLst>
                <a:gd name="T0" fmla="*/ 0 w 551"/>
                <a:gd name="T1" fmla="*/ 0 h 101"/>
                <a:gd name="T2" fmla="*/ 119 w 551"/>
                <a:gd name="T3" fmla="*/ 59 h 101"/>
                <a:gd name="T4" fmla="*/ 280 w 551"/>
                <a:gd name="T5" fmla="*/ 101 h 101"/>
                <a:gd name="T6" fmla="*/ 551 w 551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101">
                  <a:moveTo>
                    <a:pt x="0" y="0"/>
                  </a:moveTo>
                  <a:lnTo>
                    <a:pt x="119" y="59"/>
                  </a:lnTo>
                  <a:lnTo>
                    <a:pt x="280" y="101"/>
                  </a:lnTo>
                  <a:lnTo>
                    <a:pt x="551" y="101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0E6CEC85-D437-4089-B9E4-01E13BFA1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9262" y="593725"/>
              <a:ext cx="7451725" cy="6213475"/>
            </a:xfrm>
            <a:custGeom>
              <a:avLst/>
              <a:gdLst>
                <a:gd name="T0" fmla="*/ 19150 w 20691"/>
                <a:gd name="T1" fmla="*/ 12547 h 17237"/>
                <a:gd name="T2" fmla="*/ 17381 w 20691"/>
                <a:gd name="T3" fmla="*/ 12995 h 17237"/>
                <a:gd name="T4" fmla="*/ 15247 w 20691"/>
                <a:gd name="T5" fmla="*/ 13783 h 17237"/>
                <a:gd name="T6" fmla="*/ 13884 w 20691"/>
                <a:gd name="T7" fmla="*/ 14020 h 17237"/>
                <a:gd name="T8" fmla="*/ 12191 w 20691"/>
                <a:gd name="T9" fmla="*/ 14172 h 17237"/>
                <a:gd name="T10" fmla="*/ 10710 w 20691"/>
                <a:gd name="T11" fmla="*/ 14257 h 17237"/>
                <a:gd name="T12" fmla="*/ 9533 w 20691"/>
                <a:gd name="T13" fmla="*/ 14045 h 17237"/>
                <a:gd name="T14" fmla="*/ 8348 w 20691"/>
                <a:gd name="T15" fmla="*/ 14045 h 17237"/>
                <a:gd name="T16" fmla="*/ 7103 w 20691"/>
                <a:gd name="T17" fmla="*/ 13927 h 17237"/>
                <a:gd name="T18" fmla="*/ 5799 w 20691"/>
                <a:gd name="T19" fmla="*/ 13884 h 17237"/>
                <a:gd name="T20" fmla="*/ 4555 w 20691"/>
                <a:gd name="T21" fmla="*/ 13554 h 17237"/>
                <a:gd name="T22" fmla="*/ 2387 w 20691"/>
                <a:gd name="T23" fmla="*/ 13766 h 17237"/>
                <a:gd name="T24" fmla="*/ 313 w 20691"/>
                <a:gd name="T25" fmla="*/ 13453 h 17237"/>
                <a:gd name="T26" fmla="*/ 4428 w 20691"/>
                <a:gd name="T27" fmla="*/ 3191 h 17237"/>
                <a:gd name="T28" fmla="*/ 5689 w 20691"/>
                <a:gd name="T29" fmla="*/ 3200 h 17237"/>
                <a:gd name="T30" fmla="*/ 7391 w 20691"/>
                <a:gd name="T31" fmla="*/ 3225 h 17237"/>
                <a:gd name="T32" fmla="*/ 9482 w 20691"/>
                <a:gd name="T33" fmla="*/ 3090 h 17237"/>
                <a:gd name="T34" fmla="*/ 10947 w 20691"/>
                <a:gd name="T35" fmla="*/ 3344 h 17237"/>
                <a:gd name="T36" fmla="*/ 12877 w 20691"/>
                <a:gd name="T37" fmla="*/ 3598 h 17237"/>
                <a:gd name="T38" fmla="*/ 14435 w 20691"/>
                <a:gd name="T39" fmla="*/ 3835 h 17237"/>
                <a:gd name="T40" fmla="*/ 15891 w 20691"/>
                <a:gd name="T41" fmla="*/ 3835 h 17237"/>
                <a:gd name="T42" fmla="*/ 18422 w 20691"/>
                <a:gd name="T43" fmla="*/ 4089 h 17237"/>
                <a:gd name="T44" fmla="*/ 20234 w 20691"/>
                <a:gd name="T45" fmla="*/ 4334 h 17237"/>
                <a:gd name="T46" fmla="*/ 14333 w 20691"/>
                <a:gd name="T47" fmla="*/ 7602 h 17237"/>
                <a:gd name="T48" fmla="*/ 12826 w 20691"/>
                <a:gd name="T49" fmla="*/ 7314 h 17237"/>
                <a:gd name="T50" fmla="*/ 11285 w 20691"/>
                <a:gd name="T51" fmla="*/ 7111 h 17237"/>
                <a:gd name="T52" fmla="*/ 9719 w 20691"/>
                <a:gd name="T53" fmla="*/ 6806 h 17237"/>
                <a:gd name="T54" fmla="*/ 8534 w 20691"/>
                <a:gd name="T55" fmla="*/ 6790 h 17237"/>
                <a:gd name="T56" fmla="*/ 6874 w 20691"/>
                <a:gd name="T57" fmla="*/ 6688 h 17237"/>
                <a:gd name="T58" fmla="*/ 5689 w 20691"/>
                <a:gd name="T59" fmla="*/ 6485 h 17237"/>
                <a:gd name="T60" fmla="*/ 4961 w 20691"/>
                <a:gd name="T61" fmla="*/ 6578 h 17237"/>
                <a:gd name="T62" fmla="*/ 3412 w 20691"/>
                <a:gd name="T63" fmla="*/ 6485 h 17237"/>
                <a:gd name="T64" fmla="*/ 2040 w 20691"/>
                <a:gd name="T65" fmla="*/ 6451 h 17237"/>
                <a:gd name="T66" fmla="*/ 838 w 20691"/>
                <a:gd name="T67" fmla="*/ 6180 h 17237"/>
                <a:gd name="T68" fmla="*/ 2633 w 20691"/>
                <a:gd name="T69" fmla="*/ 11514 h 17237"/>
                <a:gd name="T70" fmla="*/ 4326 w 20691"/>
                <a:gd name="T71" fmla="*/ 12225 h 17237"/>
                <a:gd name="T72" fmla="*/ 5782 w 20691"/>
                <a:gd name="T73" fmla="*/ 11683 h 17237"/>
                <a:gd name="T74" fmla="*/ 6570 w 20691"/>
                <a:gd name="T75" fmla="*/ 11751 h 17237"/>
                <a:gd name="T76" fmla="*/ 8153 w 20691"/>
                <a:gd name="T77" fmla="*/ 11666 h 17237"/>
                <a:gd name="T78" fmla="*/ 9694 w 20691"/>
                <a:gd name="T79" fmla="*/ 11184 h 17237"/>
                <a:gd name="T80" fmla="*/ 10718 w 20691"/>
                <a:gd name="T81" fmla="*/ 11192 h 17237"/>
                <a:gd name="T82" fmla="*/ 12030 w 20691"/>
                <a:gd name="T83" fmla="*/ 10997 h 17237"/>
                <a:gd name="T84" fmla="*/ 13292 w 20691"/>
                <a:gd name="T85" fmla="*/ 11184 h 17237"/>
                <a:gd name="T86" fmla="*/ 16991 w 20691"/>
                <a:gd name="T87" fmla="*/ 2717 h 17237"/>
                <a:gd name="T88" fmla="*/ 15679 w 20691"/>
                <a:gd name="T89" fmla="*/ 2167 h 17237"/>
                <a:gd name="T90" fmla="*/ 14748 w 20691"/>
                <a:gd name="T91" fmla="*/ 1938 h 17237"/>
                <a:gd name="T92" fmla="*/ 12708 w 20691"/>
                <a:gd name="T93" fmla="*/ 1532 h 17237"/>
                <a:gd name="T94" fmla="*/ 11133 w 20691"/>
                <a:gd name="T95" fmla="*/ 1278 h 17237"/>
                <a:gd name="T96" fmla="*/ 10362 w 20691"/>
                <a:gd name="T97" fmla="*/ 905 h 17237"/>
                <a:gd name="T98" fmla="*/ 9236 w 20691"/>
                <a:gd name="T99" fmla="*/ 575 h 17237"/>
                <a:gd name="T100" fmla="*/ 8068 w 20691"/>
                <a:gd name="T101" fmla="*/ 609 h 17237"/>
                <a:gd name="T102" fmla="*/ 6934 w 20691"/>
                <a:gd name="T103" fmla="*/ 372 h 17237"/>
                <a:gd name="T104" fmla="*/ 6163 w 20691"/>
                <a:gd name="T105" fmla="*/ 533 h 17237"/>
                <a:gd name="T106" fmla="*/ 5647 w 20691"/>
                <a:gd name="T107" fmla="*/ 0 h 17237"/>
                <a:gd name="T108" fmla="*/ 4521 w 20691"/>
                <a:gd name="T109" fmla="*/ 211 h 17237"/>
                <a:gd name="T110" fmla="*/ 711 w 20691"/>
                <a:gd name="T111" fmla="*/ 17203 h 17237"/>
                <a:gd name="T112" fmla="*/ 2853 w 20691"/>
                <a:gd name="T113" fmla="*/ 17085 h 17237"/>
                <a:gd name="T114" fmla="*/ 4445 w 20691"/>
                <a:gd name="T115" fmla="*/ 17000 h 17237"/>
                <a:gd name="T116" fmla="*/ 5867 w 20691"/>
                <a:gd name="T117" fmla="*/ 16881 h 17237"/>
                <a:gd name="T118" fmla="*/ 6815 w 20691"/>
                <a:gd name="T119" fmla="*/ 16949 h 17237"/>
                <a:gd name="T120" fmla="*/ 9761 w 20691"/>
                <a:gd name="T121" fmla="*/ 17127 h 17237"/>
                <a:gd name="T122" fmla="*/ 12724 w 20691"/>
                <a:gd name="T123" fmla="*/ 17017 h 17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691" h="17237">
                  <a:moveTo>
                    <a:pt x="20302" y="11844"/>
                  </a:moveTo>
                  <a:lnTo>
                    <a:pt x="19701" y="12233"/>
                  </a:lnTo>
                  <a:lnTo>
                    <a:pt x="19641" y="12242"/>
                  </a:lnTo>
                  <a:lnTo>
                    <a:pt x="19320" y="12420"/>
                  </a:lnTo>
                  <a:lnTo>
                    <a:pt x="19167" y="12513"/>
                  </a:lnTo>
                  <a:lnTo>
                    <a:pt x="19150" y="12547"/>
                  </a:lnTo>
                  <a:lnTo>
                    <a:pt x="18955" y="12589"/>
                  </a:lnTo>
                  <a:lnTo>
                    <a:pt x="18685" y="12682"/>
                  </a:lnTo>
                  <a:lnTo>
                    <a:pt x="18448" y="12716"/>
                  </a:lnTo>
                  <a:lnTo>
                    <a:pt x="18304" y="12775"/>
                  </a:lnTo>
                  <a:lnTo>
                    <a:pt x="17999" y="12860"/>
                  </a:lnTo>
                  <a:lnTo>
                    <a:pt x="17381" y="12995"/>
                  </a:lnTo>
                  <a:lnTo>
                    <a:pt x="16814" y="13232"/>
                  </a:lnTo>
                  <a:lnTo>
                    <a:pt x="16492" y="13410"/>
                  </a:lnTo>
                  <a:lnTo>
                    <a:pt x="16221" y="13495"/>
                  </a:lnTo>
                  <a:lnTo>
                    <a:pt x="15840" y="13664"/>
                  </a:lnTo>
                  <a:lnTo>
                    <a:pt x="15561" y="13732"/>
                  </a:lnTo>
                  <a:lnTo>
                    <a:pt x="15247" y="13783"/>
                  </a:lnTo>
                  <a:lnTo>
                    <a:pt x="15095" y="13783"/>
                  </a:lnTo>
                  <a:lnTo>
                    <a:pt x="14655" y="13901"/>
                  </a:lnTo>
                  <a:lnTo>
                    <a:pt x="14536" y="13910"/>
                  </a:lnTo>
                  <a:lnTo>
                    <a:pt x="14443" y="13944"/>
                  </a:lnTo>
                  <a:lnTo>
                    <a:pt x="14028" y="14020"/>
                  </a:lnTo>
                  <a:lnTo>
                    <a:pt x="13884" y="14020"/>
                  </a:lnTo>
                  <a:lnTo>
                    <a:pt x="13707" y="14062"/>
                  </a:lnTo>
                  <a:lnTo>
                    <a:pt x="13529" y="14071"/>
                  </a:lnTo>
                  <a:lnTo>
                    <a:pt x="12936" y="14079"/>
                  </a:lnTo>
                  <a:lnTo>
                    <a:pt x="12818" y="14113"/>
                  </a:lnTo>
                  <a:lnTo>
                    <a:pt x="12411" y="14181"/>
                  </a:lnTo>
                  <a:lnTo>
                    <a:pt x="12191" y="14172"/>
                  </a:lnTo>
                  <a:lnTo>
                    <a:pt x="12098" y="14198"/>
                  </a:lnTo>
                  <a:lnTo>
                    <a:pt x="12005" y="14215"/>
                  </a:lnTo>
                  <a:lnTo>
                    <a:pt x="11861" y="14231"/>
                  </a:lnTo>
                  <a:lnTo>
                    <a:pt x="11522" y="14257"/>
                  </a:lnTo>
                  <a:lnTo>
                    <a:pt x="11065" y="14231"/>
                  </a:lnTo>
                  <a:lnTo>
                    <a:pt x="10710" y="14257"/>
                  </a:lnTo>
                  <a:lnTo>
                    <a:pt x="10362" y="14248"/>
                  </a:lnTo>
                  <a:lnTo>
                    <a:pt x="10185" y="14240"/>
                  </a:lnTo>
                  <a:lnTo>
                    <a:pt x="10032" y="14164"/>
                  </a:lnTo>
                  <a:lnTo>
                    <a:pt x="9787" y="14147"/>
                  </a:lnTo>
                  <a:lnTo>
                    <a:pt x="9626" y="14028"/>
                  </a:lnTo>
                  <a:lnTo>
                    <a:pt x="9533" y="14045"/>
                  </a:lnTo>
                  <a:lnTo>
                    <a:pt x="9499" y="14020"/>
                  </a:lnTo>
                  <a:lnTo>
                    <a:pt x="9118" y="14045"/>
                  </a:lnTo>
                  <a:lnTo>
                    <a:pt x="8856" y="14045"/>
                  </a:lnTo>
                  <a:lnTo>
                    <a:pt x="8779" y="14011"/>
                  </a:lnTo>
                  <a:lnTo>
                    <a:pt x="8466" y="14045"/>
                  </a:lnTo>
                  <a:lnTo>
                    <a:pt x="8348" y="14045"/>
                  </a:lnTo>
                  <a:lnTo>
                    <a:pt x="8170" y="14011"/>
                  </a:lnTo>
                  <a:lnTo>
                    <a:pt x="7967" y="14020"/>
                  </a:lnTo>
                  <a:lnTo>
                    <a:pt x="7696" y="13986"/>
                  </a:lnTo>
                  <a:lnTo>
                    <a:pt x="7577" y="13986"/>
                  </a:lnTo>
                  <a:lnTo>
                    <a:pt x="7222" y="13901"/>
                  </a:lnTo>
                  <a:lnTo>
                    <a:pt x="7103" y="13927"/>
                  </a:lnTo>
                  <a:lnTo>
                    <a:pt x="6570" y="13927"/>
                  </a:lnTo>
                  <a:lnTo>
                    <a:pt x="6366" y="13901"/>
                  </a:lnTo>
                  <a:lnTo>
                    <a:pt x="6248" y="13876"/>
                  </a:lnTo>
                  <a:lnTo>
                    <a:pt x="6096" y="13876"/>
                  </a:lnTo>
                  <a:lnTo>
                    <a:pt x="5977" y="13893"/>
                  </a:lnTo>
                  <a:lnTo>
                    <a:pt x="5799" y="13884"/>
                  </a:lnTo>
                  <a:lnTo>
                    <a:pt x="5647" y="13867"/>
                  </a:lnTo>
                  <a:lnTo>
                    <a:pt x="5410" y="13774"/>
                  </a:lnTo>
                  <a:lnTo>
                    <a:pt x="5173" y="13732"/>
                  </a:lnTo>
                  <a:lnTo>
                    <a:pt x="4970" y="13656"/>
                  </a:lnTo>
                  <a:lnTo>
                    <a:pt x="4817" y="13639"/>
                  </a:lnTo>
                  <a:lnTo>
                    <a:pt x="4555" y="13554"/>
                  </a:lnTo>
                  <a:lnTo>
                    <a:pt x="4284" y="13520"/>
                  </a:lnTo>
                  <a:lnTo>
                    <a:pt x="3725" y="13520"/>
                  </a:lnTo>
                  <a:lnTo>
                    <a:pt x="3454" y="13554"/>
                  </a:lnTo>
                  <a:lnTo>
                    <a:pt x="3014" y="13715"/>
                  </a:lnTo>
                  <a:lnTo>
                    <a:pt x="2836" y="13698"/>
                  </a:lnTo>
                  <a:lnTo>
                    <a:pt x="2387" y="13766"/>
                  </a:lnTo>
                  <a:lnTo>
                    <a:pt x="2150" y="13766"/>
                  </a:lnTo>
                  <a:lnTo>
                    <a:pt x="1236" y="13673"/>
                  </a:lnTo>
                  <a:lnTo>
                    <a:pt x="787" y="13580"/>
                  </a:lnTo>
                  <a:lnTo>
                    <a:pt x="491" y="13495"/>
                  </a:lnTo>
                  <a:lnTo>
                    <a:pt x="432" y="13470"/>
                  </a:lnTo>
                  <a:lnTo>
                    <a:pt x="313" y="13453"/>
                  </a:lnTo>
                  <a:lnTo>
                    <a:pt x="0" y="13453"/>
                  </a:lnTo>
                  <a:moveTo>
                    <a:pt x="2616" y="3208"/>
                  </a:moveTo>
                  <a:lnTo>
                    <a:pt x="2921" y="3225"/>
                  </a:lnTo>
                  <a:lnTo>
                    <a:pt x="3556" y="3225"/>
                  </a:lnTo>
                  <a:lnTo>
                    <a:pt x="3869" y="3259"/>
                  </a:lnTo>
                  <a:lnTo>
                    <a:pt x="4428" y="3191"/>
                  </a:lnTo>
                  <a:lnTo>
                    <a:pt x="4504" y="3149"/>
                  </a:lnTo>
                  <a:lnTo>
                    <a:pt x="4699" y="3124"/>
                  </a:lnTo>
                  <a:lnTo>
                    <a:pt x="5139" y="3174"/>
                  </a:lnTo>
                  <a:lnTo>
                    <a:pt x="5173" y="3191"/>
                  </a:lnTo>
                  <a:lnTo>
                    <a:pt x="5215" y="3183"/>
                  </a:lnTo>
                  <a:lnTo>
                    <a:pt x="5689" y="3200"/>
                  </a:lnTo>
                  <a:lnTo>
                    <a:pt x="6282" y="3090"/>
                  </a:lnTo>
                  <a:lnTo>
                    <a:pt x="6485" y="3115"/>
                  </a:lnTo>
                  <a:lnTo>
                    <a:pt x="6756" y="3191"/>
                  </a:lnTo>
                  <a:lnTo>
                    <a:pt x="7035" y="3242"/>
                  </a:lnTo>
                  <a:lnTo>
                    <a:pt x="7230" y="3242"/>
                  </a:lnTo>
                  <a:lnTo>
                    <a:pt x="7391" y="3225"/>
                  </a:lnTo>
                  <a:lnTo>
                    <a:pt x="7416" y="3242"/>
                  </a:lnTo>
                  <a:lnTo>
                    <a:pt x="8102" y="3183"/>
                  </a:lnTo>
                  <a:lnTo>
                    <a:pt x="8500" y="3166"/>
                  </a:lnTo>
                  <a:lnTo>
                    <a:pt x="8813" y="3124"/>
                  </a:lnTo>
                  <a:lnTo>
                    <a:pt x="8974" y="3132"/>
                  </a:lnTo>
                  <a:lnTo>
                    <a:pt x="9482" y="3090"/>
                  </a:lnTo>
                  <a:lnTo>
                    <a:pt x="9685" y="3149"/>
                  </a:lnTo>
                  <a:lnTo>
                    <a:pt x="9761" y="3149"/>
                  </a:lnTo>
                  <a:lnTo>
                    <a:pt x="10117" y="3259"/>
                  </a:lnTo>
                  <a:lnTo>
                    <a:pt x="10193" y="3259"/>
                  </a:lnTo>
                  <a:lnTo>
                    <a:pt x="10430" y="3310"/>
                  </a:lnTo>
                  <a:lnTo>
                    <a:pt x="10947" y="3344"/>
                  </a:lnTo>
                  <a:lnTo>
                    <a:pt x="11455" y="3445"/>
                  </a:lnTo>
                  <a:lnTo>
                    <a:pt x="12242" y="3496"/>
                  </a:lnTo>
                  <a:lnTo>
                    <a:pt x="12403" y="3538"/>
                  </a:lnTo>
                  <a:lnTo>
                    <a:pt x="12716" y="3581"/>
                  </a:lnTo>
                  <a:lnTo>
                    <a:pt x="12835" y="3581"/>
                  </a:lnTo>
                  <a:lnTo>
                    <a:pt x="12877" y="3598"/>
                  </a:lnTo>
                  <a:lnTo>
                    <a:pt x="12953" y="3598"/>
                  </a:lnTo>
                  <a:lnTo>
                    <a:pt x="13072" y="3623"/>
                  </a:lnTo>
                  <a:lnTo>
                    <a:pt x="13546" y="3623"/>
                  </a:lnTo>
                  <a:lnTo>
                    <a:pt x="14020" y="3784"/>
                  </a:lnTo>
                  <a:lnTo>
                    <a:pt x="14392" y="3826"/>
                  </a:lnTo>
                  <a:lnTo>
                    <a:pt x="14435" y="3835"/>
                  </a:lnTo>
                  <a:lnTo>
                    <a:pt x="14511" y="3818"/>
                  </a:lnTo>
                  <a:lnTo>
                    <a:pt x="14866" y="3801"/>
                  </a:lnTo>
                  <a:lnTo>
                    <a:pt x="14951" y="3792"/>
                  </a:lnTo>
                  <a:lnTo>
                    <a:pt x="15214" y="3792"/>
                  </a:lnTo>
                  <a:lnTo>
                    <a:pt x="15688" y="3835"/>
                  </a:lnTo>
                  <a:lnTo>
                    <a:pt x="15891" y="3835"/>
                  </a:lnTo>
                  <a:lnTo>
                    <a:pt x="16246" y="3801"/>
                  </a:lnTo>
                  <a:lnTo>
                    <a:pt x="17076" y="3936"/>
                  </a:lnTo>
                  <a:lnTo>
                    <a:pt x="17389" y="3945"/>
                  </a:lnTo>
                  <a:lnTo>
                    <a:pt x="17423" y="3919"/>
                  </a:lnTo>
                  <a:lnTo>
                    <a:pt x="18380" y="4072"/>
                  </a:lnTo>
                  <a:lnTo>
                    <a:pt x="18422" y="4089"/>
                  </a:lnTo>
                  <a:lnTo>
                    <a:pt x="18972" y="4080"/>
                  </a:lnTo>
                  <a:lnTo>
                    <a:pt x="19404" y="4148"/>
                  </a:lnTo>
                  <a:lnTo>
                    <a:pt x="19844" y="4258"/>
                  </a:lnTo>
                  <a:lnTo>
                    <a:pt x="20039" y="4258"/>
                  </a:lnTo>
                  <a:lnTo>
                    <a:pt x="20200" y="4309"/>
                  </a:lnTo>
                  <a:lnTo>
                    <a:pt x="20234" y="4334"/>
                  </a:lnTo>
                  <a:lnTo>
                    <a:pt x="20513" y="4410"/>
                  </a:lnTo>
                  <a:lnTo>
                    <a:pt x="20691" y="4444"/>
                  </a:lnTo>
                  <a:moveTo>
                    <a:pt x="15671" y="7899"/>
                  </a:moveTo>
                  <a:lnTo>
                    <a:pt x="15467" y="7907"/>
                  </a:lnTo>
                  <a:lnTo>
                    <a:pt x="15044" y="7839"/>
                  </a:lnTo>
                  <a:lnTo>
                    <a:pt x="14333" y="7602"/>
                  </a:lnTo>
                  <a:lnTo>
                    <a:pt x="14274" y="7602"/>
                  </a:lnTo>
                  <a:lnTo>
                    <a:pt x="14130" y="7560"/>
                  </a:lnTo>
                  <a:lnTo>
                    <a:pt x="13656" y="7526"/>
                  </a:lnTo>
                  <a:lnTo>
                    <a:pt x="13419" y="7492"/>
                  </a:lnTo>
                  <a:lnTo>
                    <a:pt x="13148" y="7382"/>
                  </a:lnTo>
                  <a:lnTo>
                    <a:pt x="12826" y="7314"/>
                  </a:lnTo>
                  <a:lnTo>
                    <a:pt x="12437" y="7094"/>
                  </a:lnTo>
                  <a:lnTo>
                    <a:pt x="12233" y="7027"/>
                  </a:lnTo>
                  <a:lnTo>
                    <a:pt x="11903" y="7027"/>
                  </a:lnTo>
                  <a:lnTo>
                    <a:pt x="11725" y="7069"/>
                  </a:lnTo>
                  <a:lnTo>
                    <a:pt x="11607" y="7128"/>
                  </a:lnTo>
                  <a:lnTo>
                    <a:pt x="11285" y="7111"/>
                  </a:lnTo>
                  <a:lnTo>
                    <a:pt x="10896" y="7044"/>
                  </a:lnTo>
                  <a:lnTo>
                    <a:pt x="10515" y="6891"/>
                  </a:lnTo>
                  <a:lnTo>
                    <a:pt x="10193" y="6806"/>
                  </a:lnTo>
                  <a:lnTo>
                    <a:pt x="9931" y="6806"/>
                  </a:lnTo>
                  <a:lnTo>
                    <a:pt x="9778" y="6832"/>
                  </a:lnTo>
                  <a:lnTo>
                    <a:pt x="9719" y="6806"/>
                  </a:lnTo>
                  <a:lnTo>
                    <a:pt x="9601" y="6840"/>
                  </a:lnTo>
                  <a:lnTo>
                    <a:pt x="9279" y="6849"/>
                  </a:lnTo>
                  <a:lnTo>
                    <a:pt x="9220" y="6866"/>
                  </a:lnTo>
                  <a:lnTo>
                    <a:pt x="8830" y="6840"/>
                  </a:lnTo>
                  <a:lnTo>
                    <a:pt x="8805" y="6849"/>
                  </a:lnTo>
                  <a:lnTo>
                    <a:pt x="8534" y="6790"/>
                  </a:lnTo>
                  <a:lnTo>
                    <a:pt x="7975" y="6722"/>
                  </a:lnTo>
                  <a:lnTo>
                    <a:pt x="7738" y="6739"/>
                  </a:lnTo>
                  <a:lnTo>
                    <a:pt x="7408" y="6739"/>
                  </a:lnTo>
                  <a:lnTo>
                    <a:pt x="7349" y="6722"/>
                  </a:lnTo>
                  <a:lnTo>
                    <a:pt x="7264" y="6730"/>
                  </a:lnTo>
                  <a:lnTo>
                    <a:pt x="6874" y="6688"/>
                  </a:lnTo>
                  <a:lnTo>
                    <a:pt x="6731" y="6688"/>
                  </a:lnTo>
                  <a:lnTo>
                    <a:pt x="6553" y="6663"/>
                  </a:lnTo>
                  <a:lnTo>
                    <a:pt x="6400" y="6663"/>
                  </a:lnTo>
                  <a:lnTo>
                    <a:pt x="6019" y="6561"/>
                  </a:lnTo>
                  <a:lnTo>
                    <a:pt x="5842" y="6536"/>
                  </a:lnTo>
                  <a:lnTo>
                    <a:pt x="5689" y="6485"/>
                  </a:lnTo>
                  <a:lnTo>
                    <a:pt x="5545" y="6476"/>
                  </a:lnTo>
                  <a:lnTo>
                    <a:pt x="5486" y="6451"/>
                  </a:lnTo>
                  <a:lnTo>
                    <a:pt x="5351" y="6459"/>
                  </a:lnTo>
                  <a:lnTo>
                    <a:pt x="5198" y="6476"/>
                  </a:lnTo>
                  <a:lnTo>
                    <a:pt x="5105" y="6502"/>
                  </a:lnTo>
                  <a:lnTo>
                    <a:pt x="4961" y="6578"/>
                  </a:lnTo>
                  <a:lnTo>
                    <a:pt x="4843" y="6612"/>
                  </a:lnTo>
                  <a:lnTo>
                    <a:pt x="4487" y="6663"/>
                  </a:lnTo>
                  <a:lnTo>
                    <a:pt x="4275" y="6671"/>
                  </a:lnTo>
                  <a:lnTo>
                    <a:pt x="3894" y="6603"/>
                  </a:lnTo>
                  <a:lnTo>
                    <a:pt x="3683" y="6595"/>
                  </a:lnTo>
                  <a:lnTo>
                    <a:pt x="3412" y="6485"/>
                  </a:lnTo>
                  <a:lnTo>
                    <a:pt x="3200" y="6341"/>
                  </a:lnTo>
                  <a:lnTo>
                    <a:pt x="3022" y="6282"/>
                  </a:lnTo>
                  <a:lnTo>
                    <a:pt x="2845" y="6282"/>
                  </a:lnTo>
                  <a:lnTo>
                    <a:pt x="2633" y="6315"/>
                  </a:lnTo>
                  <a:lnTo>
                    <a:pt x="2159" y="6451"/>
                  </a:lnTo>
                  <a:lnTo>
                    <a:pt x="2040" y="6451"/>
                  </a:lnTo>
                  <a:lnTo>
                    <a:pt x="1803" y="6493"/>
                  </a:lnTo>
                  <a:lnTo>
                    <a:pt x="1719" y="6493"/>
                  </a:lnTo>
                  <a:lnTo>
                    <a:pt x="1507" y="6442"/>
                  </a:lnTo>
                  <a:lnTo>
                    <a:pt x="1312" y="6282"/>
                  </a:lnTo>
                  <a:lnTo>
                    <a:pt x="1109" y="6205"/>
                  </a:lnTo>
                  <a:lnTo>
                    <a:pt x="838" y="6180"/>
                  </a:lnTo>
                  <a:lnTo>
                    <a:pt x="762" y="6188"/>
                  </a:lnTo>
                  <a:lnTo>
                    <a:pt x="686" y="6205"/>
                  </a:lnTo>
                  <a:moveTo>
                    <a:pt x="1499" y="11328"/>
                  </a:moveTo>
                  <a:lnTo>
                    <a:pt x="1727" y="11311"/>
                  </a:lnTo>
                  <a:lnTo>
                    <a:pt x="2125" y="11361"/>
                  </a:lnTo>
                  <a:lnTo>
                    <a:pt x="2633" y="11514"/>
                  </a:lnTo>
                  <a:lnTo>
                    <a:pt x="3302" y="11844"/>
                  </a:lnTo>
                  <a:lnTo>
                    <a:pt x="3412" y="11929"/>
                  </a:lnTo>
                  <a:lnTo>
                    <a:pt x="3607" y="12005"/>
                  </a:lnTo>
                  <a:lnTo>
                    <a:pt x="3928" y="12174"/>
                  </a:lnTo>
                  <a:lnTo>
                    <a:pt x="4131" y="12225"/>
                  </a:lnTo>
                  <a:lnTo>
                    <a:pt x="4326" y="12225"/>
                  </a:lnTo>
                  <a:lnTo>
                    <a:pt x="4487" y="12216"/>
                  </a:lnTo>
                  <a:lnTo>
                    <a:pt x="4606" y="12183"/>
                  </a:lnTo>
                  <a:lnTo>
                    <a:pt x="4758" y="12106"/>
                  </a:lnTo>
                  <a:lnTo>
                    <a:pt x="5105" y="11878"/>
                  </a:lnTo>
                  <a:lnTo>
                    <a:pt x="5503" y="11742"/>
                  </a:lnTo>
                  <a:lnTo>
                    <a:pt x="5782" y="11683"/>
                  </a:lnTo>
                  <a:lnTo>
                    <a:pt x="6138" y="11683"/>
                  </a:lnTo>
                  <a:lnTo>
                    <a:pt x="6214" y="11700"/>
                  </a:lnTo>
                  <a:lnTo>
                    <a:pt x="6333" y="11700"/>
                  </a:lnTo>
                  <a:lnTo>
                    <a:pt x="6375" y="11717"/>
                  </a:lnTo>
                  <a:lnTo>
                    <a:pt x="6451" y="11717"/>
                  </a:lnTo>
                  <a:lnTo>
                    <a:pt x="6570" y="11751"/>
                  </a:lnTo>
                  <a:lnTo>
                    <a:pt x="7120" y="11819"/>
                  </a:lnTo>
                  <a:lnTo>
                    <a:pt x="7238" y="11844"/>
                  </a:lnTo>
                  <a:lnTo>
                    <a:pt x="7518" y="11835"/>
                  </a:lnTo>
                  <a:lnTo>
                    <a:pt x="7797" y="11802"/>
                  </a:lnTo>
                  <a:lnTo>
                    <a:pt x="8034" y="11725"/>
                  </a:lnTo>
                  <a:lnTo>
                    <a:pt x="8153" y="11666"/>
                  </a:lnTo>
                  <a:lnTo>
                    <a:pt x="8390" y="11624"/>
                  </a:lnTo>
                  <a:lnTo>
                    <a:pt x="8703" y="11522"/>
                  </a:lnTo>
                  <a:lnTo>
                    <a:pt x="9169" y="11277"/>
                  </a:lnTo>
                  <a:lnTo>
                    <a:pt x="9363" y="11217"/>
                  </a:lnTo>
                  <a:lnTo>
                    <a:pt x="9448" y="11217"/>
                  </a:lnTo>
                  <a:lnTo>
                    <a:pt x="9694" y="11184"/>
                  </a:lnTo>
                  <a:lnTo>
                    <a:pt x="10049" y="11175"/>
                  </a:lnTo>
                  <a:lnTo>
                    <a:pt x="10125" y="11192"/>
                  </a:lnTo>
                  <a:lnTo>
                    <a:pt x="10286" y="11192"/>
                  </a:lnTo>
                  <a:lnTo>
                    <a:pt x="10405" y="11217"/>
                  </a:lnTo>
                  <a:lnTo>
                    <a:pt x="10523" y="11192"/>
                  </a:lnTo>
                  <a:lnTo>
                    <a:pt x="10718" y="11192"/>
                  </a:lnTo>
                  <a:lnTo>
                    <a:pt x="11395" y="11031"/>
                  </a:lnTo>
                  <a:lnTo>
                    <a:pt x="11421" y="10997"/>
                  </a:lnTo>
                  <a:lnTo>
                    <a:pt x="11709" y="10972"/>
                  </a:lnTo>
                  <a:lnTo>
                    <a:pt x="11903" y="10955"/>
                  </a:lnTo>
                  <a:lnTo>
                    <a:pt x="12005" y="10980"/>
                  </a:lnTo>
                  <a:lnTo>
                    <a:pt x="12030" y="10997"/>
                  </a:lnTo>
                  <a:lnTo>
                    <a:pt x="12259" y="10997"/>
                  </a:lnTo>
                  <a:lnTo>
                    <a:pt x="12420" y="11057"/>
                  </a:lnTo>
                  <a:lnTo>
                    <a:pt x="12657" y="11116"/>
                  </a:lnTo>
                  <a:lnTo>
                    <a:pt x="12851" y="11150"/>
                  </a:lnTo>
                  <a:lnTo>
                    <a:pt x="13131" y="11158"/>
                  </a:lnTo>
                  <a:lnTo>
                    <a:pt x="13292" y="11184"/>
                  </a:lnTo>
                  <a:moveTo>
                    <a:pt x="17432" y="2903"/>
                  </a:moveTo>
                  <a:lnTo>
                    <a:pt x="17305" y="2853"/>
                  </a:lnTo>
                  <a:lnTo>
                    <a:pt x="17271" y="2827"/>
                  </a:lnTo>
                  <a:lnTo>
                    <a:pt x="17144" y="2776"/>
                  </a:lnTo>
                  <a:lnTo>
                    <a:pt x="17084" y="2734"/>
                  </a:lnTo>
                  <a:lnTo>
                    <a:pt x="16991" y="2717"/>
                  </a:lnTo>
                  <a:lnTo>
                    <a:pt x="16907" y="2658"/>
                  </a:lnTo>
                  <a:lnTo>
                    <a:pt x="16737" y="2616"/>
                  </a:lnTo>
                  <a:lnTo>
                    <a:pt x="16551" y="2522"/>
                  </a:lnTo>
                  <a:lnTo>
                    <a:pt x="16280" y="2412"/>
                  </a:lnTo>
                  <a:lnTo>
                    <a:pt x="15840" y="2269"/>
                  </a:lnTo>
                  <a:lnTo>
                    <a:pt x="15679" y="2167"/>
                  </a:lnTo>
                  <a:lnTo>
                    <a:pt x="15493" y="2116"/>
                  </a:lnTo>
                  <a:lnTo>
                    <a:pt x="15349" y="2065"/>
                  </a:lnTo>
                  <a:lnTo>
                    <a:pt x="15137" y="2031"/>
                  </a:lnTo>
                  <a:lnTo>
                    <a:pt x="15044" y="2006"/>
                  </a:lnTo>
                  <a:lnTo>
                    <a:pt x="14900" y="1989"/>
                  </a:lnTo>
                  <a:lnTo>
                    <a:pt x="14748" y="1938"/>
                  </a:lnTo>
                  <a:lnTo>
                    <a:pt x="14367" y="1871"/>
                  </a:lnTo>
                  <a:lnTo>
                    <a:pt x="14189" y="1811"/>
                  </a:lnTo>
                  <a:lnTo>
                    <a:pt x="13893" y="1769"/>
                  </a:lnTo>
                  <a:lnTo>
                    <a:pt x="13326" y="1608"/>
                  </a:lnTo>
                  <a:lnTo>
                    <a:pt x="12911" y="1540"/>
                  </a:lnTo>
                  <a:lnTo>
                    <a:pt x="12708" y="1532"/>
                  </a:lnTo>
                  <a:lnTo>
                    <a:pt x="12318" y="1371"/>
                  </a:lnTo>
                  <a:lnTo>
                    <a:pt x="12233" y="1363"/>
                  </a:lnTo>
                  <a:lnTo>
                    <a:pt x="12081" y="1312"/>
                  </a:lnTo>
                  <a:lnTo>
                    <a:pt x="11844" y="1278"/>
                  </a:lnTo>
                  <a:lnTo>
                    <a:pt x="11285" y="1303"/>
                  </a:lnTo>
                  <a:lnTo>
                    <a:pt x="11133" y="1278"/>
                  </a:lnTo>
                  <a:lnTo>
                    <a:pt x="10989" y="1227"/>
                  </a:lnTo>
                  <a:lnTo>
                    <a:pt x="10777" y="1117"/>
                  </a:lnTo>
                  <a:lnTo>
                    <a:pt x="10752" y="1083"/>
                  </a:lnTo>
                  <a:lnTo>
                    <a:pt x="10718" y="1083"/>
                  </a:lnTo>
                  <a:lnTo>
                    <a:pt x="10540" y="1007"/>
                  </a:lnTo>
                  <a:lnTo>
                    <a:pt x="10362" y="905"/>
                  </a:lnTo>
                  <a:lnTo>
                    <a:pt x="10337" y="905"/>
                  </a:lnTo>
                  <a:lnTo>
                    <a:pt x="10219" y="846"/>
                  </a:lnTo>
                  <a:lnTo>
                    <a:pt x="9922" y="745"/>
                  </a:lnTo>
                  <a:lnTo>
                    <a:pt x="9744" y="719"/>
                  </a:lnTo>
                  <a:lnTo>
                    <a:pt x="9355" y="592"/>
                  </a:lnTo>
                  <a:lnTo>
                    <a:pt x="9236" y="575"/>
                  </a:lnTo>
                  <a:lnTo>
                    <a:pt x="8999" y="575"/>
                  </a:lnTo>
                  <a:lnTo>
                    <a:pt x="8940" y="550"/>
                  </a:lnTo>
                  <a:lnTo>
                    <a:pt x="8796" y="550"/>
                  </a:lnTo>
                  <a:lnTo>
                    <a:pt x="8458" y="609"/>
                  </a:lnTo>
                  <a:lnTo>
                    <a:pt x="8280" y="635"/>
                  </a:lnTo>
                  <a:lnTo>
                    <a:pt x="8068" y="609"/>
                  </a:lnTo>
                  <a:lnTo>
                    <a:pt x="7806" y="524"/>
                  </a:lnTo>
                  <a:lnTo>
                    <a:pt x="7450" y="457"/>
                  </a:lnTo>
                  <a:lnTo>
                    <a:pt x="7416" y="431"/>
                  </a:lnTo>
                  <a:lnTo>
                    <a:pt x="7264" y="397"/>
                  </a:lnTo>
                  <a:lnTo>
                    <a:pt x="7112" y="372"/>
                  </a:lnTo>
                  <a:lnTo>
                    <a:pt x="6934" y="372"/>
                  </a:lnTo>
                  <a:lnTo>
                    <a:pt x="6756" y="431"/>
                  </a:lnTo>
                  <a:lnTo>
                    <a:pt x="6519" y="584"/>
                  </a:lnTo>
                  <a:lnTo>
                    <a:pt x="6434" y="609"/>
                  </a:lnTo>
                  <a:lnTo>
                    <a:pt x="6282" y="601"/>
                  </a:lnTo>
                  <a:lnTo>
                    <a:pt x="6214" y="584"/>
                  </a:lnTo>
                  <a:lnTo>
                    <a:pt x="6163" y="533"/>
                  </a:lnTo>
                  <a:lnTo>
                    <a:pt x="6113" y="524"/>
                  </a:lnTo>
                  <a:lnTo>
                    <a:pt x="6011" y="406"/>
                  </a:lnTo>
                  <a:lnTo>
                    <a:pt x="5926" y="186"/>
                  </a:lnTo>
                  <a:lnTo>
                    <a:pt x="5816" y="50"/>
                  </a:lnTo>
                  <a:lnTo>
                    <a:pt x="5723" y="8"/>
                  </a:lnTo>
                  <a:lnTo>
                    <a:pt x="5647" y="0"/>
                  </a:lnTo>
                  <a:lnTo>
                    <a:pt x="5410" y="16"/>
                  </a:lnTo>
                  <a:lnTo>
                    <a:pt x="5147" y="177"/>
                  </a:lnTo>
                  <a:lnTo>
                    <a:pt x="4995" y="211"/>
                  </a:lnTo>
                  <a:lnTo>
                    <a:pt x="4876" y="211"/>
                  </a:lnTo>
                  <a:lnTo>
                    <a:pt x="4673" y="237"/>
                  </a:lnTo>
                  <a:lnTo>
                    <a:pt x="4521" y="211"/>
                  </a:lnTo>
                  <a:lnTo>
                    <a:pt x="4428" y="186"/>
                  </a:lnTo>
                  <a:moveTo>
                    <a:pt x="25" y="17144"/>
                  </a:moveTo>
                  <a:lnTo>
                    <a:pt x="195" y="17152"/>
                  </a:lnTo>
                  <a:lnTo>
                    <a:pt x="313" y="17186"/>
                  </a:lnTo>
                  <a:lnTo>
                    <a:pt x="593" y="17186"/>
                  </a:lnTo>
                  <a:lnTo>
                    <a:pt x="711" y="17203"/>
                  </a:lnTo>
                  <a:lnTo>
                    <a:pt x="1185" y="17220"/>
                  </a:lnTo>
                  <a:lnTo>
                    <a:pt x="1939" y="17212"/>
                  </a:lnTo>
                  <a:lnTo>
                    <a:pt x="2091" y="17237"/>
                  </a:lnTo>
                  <a:lnTo>
                    <a:pt x="2379" y="17186"/>
                  </a:lnTo>
                  <a:lnTo>
                    <a:pt x="2540" y="17127"/>
                  </a:lnTo>
                  <a:lnTo>
                    <a:pt x="2853" y="17085"/>
                  </a:lnTo>
                  <a:lnTo>
                    <a:pt x="2972" y="17085"/>
                  </a:lnTo>
                  <a:lnTo>
                    <a:pt x="3776" y="17152"/>
                  </a:lnTo>
                  <a:lnTo>
                    <a:pt x="3928" y="17195"/>
                  </a:lnTo>
                  <a:lnTo>
                    <a:pt x="4165" y="17152"/>
                  </a:lnTo>
                  <a:lnTo>
                    <a:pt x="4284" y="17102"/>
                  </a:lnTo>
                  <a:lnTo>
                    <a:pt x="4445" y="17000"/>
                  </a:lnTo>
                  <a:lnTo>
                    <a:pt x="4563" y="16966"/>
                  </a:lnTo>
                  <a:lnTo>
                    <a:pt x="4639" y="16915"/>
                  </a:lnTo>
                  <a:lnTo>
                    <a:pt x="4961" y="16831"/>
                  </a:lnTo>
                  <a:lnTo>
                    <a:pt x="5317" y="16797"/>
                  </a:lnTo>
                  <a:lnTo>
                    <a:pt x="5630" y="16805"/>
                  </a:lnTo>
                  <a:lnTo>
                    <a:pt x="5867" y="16881"/>
                  </a:lnTo>
                  <a:lnTo>
                    <a:pt x="6104" y="16907"/>
                  </a:lnTo>
                  <a:lnTo>
                    <a:pt x="6189" y="16941"/>
                  </a:lnTo>
                  <a:lnTo>
                    <a:pt x="6341" y="16941"/>
                  </a:lnTo>
                  <a:lnTo>
                    <a:pt x="6383" y="16958"/>
                  </a:lnTo>
                  <a:lnTo>
                    <a:pt x="6620" y="16966"/>
                  </a:lnTo>
                  <a:lnTo>
                    <a:pt x="6815" y="16949"/>
                  </a:lnTo>
                  <a:lnTo>
                    <a:pt x="7780" y="16983"/>
                  </a:lnTo>
                  <a:lnTo>
                    <a:pt x="8153" y="16924"/>
                  </a:lnTo>
                  <a:lnTo>
                    <a:pt x="8475" y="16881"/>
                  </a:lnTo>
                  <a:lnTo>
                    <a:pt x="9126" y="17042"/>
                  </a:lnTo>
                  <a:lnTo>
                    <a:pt x="9567" y="17127"/>
                  </a:lnTo>
                  <a:lnTo>
                    <a:pt x="9761" y="17127"/>
                  </a:lnTo>
                  <a:lnTo>
                    <a:pt x="10549" y="17000"/>
                  </a:lnTo>
                  <a:lnTo>
                    <a:pt x="10752" y="16941"/>
                  </a:lnTo>
                  <a:lnTo>
                    <a:pt x="11065" y="16915"/>
                  </a:lnTo>
                  <a:lnTo>
                    <a:pt x="11937" y="16941"/>
                  </a:lnTo>
                  <a:lnTo>
                    <a:pt x="12530" y="17017"/>
                  </a:lnTo>
                  <a:lnTo>
                    <a:pt x="12724" y="17017"/>
                  </a:lnTo>
                  <a:lnTo>
                    <a:pt x="13004" y="1697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Rectangle 20">
              <a:extLst>
                <a:ext uri="{FF2B5EF4-FFF2-40B4-BE49-F238E27FC236}">
                  <a16:creationId xmlns:a16="http://schemas.microsoft.com/office/drawing/2014/main" id="{B8E6616F-9542-467C-A47E-7333F4D1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0" y="6881813"/>
              <a:ext cx="1412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anose="02000000000000000000" pitchFamily="2" charset="0"/>
                </a:rPr>
                <a:t>!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21">
              <a:extLst>
                <a:ext uri="{FF2B5EF4-FFF2-40B4-BE49-F238E27FC236}">
                  <a16:creationId xmlns:a16="http://schemas.microsoft.com/office/drawing/2014/main" id="{B01D979F-C338-4C72-99BE-01B8095D1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2" y="212725"/>
              <a:ext cx="1412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anose="02000000000000000000" pitchFamily="2" charset="0"/>
                </a:rPr>
                <a:t>!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D23E2C0-7B6B-4B52-9082-739D9D32E8FA}"/>
              </a:ext>
            </a:extLst>
          </p:cNvPr>
          <p:cNvGrpSpPr/>
          <p:nvPr/>
        </p:nvGrpSpPr>
        <p:grpSpPr>
          <a:xfrm>
            <a:off x="1487931" y="472122"/>
            <a:ext cx="9199563" cy="6445250"/>
            <a:chOff x="1487931" y="472122"/>
            <a:chExt cx="9199563" cy="6445250"/>
          </a:xfrm>
        </p:grpSpPr>
        <p:sp>
          <p:nvSpPr>
            <p:cNvPr id="212" name="Freeform 20">
              <a:extLst>
                <a:ext uri="{FF2B5EF4-FFF2-40B4-BE49-F238E27FC236}">
                  <a16:creationId xmlns:a16="http://schemas.microsoft.com/office/drawing/2014/main" id="{077C4D48-6A8E-496E-ABA7-D1AD3A7A5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844" y="2192972"/>
              <a:ext cx="1158875" cy="1222375"/>
            </a:xfrm>
            <a:custGeom>
              <a:avLst/>
              <a:gdLst>
                <a:gd name="T0" fmla="*/ 2972 w 3217"/>
                <a:gd name="T1" fmla="*/ 3395 h 3395"/>
                <a:gd name="T2" fmla="*/ 2515 w 3217"/>
                <a:gd name="T3" fmla="*/ 3294 h 3395"/>
                <a:gd name="T4" fmla="*/ 1609 w 3217"/>
                <a:gd name="T5" fmla="*/ 3057 h 3395"/>
                <a:gd name="T6" fmla="*/ 1194 w 3217"/>
                <a:gd name="T7" fmla="*/ 2972 h 3395"/>
                <a:gd name="T8" fmla="*/ 677 w 3217"/>
                <a:gd name="T9" fmla="*/ 2887 h 3395"/>
                <a:gd name="T10" fmla="*/ 440 w 3217"/>
                <a:gd name="T11" fmla="*/ 2819 h 3395"/>
                <a:gd name="T12" fmla="*/ 305 w 3217"/>
                <a:gd name="T13" fmla="*/ 2760 h 3395"/>
                <a:gd name="T14" fmla="*/ 186 w 3217"/>
                <a:gd name="T15" fmla="*/ 2676 h 3395"/>
                <a:gd name="T16" fmla="*/ 144 w 3217"/>
                <a:gd name="T17" fmla="*/ 2625 h 3395"/>
                <a:gd name="T18" fmla="*/ 102 w 3217"/>
                <a:gd name="T19" fmla="*/ 2574 h 3395"/>
                <a:gd name="T20" fmla="*/ 51 w 3217"/>
                <a:gd name="T21" fmla="*/ 2447 h 3395"/>
                <a:gd name="T22" fmla="*/ 17 w 3217"/>
                <a:gd name="T23" fmla="*/ 2227 h 3395"/>
                <a:gd name="T24" fmla="*/ 0 w 3217"/>
                <a:gd name="T25" fmla="*/ 1812 h 3395"/>
                <a:gd name="T26" fmla="*/ 9 w 3217"/>
                <a:gd name="T27" fmla="*/ 1660 h 3395"/>
                <a:gd name="T28" fmla="*/ 51 w 3217"/>
                <a:gd name="T29" fmla="*/ 1507 h 3395"/>
                <a:gd name="T30" fmla="*/ 119 w 3217"/>
                <a:gd name="T31" fmla="*/ 1380 h 3395"/>
                <a:gd name="T32" fmla="*/ 220 w 3217"/>
                <a:gd name="T33" fmla="*/ 1270 h 3395"/>
                <a:gd name="T34" fmla="*/ 407 w 3217"/>
                <a:gd name="T35" fmla="*/ 1118 h 3395"/>
                <a:gd name="T36" fmla="*/ 610 w 3217"/>
                <a:gd name="T37" fmla="*/ 991 h 3395"/>
                <a:gd name="T38" fmla="*/ 889 w 3217"/>
                <a:gd name="T39" fmla="*/ 847 h 3395"/>
                <a:gd name="T40" fmla="*/ 1329 w 3217"/>
                <a:gd name="T41" fmla="*/ 669 h 3395"/>
                <a:gd name="T42" fmla="*/ 3014 w 3217"/>
                <a:gd name="T43" fmla="*/ 76 h 3395"/>
                <a:gd name="T44" fmla="*/ 3217 w 3217"/>
                <a:gd name="T45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7" h="3395">
                  <a:moveTo>
                    <a:pt x="2972" y="3395"/>
                  </a:moveTo>
                  <a:lnTo>
                    <a:pt x="2515" y="3294"/>
                  </a:lnTo>
                  <a:lnTo>
                    <a:pt x="1609" y="3057"/>
                  </a:lnTo>
                  <a:lnTo>
                    <a:pt x="1194" y="2972"/>
                  </a:lnTo>
                  <a:lnTo>
                    <a:pt x="677" y="2887"/>
                  </a:lnTo>
                  <a:lnTo>
                    <a:pt x="440" y="2819"/>
                  </a:lnTo>
                  <a:lnTo>
                    <a:pt x="305" y="2760"/>
                  </a:lnTo>
                  <a:lnTo>
                    <a:pt x="186" y="2676"/>
                  </a:lnTo>
                  <a:lnTo>
                    <a:pt x="144" y="2625"/>
                  </a:lnTo>
                  <a:lnTo>
                    <a:pt x="102" y="2574"/>
                  </a:lnTo>
                  <a:lnTo>
                    <a:pt x="51" y="2447"/>
                  </a:lnTo>
                  <a:lnTo>
                    <a:pt x="17" y="2227"/>
                  </a:lnTo>
                  <a:lnTo>
                    <a:pt x="0" y="1812"/>
                  </a:lnTo>
                  <a:lnTo>
                    <a:pt x="9" y="1660"/>
                  </a:lnTo>
                  <a:lnTo>
                    <a:pt x="51" y="1507"/>
                  </a:lnTo>
                  <a:lnTo>
                    <a:pt x="119" y="1380"/>
                  </a:lnTo>
                  <a:lnTo>
                    <a:pt x="220" y="1270"/>
                  </a:lnTo>
                  <a:lnTo>
                    <a:pt x="407" y="1118"/>
                  </a:lnTo>
                  <a:lnTo>
                    <a:pt x="610" y="991"/>
                  </a:lnTo>
                  <a:lnTo>
                    <a:pt x="889" y="847"/>
                  </a:lnTo>
                  <a:lnTo>
                    <a:pt x="1329" y="669"/>
                  </a:lnTo>
                  <a:lnTo>
                    <a:pt x="3014" y="76"/>
                  </a:lnTo>
                  <a:lnTo>
                    <a:pt x="3217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6" name="Freeform 24">
              <a:extLst>
                <a:ext uri="{FF2B5EF4-FFF2-40B4-BE49-F238E27FC236}">
                  <a16:creationId xmlns:a16="http://schemas.microsoft.com/office/drawing/2014/main" id="{648BAC68-6BCE-4D82-8540-5B2F46148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919" y="1997710"/>
              <a:ext cx="4027488" cy="222250"/>
            </a:xfrm>
            <a:custGeom>
              <a:avLst/>
              <a:gdLst>
                <a:gd name="T0" fmla="*/ 11184 w 11184"/>
                <a:gd name="T1" fmla="*/ 551 h 618"/>
                <a:gd name="T2" fmla="*/ 10558 w 11184"/>
                <a:gd name="T3" fmla="*/ 364 h 618"/>
                <a:gd name="T4" fmla="*/ 9897 w 11184"/>
                <a:gd name="T5" fmla="*/ 237 h 618"/>
                <a:gd name="T6" fmla="*/ 9093 w 11184"/>
                <a:gd name="T7" fmla="*/ 153 h 618"/>
                <a:gd name="T8" fmla="*/ 7357 w 11184"/>
                <a:gd name="T9" fmla="*/ 43 h 618"/>
                <a:gd name="T10" fmla="*/ 5901 w 11184"/>
                <a:gd name="T11" fmla="*/ 0 h 618"/>
                <a:gd name="T12" fmla="*/ 4691 w 11184"/>
                <a:gd name="T13" fmla="*/ 26 h 618"/>
                <a:gd name="T14" fmla="*/ 3505 w 11184"/>
                <a:gd name="T15" fmla="*/ 119 h 618"/>
                <a:gd name="T16" fmla="*/ 1685 w 11184"/>
                <a:gd name="T17" fmla="*/ 314 h 618"/>
                <a:gd name="T18" fmla="*/ 652 w 11184"/>
                <a:gd name="T19" fmla="*/ 483 h 618"/>
                <a:gd name="T20" fmla="*/ 0 w 11184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84" h="618">
                  <a:moveTo>
                    <a:pt x="11184" y="551"/>
                  </a:moveTo>
                  <a:lnTo>
                    <a:pt x="10558" y="364"/>
                  </a:lnTo>
                  <a:lnTo>
                    <a:pt x="9897" y="237"/>
                  </a:lnTo>
                  <a:lnTo>
                    <a:pt x="9093" y="153"/>
                  </a:lnTo>
                  <a:lnTo>
                    <a:pt x="7357" y="43"/>
                  </a:lnTo>
                  <a:lnTo>
                    <a:pt x="5901" y="0"/>
                  </a:lnTo>
                  <a:lnTo>
                    <a:pt x="4691" y="26"/>
                  </a:lnTo>
                  <a:lnTo>
                    <a:pt x="3505" y="119"/>
                  </a:lnTo>
                  <a:lnTo>
                    <a:pt x="1685" y="314"/>
                  </a:lnTo>
                  <a:lnTo>
                    <a:pt x="652" y="483"/>
                  </a:lnTo>
                  <a:lnTo>
                    <a:pt x="0" y="618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7" name="Freeform 25">
              <a:extLst>
                <a:ext uri="{FF2B5EF4-FFF2-40B4-BE49-F238E27FC236}">
                  <a16:creationId xmlns:a16="http://schemas.microsoft.com/office/drawing/2014/main" id="{F477E369-DF5D-4B9B-839C-FA7E54E22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744" y="472122"/>
              <a:ext cx="2317750" cy="600075"/>
            </a:xfrm>
            <a:custGeom>
              <a:avLst/>
              <a:gdLst>
                <a:gd name="T0" fmla="*/ 6434 w 6434"/>
                <a:gd name="T1" fmla="*/ 1668 h 1668"/>
                <a:gd name="T2" fmla="*/ 5258 w 6434"/>
                <a:gd name="T3" fmla="*/ 1372 h 1668"/>
                <a:gd name="T4" fmla="*/ 4089 w 6434"/>
                <a:gd name="T5" fmla="*/ 1025 h 1668"/>
                <a:gd name="T6" fmla="*/ 2506 w 6434"/>
                <a:gd name="T7" fmla="*/ 534 h 1668"/>
                <a:gd name="T8" fmla="*/ 1566 w 6434"/>
                <a:gd name="T9" fmla="*/ 296 h 1668"/>
                <a:gd name="T10" fmla="*/ 525 w 6434"/>
                <a:gd name="T11" fmla="*/ 85 h 1668"/>
                <a:gd name="T12" fmla="*/ 0 w 6434"/>
                <a:gd name="T13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4" h="1668">
                  <a:moveTo>
                    <a:pt x="6434" y="1668"/>
                  </a:moveTo>
                  <a:lnTo>
                    <a:pt x="5258" y="1372"/>
                  </a:lnTo>
                  <a:lnTo>
                    <a:pt x="4089" y="1025"/>
                  </a:lnTo>
                  <a:lnTo>
                    <a:pt x="2506" y="534"/>
                  </a:lnTo>
                  <a:lnTo>
                    <a:pt x="1566" y="296"/>
                  </a:lnTo>
                  <a:lnTo>
                    <a:pt x="525" y="8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8" name="Freeform 26">
              <a:extLst>
                <a:ext uri="{FF2B5EF4-FFF2-40B4-BE49-F238E27FC236}">
                  <a16:creationId xmlns:a16="http://schemas.microsoft.com/office/drawing/2014/main" id="{30A155AD-D264-4584-AF89-E08880EEA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044" y="1246822"/>
              <a:ext cx="2457450" cy="1135062"/>
            </a:xfrm>
            <a:custGeom>
              <a:avLst/>
              <a:gdLst>
                <a:gd name="T0" fmla="*/ 0 w 6823"/>
                <a:gd name="T1" fmla="*/ 2641 h 3149"/>
                <a:gd name="T2" fmla="*/ 965 w 6823"/>
                <a:gd name="T3" fmla="*/ 2726 h 3149"/>
                <a:gd name="T4" fmla="*/ 1761 w 6823"/>
                <a:gd name="T5" fmla="*/ 2743 h 3149"/>
                <a:gd name="T6" fmla="*/ 3115 w 6823"/>
                <a:gd name="T7" fmla="*/ 2726 h 3149"/>
                <a:gd name="T8" fmla="*/ 3809 w 6823"/>
                <a:gd name="T9" fmla="*/ 2768 h 3149"/>
                <a:gd name="T10" fmla="*/ 4284 w 6823"/>
                <a:gd name="T11" fmla="*/ 2827 h 3149"/>
                <a:gd name="T12" fmla="*/ 5003 w 6823"/>
                <a:gd name="T13" fmla="*/ 2997 h 3149"/>
                <a:gd name="T14" fmla="*/ 5486 w 6823"/>
                <a:gd name="T15" fmla="*/ 3107 h 3149"/>
                <a:gd name="T16" fmla="*/ 5833 w 6823"/>
                <a:gd name="T17" fmla="*/ 3149 h 3149"/>
                <a:gd name="T18" fmla="*/ 6061 w 6823"/>
                <a:gd name="T19" fmla="*/ 3141 h 3149"/>
                <a:gd name="T20" fmla="*/ 6273 w 6823"/>
                <a:gd name="T21" fmla="*/ 3107 h 3149"/>
                <a:gd name="T22" fmla="*/ 6476 w 6823"/>
                <a:gd name="T23" fmla="*/ 3022 h 3149"/>
                <a:gd name="T24" fmla="*/ 6578 w 6823"/>
                <a:gd name="T25" fmla="*/ 2954 h 3149"/>
                <a:gd name="T26" fmla="*/ 6739 w 6823"/>
                <a:gd name="T27" fmla="*/ 2802 h 3149"/>
                <a:gd name="T28" fmla="*/ 6798 w 6823"/>
                <a:gd name="T29" fmla="*/ 2726 h 3149"/>
                <a:gd name="T30" fmla="*/ 6823 w 6823"/>
                <a:gd name="T31" fmla="*/ 2641 h 3149"/>
                <a:gd name="T32" fmla="*/ 6806 w 6823"/>
                <a:gd name="T33" fmla="*/ 2565 h 3149"/>
                <a:gd name="T34" fmla="*/ 6747 w 6823"/>
                <a:gd name="T35" fmla="*/ 2489 h 3149"/>
                <a:gd name="T36" fmla="*/ 6569 w 6823"/>
                <a:gd name="T37" fmla="*/ 2353 h 3149"/>
                <a:gd name="T38" fmla="*/ 5587 w 6823"/>
                <a:gd name="T39" fmla="*/ 1837 h 3149"/>
                <a:gd name="T40" fmla="*/ 4614 w 6823"/>
                <a:gd name="T41" fmla="*/ 1329 h 3149"/>
                <a:gd name="T42" fmla="*/ 3589 w 6823"/>
                <a:gd name="T43" fmla="*/ 770 h 3149"/>
                <a:gd name="T44" fmla="*/ 3064 w 6823"/>
                <a:gd name="T45" fmla="*/ 533 h 3149"/>
                <a:gd name="T46" fmla="*/ 2260 w 6823"/>
                <a:gd name="T47" fmla="*/ 211 h 3149"/>
                <a:gd name="T48" fmla="*/ 1879 w 6823"/>
                <a:gd name="T49" fmla="*/ 0 h 3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3" h="3149">
                  <a:moveTo>
                    <a:pt x="0" y="2641"/>
                  </a:moveTo>
                  <a:lnTo>
                    <a:pt x="965" y="2726"/>
                  </a:lnTo>
                  <a:lnTo>
                    <a:pt x="1761" y="2743"/>
                  </a:lnTo>
                  <a:lnTo>
                    <a:pt x="3115" y="2726"/>
                  </a:lnTo>
                  <a:lnTo>
                    <a:pt x="3809" y="2768"/>
                  </a:lnTo>
                  <a:lnTo>
                    <a:pt x="4284" y="2827"/>
                  </a:lnTo>
                  <a:lnTo>
                    <a:pt x="5003" y="2997"/>
                  </a:lnTo>
                  <a:lnTo>
                    <a:pt x="5486" y="3107"/>
                  </a:lnTo>
                  <a:lnTo>
                    <a:pt x="5833" y="3149"/>
                  </a:lnTo>
                  <a:lnTo>
                    <a:pt x="6061" y="3141"/>
                  </a:lnTo>
                  <a:lnTo>
                    <a:pt x="6273" y="3107"/>
                  </a:lnTo>
                  <a:lnTo>
                    <a:pt x="6476" y="3022"/>
                  </a:lnTo>
                  <a:lnTo>
                    <a:pt x="6578" y="2954"/>
                  </a:lnTo>
                  <a:lnTo>
                    <a:pt x="6739" y="2802"/>
                  </a:lnTo>
                  <a:lnTo>
                    <a:pt x="6798" y="2726"/>
                  </a:lnTo>
                  <a:lnTo>
                    <a:pt x="6823" y="2641"/>
                  </a:lnTo>
                  <a:lnTo>
                    <a:pt x="6806" y="2565"/>
                  </a:lnTo>
                  <a:lnTo>
                    <a:pt x="6747" y="2489"/>
                  </a:lnTo>
                  <a:lnTo>
                    <a:pt x="6569" y="2353"/>
                  </a:lnTo>
                  <a:lnTo>
                    <a:pt x="5587" y="1837"/>
                  </a:lnTo>
                  <a:lnTo>
                    <a:pt x="4614" y="1329"/>
                  </a:lnTo>
                  <a:lnTo>
                    <a:pt x="3589" y="770"/>
                  </a:lnTo>
                  <a:lnTo>
                    <a:pt x="3064" y="533"/>
                  </a:lnTo>
                  <a:lnTo>
                    <a:pt x="2260" y="211"/>
                  </a:lnTo>
                  <a:lnTo>
                    <a:pt x="1879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0" name="Freeform 28">
              <a:extLst>
                <a:ext uri="{FF2B5EF4-FFF2-40B4-BE49-F238E27FC236}">
                  <a16:creationId xmlns:a16="http://schemas.microsoft.com/office/drawing/2014/main" id="{01B1590D-7D5E-4AD2-B803-6A3430F0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056" y="3482022"/>
              <a:ext cx="7108825" cy="2562225"/>
            </a:xfrm>
            <a:custGeom>
              <a:avLst/>
              <a:gdLst>
                <a:gd name="T0" fmla="*/ 0 w 19735"/>
                <a:gd name="T1" fmla="*/ 0 h 7112"/>
                <a:gd name="T2" fmla="*/ 1609 w 19735"/>
                <a:gd name="T3" fmla="*/ 204 h 7112"/>
                <a:gd name="T4" fmla="*/ 2786 w 19735"/>
                <a:gd name="T5" fmla="*/ 432 h 7112"/>
                <a:gd name="T6" fmla="*/ 4699 w 19735"/>
                <a:gd name="T7" fmla="*/ 932 h 7112"/>
                <a:gd name="T8" fmla="*/ 6798 w 19735"/>
                <a:gd name="T9" fmla="*/ 1474 h 7112"/>
                <a:gd name="T10" fmla="*/ 8331 w 19735"/>
                <a:gd name="T11" fmla="*/ 1795 h 7112"/>
                <a:gd name="T12" fmla="*/ 10464 w 19735"/>
                <a:gd name="T13" fmla="*/ 2109 h 7112"/>
                <a:gd name="T14" fmla="*/ 12767 w 19735"/>
                <a:gd name="T15" fmla="*/ 2439 h 7112"/>
                <a:gd name="T16" fmla="*/ 16340 w 19735"/>
                <a:gd name="T17" fmla="*/ 3074 h 7112"/>
                <a:gd name="T18" fmla="*/ 17305 w 19735"/>
                <a:gd name="T19" fmla="*/ 3175 h 7112"/>
                <a:gd name="T20" fmla="*/ 18482 w 19735"/>
                <a:gd name="T21" fmla="*/ 3243 h 7112"/>
                <a:gd name="T22" fmla="*/ 18863 w 19735"/>
                <a:gd name="T23" fmla="*/ 3311 h 7112"/>
                <a:gd name="T24" fmla="*/ 19227 w 19735"/>
                <a:gd name="T25" fmla="*/ 3455 h 7112"/>
                <a:gd name="T26" fmla="*/ 19523 w 19735"/>
                <a:gd name="T27" fmla="*/ 3649 h 7112"/>
                <a:gd name="T28" fmla="*/ 19633 w 19735"/>
                <a:gd name="T29" fmla="*/ 3760 h 7112"/>
                <a:gd name="T30" fmla="*/ 19709 w 19735"/>
                <a:gd name="T31" fmla="*/ 3887 h 7112"/>
                <a:gd name="T32" fmla="*/ 19735 w 19735"/>
                <a:gd name="T33" fmla="*/ 4039 h 7112"/>
                <a:gd name="T34" fmla="*/ 19709 w 19735"/>
                <a:gd name="T35" fmla="*/ 4208 h 7112"/>
                <a:gd name="T36" fmla="*/ 19650 w 19735"/>
                <a:gd name="T37" fmla="*/ 4378 h 7112"/>
                <a:gd name="T38" fmla="*/ 19455 w 19735"/>
                <a:gd name="T39" fmla="*/ 4699 h 7112"/>
                <a:gd name="T40" fmla="*/ 19201 w 19735"/>
                <a:gd name="T41" fmla="*/ 4996 h 7112"/>
                <a:gd name="T42" fmla="*/ 18922 w 19735"/>
                <a:gd name="T43" fmla="*/ 5233 h 7112"/>
                <a:gd name="T44" fmla="*/ 18465 w 19735"/>
                <a:gd name="T45" fmla="*/ 5512 h 7112"/>
                <a:gd name="T46" fmla="*/ 17957 w 19735"/>
                <a:gd name="T47" fmla="*/ 5741 h 7112"/>
                <a:gd name="T48" fmla="*/ 17212 w 19735"/>
                <a:gd name="T49" fmla="*/ 5961 h 7112"/>
                <a:gd name="T50" fmla="*/ 16247 w 19735"/>
                <a:gd name="T51" fmla="*/ 6147 h 7112"/>
                <a:gd name="T52" fmla="*/ 14333 w 19735"/>
                <a:gd name="T53" fmla="*/ 6435 h 7112"/>
                <a:gd name="T54" fmla="*/ 13808 w 19735"/>
                <a:gd name="T55" fmla="*/ 6562 h 7112"/>
                <a:gd name="T56" fmla="*/ 13326 w 19735"/>
                <a:gd name="T57" fmla="*/ 6757 h 7112"/>
                <a:gd name="T58" fmla="*/ 12886 w 19735"/>
                <a:gd name="T59" fmla="*/ 6960 h 7112"/>
                <a:gd name="T60" fmla="*/ 12538 w 19735"/>
                <a:gd name="T61" fmla="*/ 7061 h 7112"/>
                <a:gd name="T62" fmla="*/ 11988 w 19735"/>
                <a:gd name="T63" fmla="*/ 7112 h 7112"/>
                <a:gd name="T64" fmla="*/ 11226 w 19735"/>
                <a:gd name="T65" fmla="*/ 7061 h 7112"/>
                <a:gd name="T66" fmla="*/ 9821 w 19735"/>
                <a:gd name="T67" fmla="*/ 6909 h 7112"/>
                <a:gd name="T68" fmla="*/ 8001 w 19735"/>
                <a:gd name="T69" fmla="*/ 6824 h 7112"/>
                <a:gd name="T70" fmla="*/ 3437 w 19735"/>
                <a:gd name="T71" fmla="*/ 6697 h 7112"/>
                <a:gd name="T72" fmla="*/ 136 w 19735"/>
                <a:gd name="T73" fmla="*/ 6570 h 7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35" h="7112">
                  <a:moveTo>
                    <a:pt x="0" y="0"/>
                  </a:moveTo>
                  <a:lnTo>
                    <a:pt x="1609" y="204"/>
                  </a:lnTo>
                  <a:lnTo>
                    <a:pt x="2786" y="432"/>
                  </a:lnTo>
                  <a:lnTo>
                    <a:pt x="4699" y="932"/>
                  </a:lnTo>
                  <a:lnTo>
                    <a:pt x="6798" y="1474"/>
                  </a:lnTo>
                  <a:lnTo>
                    <a:pt x="8331" y="1795"/>
                  </a:lnTo>
                  <a:lnTo>
                    <a:pt x="10464" y="2109"/>
                  </a:lnTo>
                  <a:lnTo>
                    <a:pt x="12767" y="2439"/>
                  </a:lnTo>
                  <a:lnTo>
                    <a:pt x="16340" y="3074"/>
                  </a:lnTo>
                  <a:lnTo>
                    <a:pt x="17305" y="3175"/>
                  </a:lnTo>
                  <a:lnTo>
                    <a:pt x="18482" y="3243"/>
                  </a:lnTo>
                  <a:lnTo>
                    <a:pt x="18863" y="3311"/>
                  </a:lnTo>
                  <a:lnTo>
                    <a:pt x="19227" y="3455"/>
                  </a:lnTo>
                  <a:lnTo>
                    <a:pt x="19523" y="3649"/>
                  </a:lnTo>
                  <a:lnTo>
                    <a:pt x="19633" y="3760"/>
                  </a:lnTo>
                  <a:lnTo>
                    <a:pt x="19709" y="3887"/>
                  </a:lnTo>
                  <a:lnTo>
                    <a:pt x="19735" y="4039"/>
                  </a:lnTo>
                  <a:lnTo>
                    <a:pt x="19709" y="4208"/>
                  </a:lnTo>
                  <a:lnTo>
                    <a:pt x="19650" y="4378"/>
                  </a:lnTo>
                  <a:lnTo>
                    <a:pt x="19455" y="4699"/>
                  </a:lnTo>
                  <a:lnTo>
                    <a:pt x="19201" y="4996"/>
                  </a:lnTo>
                  <a:lnTo>
                    <a:pt x="18922" y="5233"/>
                  </a:lnTo>
                  <a:lnTo>
                    <a:pt x="18465" y="5512"/>
                  </a:lnTo>
                  <a:lnTo>
                    <a:pt x="17957" y="5741"/>
                  </a:lnTo>
                  <a:lnTo>
                    <a:pt x="17212" y="5961"/>
                  </a:lnTo>
                  <a:lnTo>
                    <a:pt x="16247" y="6147"/>
                  </a:lnTo>
                  <a:lnTo>
                    <a:pt x="14333" y="6435"/>
                  </a:lnTo>
                  <a:lnTo>
                    <a:pt x="13808" y="6562"/>
                  </a:lnTo>
                  <a:lnTo>
                    <a:pt x="13326" y="6757"/>
                  </a:lnTo>
                  <a:lnTo>
                    <a:pt x="12886" y="6960"/>
                  </a:lnTo>
                  <a:lnTo>
                    <a:pt x="12538" y="7061"/>
                  </a:lnTo>
                  <a:lnTo>
                    <a:pt x="11988" y="7112"/>
                  </a:lnTo>
                  <a:lnTo>
                    <a:pt x="11226" y="7061"/>
                  </a:lnTo>
                  <a:lnTo>
                    <a:pt x="9821" y="6909"/>
                  </a:lnTo>
                  <a:lnTo>
                    <a:pt x="8001" y="6824"/>
                  </a:lnTo>
                  <a:lnTo>
                    <a:pt x="3437" y="6697"/>
                  </a:lnTo>
                  <a:lnTo>
                    <a:pt x="136" y="657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1" name="Freeform 29">
              <a:extLst>
                <a:ext uri="{FF2B5EF4-FFF2-40B4-BE49-F238E27FC236}">
                  <a16:creationId xmlns:a16="http://schemas.microsoft.com/office/drawing/2014/main" id="{A43EBD13-D696-457E-A234-858DE2449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931" y="5758497"/>
              <a:ext cx="808038" cy="1158875"/>
            </a:xfrm>
            <a:custGeom>
              <a:avLst/>
              <a:gdLst>
                <a:gd name="T0" fmla="*/ 1346 w 2244"/>
                <a:gd name="T1" fmla="*/ 3218 h 3218"/>
                <a:gd name="T2" fmla="*/ 711 w 2244"/>
                <a:gd name="T3" fmla="*/ 2583 h 3218"/>
                <a:gd name="T4" fmla="*/ 305 w 2244"/>
                <a:gd name="T5" fmla="*/ 2125 h 3218"/>
                <a:gd name="T6" fmla="*/ 144 w 2244"/>
                <a:gd name="T7" fmla="*/ 1821 h 3218"/>
                <a:gd name="T8" fmla="*/ 60 w 2244"/>
                <a:gd name="T9" fmla="*/ 1558 h 3218"/>
                <a:gd name="T10" fmla="*/ 17 w 2244"/>
                <a:gd name="T11" fmla="*/ 1330 h 3218"/>
                <a:gd name="T12" fmla="*/ 0 w 2244"/>
                <a:gd name="T13" fmla="*/ 1025 h 3218"/>
                <a:gd name="T14" fmla="*/ 170 w 2244"/>
                <a:gd name="T15" fmla="*/ 779 h 3218"/>
                <a:gd name="T16" fmla="*/ 424 w 2244"/>
                <a:gd name="T17" fmla="*/ 568 h 3218"/>
                <a:gd name="T18" fmla="*/ 999 w 2244"/>
                <a:gd name="T19" fmla="*/ 322 h 3218"/>
                <a:gd name="T20" fmla="*/ 1668 w 2244"/>
                <a:gd name="T21" fmla="*/ 85 h 3218"/>
                <a:gd name="T22" fmla="*/ 2244 w 2244"/>
                <a:gd name="T23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4" h="3218">
                  <a:moveTo>
                    <a:pt x="1346" y="3218"/>
                  </a:moveTo>
                  <a:lnTo>
                    <a:pt x="711" y="2583"/>
                  </a:lnTo>
                  <a:lnTo>
                    <a:pt x="305" y="2125"/>
                  </a:lnTo>
                  <a:lnTo>
                    <a:pt x="144" y="1821"/>
                  </a:lnTo>
                  <a:lnTo>
                    <a:pt x="60" y="1558"/>
                  </a:lnTo>
                  <a:lnTo>
                    <a:pt x="17" y="1330"/>
                  </a:lnTo>
                  <a:lnTo>
                    <a:pt x="0" y="1025"/>
                  </a:lnTo>
                  <a:lnTo>
                    <a:pt x="170" y="779"/>
                  </a:lnTo>
                  <a:lnTo>
                    <a:pt x="424" y="568"/>
                  </a:lnTo>
                  <a:lnTo>
                    <a:pt x="999" y="322"/>
                  </a:lnTo>
                  <a:lnTo>
                    <a:pt x="1668" y="85"/>
                  </a:lnTo>
                  <a:lnTo>
                    <a:pt x="2244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B60FB31-F3BC-4384-8D97-065FF8356F6D}"/>
              </a:ext>
            </a:extLst>
          </p:cNvPr>
          <p:cNvGrpSpPr/>
          <p:nvPr/>
        </p:nvGrpSpPr>
        <p:grpSpPr>
          <a:xfrm>
            <a:off x="1379981" y="332422"/>
            <a:ext cx="9831388" cy="6591300"/>
            <a:chOff x="1379981" y="332422"/>
            <a:chExt cx="9831388" cy="6591300"/>
          </a:xfrm>
        </p:grpSpPr>
        <p:sp>
          <p:nvSpPr>
            <p:cNvPr id="214" name="Freeform 22">
              <a:extLst>
                <a:ext uri="{FF2B5EF4-FFF2-40B4-BE49-F238E27FC236}">
                  <a16:creationId xmlns:a16="http://schemas.microsoft.com/office/drawing/2014/main" id="{6842CB8B-6E68-4A8F-8C60-AC000486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481" y="332422"/>
              <a:ext cx="7735888" cy="2397125"/>
            </a:xfrm>
            <a:custGeom>
              <a:avLst/>
              <a:gdLst>
                <a:gd name="T0" fmla="*/ 14325 w 21478"/>
                <a:gd name="T1" fmla="*/ 1625 h 6654"/>
                <a:gd name="T2" fmla="*/ 19328 w 21478"/>
                <a:gd name="T3" fmla="*/ 3691 h 6654"/>
                <a:gd name="T4" fmla="*/ 20877 w 21478"/>
                <a:gd name="T5" fmla="*/ 4588 h 6654"/>
                <a:gd name="T6" fmla="*/ 21411 w 21478"/>
                <a:gd name="T7" fmla="*/ 5147 h 6654"/>
                <a:gd name="T8" fmla="*/ 21478 w 21478"/>
                <a:gd name="T9" fmla="*/ 5427 h 6654"/>
                <a:gd name="T10" fmla="*/ 21411 w 21478"/>
                <a:gd name="T11" fmla="*/ 5731 h 6654"/>
                <a:gd name="T12" fmla="*/ 21216 w 21478"/>
                <a:gd name="T13" fmla="*/ 5985 h 6654"/>
                <a:gd name="T14" fmla="*/ 20573 w 21478"/>
                <a:gd name="T15" fmla="*/ 6256 h 6654"/>
                <a:gd name="T16" fmla="*/ 18524 w 21478"/>
                <a:gd name="T17" fmla="*/ 6375 h 6654"/>
                <a:gd name="T18" fmla="*/ 16009 w 21478"/>
                <a:gd name="T19" fmla="*/ 6654 h 6654"/>
                <a:gd name="T20" fmla="*/ 13419 w 21478"/>
                <a:gd name="T21" fmla="*/ 6510 h 6654"/>
                <a:gd name="T22" fmla="*/ 13029 w 21478"/>
                <a:gd name="T23" fmla="*/ 6366 h 6654"/>
                <a:gd name="T24" fmla="*/ 12758 w 21478"/>
                <a:gd name="T25" fmla="*/ 6028 h 6654"/>
                <a:gd name="T26" fmla="*/ 12538 w 21478"/>
                <a:gd name="T27" fmla="*/ 6019 h 6654"/>
                <a:gd name="T28" fmla="*/ 11963 w 21478"/>
                <a:gd name="T29" fmla="*/ 6265 h 6654"/>
                <a:gd name="T30" fmla="*/ 8839 w 21478"/>
                <a:gd name="T31" fmla="*/ 6248 h 6654"/>
                <a:gd name="T32" fmla="*/ 4894 w 21478"/>
                <a:gd name="T33" fmla="*/ 6087 h 6654"/>
                <a:gd name="T34" fmla="*/ 1837 w 21478"/>
                <a:gd name="T35" fmla="*/ 6087 h 6654"/>
                <a:gd name="T36" fmla="*/ 567 w 21478"/>
                <a:gd name="T37" fmla="*/ 5994 h 6654"/>
                <a:gd name="T38" fmla="*/ 144 w 21478"/>
                <a:gd name="T39" fmla="*/ 5698 h 6654"/>
                <a:gd name="T40" fmla="*/ 9 w 21478"/>
                <a:gd name="T41" fmla="*/ 5418 h 6654"/>
                <a:gd name="T42" fmla="*/ 34 w 21478"/>
                <a:gd name="T43" fmla="*/ 5122 h 6654"/>
                <a:gd name="T44" fmla="*/ 347 w 21478"/>
                <a:gd name="T45" fmla="*/ 4741 h 6654"/>
                <a:gd name="T46" fmla="*/ 2117 w 21478"/>
                <a:gd name="T47" fmla="*/ 4191 h 6654"/>
                <a:gd name="T48" fmla="*/ 3759 w 21478"/>
                <a:gd name="T49" fmla="*/ 3979 h 6654"/>
                <a:gd name="T50" fmla="*/ 6756 w 21478"/>
                <a:gd name="T51" fmla="*/ 4097 h 6654"/>
                <a:gd name="T52" fmla="*/ 9355 w 21478"/>
                <a:gd name="T53" fmla="*/ 4064 h 6654"/>
                <a:gd name="T54" fmla="*/ 12750 w 21478"/>
                <a:gd name="T55" fmla="*/ 4572 h 6654"/>
                <a:gd name="T56" fmla="*/ 14968 w 21478"/>
                <a:gd name="T57" fmla="*/ 4639 h 6654"/>
                <a:gd name="T58" fmla="*/ 16077 w 21478"/>
                <a:gd name="T59" fmla="*/ 4910 h 6654"/>
                <a:gd name="T60" fmla="*/ 17203 w 21478"/>
                <a:gd name="T61" fmla="*/ 5207 h 6654"/>
                <a:gd name="T62" fmla="*/ 18219 w 21478"/>
                <a:gd name="T63" fmla="*/ 5071 h 6654"/>
                <a:gd name="T64" fmla="*/ 18575 w 21478"/>
                <a:gd name="T65" fmla="*/ 4910 h 6654"/>
                <a:gd name="T66" fmla="*/ 18498 w 21478"/>
                <a:gd name="T67" fmla="*/ 4783 h 6654"/>
                <a:gd name="T68" fmla="*/ 17025 w 21478"/>
                <a:gd name="T69" fmla="*/ 3962 h 6654"/>
                <a:gd name="T70" fmla="*/ 15070 w 21478"/>
                <a:gd name="T71" fmla="*/ 2870 h 6654"/>
                <a:gd name="T72" fmla="*/ 13715 w 21478"/>
                <a:gd name="T73" fmla="*/ 2523 h 6654"/>
                <a:gd name="T74" fmla="*/ 12276 w 21478"/>
                <a:gd name="T75" fmla="*/ 1972 h 6654"/>
                <a:gd name="T76" fmla="*/ 8271 w 21478"/>
                <a:gd name="T77" fmla="*/ 956 h 6654"/>
                <a:gd name="T78" fmla="*/ 6595 w 21478"/>
                <a:gd name="T79" fmla="*/ 313 h 6654"/>
                <a:gd name="T80" fmla="*/ 6536 w 21478"/>
                <a:gd name="T81" fmla="*/ 152 h 6654"/>
                <a:gd name="T82" fmla="*/ 7103 w 21478"/>
                <a:gd name="T83" fmla="*/ 0 h 6654"/>
                <a:gd name="T84" fmla="*/ 9364 w 21478"/>
                <a:gd name="T85" fmla="*/ 161 h 6654"/>
                <a:gd name="T86" fmla="*/ 11091 w 21478"/>
                <a:gd name="T87" fmla="*/ 516 h 6654"/>
                <a:gd name="T88" fmla="*/ 12073 w 21478"/>
                <a:gd name="T89" fmla="*/ 660 h 6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78" h="6654">
                  <a:moveTo>
                    <a:pt x="12073" y="660"/>
                  </a:moveTo>
                  <a:lnTo>
                    <a:pt x="12369" y="762"/>
                  </a:lnTo>
                  <a:lnTo>
                    <a:pt x="14325" y="1625"/>
                  </a:lnTo>
                  <a:lnTo>
                    <a:pt x="16136" y="2362"/>
                  </a:lnTo>
                  <a:lnTo>
                    <a:pt x="18397" y="3276"/>
                  </a:lnTo>
                  <a:lnTo>
                    <a:pt x="19328" y="3691"/>
                  </a:lnTo>
                  <a:lnTo>
                    <a:pt x="19963" y="4013"/>
                  </a:lnTo>
                  <a:lnTo>
                    <a:pt x="20505" y="4334"/>
                  </a:lnTo>
                  <a:lnTo>
                    <a:pt x="20877" y="4588"/>
                  </a:lnTo>
                  <a:lnTo>
                    <a:pt x="21140" y="4809"/>
                  </a:lnTo>
                  <a:lnTo>
                    <a:pt x="21292" y="4969"/>
                  </a:lnTo>
                  <a:lnTo>
                    <a:pt x="21411" y="5147"/>
                  </a:lnTo>
                  <a:lnTo>
                    <a:pt x="21445" y="5232"/>
                  </a:lnTo>
                  <a:lnTo>
                    <a:pt x="21470" y="5334"/>
                  </a:lnTo>
                  <a:lnTo>
                    <a:pt x="21478" y="5427"/>
                  </a:lnTo>
                  <a:lnTo>
                    <a:pt x="21470" y="5528"/>
                  </a:lnTo>
                  <a:lnTo>
                    <a:pt x="21445" y="5630"/>
                  </a:lnTo>
                  <a:lnTo>
                    <a:pt x="21411" y="5731"/>
                  </a:lnTo>
                  <a:lnTo>
                    <a:pt x="21351" y="5825"/>
                  </a:lnTo>
                  <a:lnTo>
                    <a:pt x="21292" y="5909"/>
                  </a:lnTo>
                  <a:lnTo>
                    <a:pt x="21216" y="5985"/>
                  </a:lnTo>
                  <a:lnTo>
                    <a:pt x="21055" y="6104"/>
                  </a:lnTo>
                  <a:lnTo>
                    <a:pt x="20869" y="6180"/>
                  </a:lnTo>
                  <a:lnTo>
                    <a:pt x="20573" y="6256"/>
                  </a:lnTo>
                  <a:lnTo>
                    <a:pt x="20166" y="6299"/>
                  </a:lnTo>
                  <a:lnTo>
                    <a:pt x="19049" y="6324"/>
                  </a:lnTo>
                  <a:lnTo>
                    <a:pt x="18524" y="6375"/>
                  </a:lnTo>
                  <a:lnTo>
                    <a:pt x="16958" y="6612"/>
                  </a:lnTo>
                  <a:lnTo>
                    <a:pt x="16433" y="6654"/>
                  </a:lnTo>
                  <a:lnTo>
                    <a:pt x="16009" y="6654"/>
                  </a:lnTo>
                  <a:lnTo>
                    <a:pt x="14740" y="6553"/>
                  </a:lnTo>
                  <a:lnTo>
                    <a:pt x="13724" y="6536"/>
                  </a:lnTo>
                  <a:lnTo>
                    <a:pt x="13419" y="6510"/>
                  </a:lnTo>
                  <a:lnTo>
                    <a:pt x="13216" y="6468"/>
                  </a:lnTo>
                  <a:lnTo>
                    <a:pt x="13114" y="6426"/>
                  </a:lnTo>
                  <a:lnTo>
                    <a:pt x="13029" y="6366"/>
                  </a:lnTo>
                  <a:lnTo>
                    <a:pt x="12953" y="6282"/>
                  </a:lnTo>
                  <a:lnTo>
                    <a:pt x="12826" y="6095"/>
                  </a:lnTo>
                  <a:lnTo>
                    <a:pt x="12758" y="6028"/>
                  </a:lnTo>
                  <a:lnTo>
                    <a:pt x="12691" y="5985"/>
                  </a:lnTo>
                  <a:lnTo>
                    <a:pt x="12615" y="5994"/>
                  </a:lnTo>
                  <a:lnTo>
                    <a:pt x="12538" y="6019"/>
                  </a:lnTo>
                  <a:lnTo>
                    <a:pt x="12276" y="6180"/>
                  </a:lnTo>
                  <a:lnTo>
                    <a:pt x="12166" y="6222"/>
                  </a:lnTo>
                  <a:lnTo>
                    <a:pt x="11963" y="6265"/>
                  </a:lnTo>
                  <a:lnTo>
                    <a:pt x="10752" y="6333"/>
                  </a:lnTo>
                  <a:lnTo>
                    <a:pt x="10109" y="6324"/>
                  </a:lnTo>
                  <a:lnTo>
                    <a:pt x="8839" y="6248"/>
                  </a:lnTo>
                  <a:lnTo>
                    <a:pt x="7078" y="6206"/>
                  </a:lnTo>
                  <a:lnTo>
                    <a:pt x="5418" y="6087"/>
                  </a:lnTo>
                  <a:lnTo>
                    <a:pt x="4894" y="6087"/>
                  </a:lnTo>
                  <a:lnTo>
                    <a:pt x="3564" y="6155"/>
                  </a:lnTo>
                  <a:lnTo>
                    <a:pt x="2862" y="6138"/>
                  </a:lnTo>
                  <a:lnTo>
                    <a:pt x="1837" y="6087"/>
                  </a:lnTo>
                  <a:lnTo>
                    <a:pt x="1075" y="6087"/>
                  </a:lnTo>
                  <a:lnTo>
                    <a:pt x="762" y="6053"/>
                  </a:lnTo>
                  <a:lnTo>
                    <a:pt x="567" y="5994"/>
                  </a:lnTo>
                  <a:lnTo>
                    <a:pt x="381" y="5909"/>
                  </a:lnTo>
                  <a:lnTo>
                    <a:pt x="220" y="5774"/>
                  </a:lnTo>
                  <a:lnTo>
                    <a:pt x="144" y="5698"/>
                  </a:lnTo>
                  <a:lnTo>
                    <a:pt x="85" y="5613"/>
                  </a:lnTo>
                  <a:lnTo>
                    <a:pt x="42" y="5511"/>
                  </a:lnTo>
                  <a:lnTo>
                    <a:pt x="9" y="5418"/>
                  </a:lnTo>
                  <a:lnTo>
                    <a:pt x="0" y="5317"/>
                  </a:lnTo>
                  <a:lnTo>
                    <a:pt x="9" y="5223"/>
                  </a:lnTo>
                  <a:lnTo>
                    <a:pt x="34" y="5122"/>
                  </a:lnTo>
                  <a:lnTo>
                    <a:pt x="76" y="5037"/>
                  </a:lnTo>
                  <a:lnTo>
                    <a:pt x="195" y="4868"/>
                  </a:lnTo>
                  <a:lnTo>
                    <a:pt x="347" y="4741"/>
                  </a:lnTo>
                  <a:lnTo>
                    <a:pt x="525" y="4648"/>
                  </a:lnTo>
                  <a:lnTo>
                    <a:pt x="813" y="4546"/>
                  </a:lnTo>
                  <a:lnTo>
                    <a:pt x="2117" y="4191"/>
                  </a:lnTo>
                  <a:lnTo>
                    <a:pt x="2718" y="4064"/>
                  </a:lnTo>
                  <a:lnTo>
                    <a:pt x="3234" y="3996"/>
                  </a:lnTo>
                  <a:lnTo>
                    <a:pt x="3759" y="3979"/>
                  </a:lnTo>
                  <a:lnTo>
                    <a:pt x="4496" y="3996"/>
                  </a:lnTo>
                  <a:lnTo>
                    <a:pt x="6138" y="4097"/>
                  </a:lnTo>
                  <a:lnTo>
                    <a:pt x="6756" y="4097"/>
                  </a:lnTo>
                  <a:lnTo>
                    <a:pt x="8212" y="4004"/>
                  </a:lnTo>
                  <a:lnTo>
                    <a:pt x="8737" y="4013"/>
                  </a:lnTo>
                  <a:lnTo>
                    <a:pt x="9355" y="4064"/>
                  </a:lnTo>
                  <a:lnTo>
                    <a:pt x="10278" y="4199"/>
                  </a:lnTo>
                  <a:lnTo>
                    <a:pt x="11920" y="4470"/>
                  </a:lnTo>
                  <a:lnTo>
                    <a:pt x="12750" y="4572"/>
                  </a:lnTo>
                  <a:lnTo>
                    <a:pt x="13453" y="4622"/>
                  </a:lnTo>
                  <a:lnTo>
                    <a:pt x="14350" y="4631"/>
                  </a:lnTo>
                  <a:lnTo>
                    <a:pt x="14968" y="4639"/>
                  </a:lnTo>
                  <a:lnTo>
                    <a:pt x="15273" y="4673"/>
                  </a:lnTo>
                  <a:lnTo>
                    <a:pt x="15578" y="4741"/>
                  </a:lnTo>
                  <a:lnTo>
                    <a:pt x="16077" y="4910"/>
                  </a:lnTo>
                  <a:lnTo>
                    <a:pt x="16560" y="5080"/>
                  </a:lnTo>
                  <a:lnTo>
                    <a:pt x="16924" y="5173"/>
                  </a:lnTo>
                  <a:lnTo>
                    <a:pt x="17203" y="5207"/>
                  </a:lnTo>
                  <a:lnTo>
                    <a:pt x="17508" y="5207"/>
                  </a:lnTo>
                  <a:lnTo>
                    <a:pt x="17847" y="5164"/>
                  </a:lnTo>
                  <a:lnTo>
                    <a:pt x="18219" y="5071"/>
                  </a:lnTo>
                  <a:lnTo>
                    <a:pt x="18439" y="4995"/>
                  </a:lnTo>
                  <a:lnTo>
                    <a:pt x="18515" y="4953"/>
                  </a:lnTo>
                  <a:lnTo>
                    <a:pt x="18575" y="4910"/>
                  </a:lnTo>
                  <a:lnTo>
                    <a:pt x="18592" y="4868"/>
                  </a:lnTo>
                  <a:lnTo>
                    <a:pt x="18558" y="4826"/>
                  </a:lnTo>
                  <a:lnTo>
                    <a:pt x="18498" y="4783"/>
                  </a:lnTo>
                  <a:lnTo>
                    <a:pt x="17957" y="4546"/>
                  </a:lnTo>
                  <a:lnTo>
                    <a:pt x="17576" y="4334"/>
                  </a:lnTo>
                  <a:lnTo>
                    <a:pt x="17025" y="3962"/>
                  </a:lnTo>
                  <a:lnTo>
                    <a:pt x="16551" y="3649"/>
                  </a:lnTo>
                  <a:lnTo>
                    <a:pt x="15696" y="3183"/>
                  </a:lnTo>
                  <a:lnTo>
                    <a:pt x="15070" y="2870"/>
                  </a:lnTo>
                  <a:lnTo>
                    <a:pt x="14689" y="2717"/>
                  </a:lnTo>
                  <a:lnTo>
                    <a:pt x="14401" y="2641"/>
                  </a:lnTo>
                  <a:lnTo>
                    <a:pt x="13715" y="2523"/>
                  </a:lnTo>
                  <a:lnTo>
                    <a:pt x="13351" y="2413"/>
                  </a:lnTo>
                  <a:lnTo>
                    <a:pt x="12818" y="2192"/>
                  </a:lnTo>
                  <a:lnTo>
                    <a:pt x="12276" y="1972"/>
                  </a:lnTo>
                  <a:lnTo>
                    <a:pt x="11793" y="1820"/>
                  </a:lnTo>
                  <a:lnTo>
                    <a:pt x="9254" y="1193"/>
                  </a:lnTo>
                  <a:lnTo>
                    <a:pt x="8271" y="956"/>
                  </a:lnTo>
                  <a:lnTo>
                    <a:pt x="7755" y="779"/>
                  </a:lnTo>
                  <a:lnTo>
                    <a:pt x="6714" y="372"/>
                  </a:lnTo>
                  <a:lnTo>
                    <a:pt x="6595" y="313"/>
                  </a:lnTo>
                  <a:lnTo>
                    <a:pt x="6511" y="262"/>
                  </a:lnTo>
                  <a:lnTo>
                    <a:pt x="6485" y="203"/>
                  </a:lnTo>
                  <a:lnTo>
                    <a:pt x="6536" y="152"/>
                  </a:lnTo>
                  <a:lnTo>
                    <a:pt x="6629" y="101"/>
                  </a:lnTo>
                  <a:lnTo>
                    <a:pt x="6875" y="34"/>
                  </a:lnTo>
                  <a:lnTo>
                    <a:pt x="7103" y="0"/>
                  </a:lnTo>
                  <a:lnTo>
                    <a:pt x="7416" y="0"/>
                  </a:lnTo>
                  <a:lnTo>
                    <a:pt x="8212" y="84"/>
                  </a:lnTo>
                  <a:lnTo>
                    <a:pt x="9364" y="161"/>
                  </a:lnTo>
                  <a:lnTo>
                    <a:pt x="9880" y="228"/>
                  </a:lnTo>
                  <a:lnTo>
                    <a:pt x="10490" y="372"/>
                  </a:lnTo>
                  <a:lnTo>
                    <a:pt x="11091" y="516"/>
                  </a:lnTo>
                  <a:lnTo>
                    <a:pt x="11489" y="575"/>
                  </a:lnTo>
                  <a:lnTo>
                    <a:pt x="11886" y="618"/>
                  </a:lnTo>
                  <a:lnTo>
                    <a:pt x="12073" y="66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5" name="Freeform 23">
              <a:extLst>
                <a:ext uri="{FF2B5EF4-FFF2-40B4-BE49-F238E27FC236}">
                  <a16:creationId xmlns:a16="http://schemas.microsoft.com/office/drawing/2014/main" id="{90E8C869-0D82-4035-ACA9-D7C10476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981" y="5529897"/>
              <a:ext cx="1211263" cy="1393825"/>
            </a:xfrm>
            <a:custGeom>
              <a:avLst/>
              <a:gdLst>
                <a:gd name="T0" fmla="*/ 3319 w 3361"/>
                <a:gd name="T1" fmla="*/ 3870 h 3870"/>
                <a:gd name="T2" fmla="*/ 3166 w 3361"/>
                <a:gd name="T3" fmla="*/ 3751 h 3870"/>
                <a:gd name="T4" fmla="*/ 2921 w 3361"/>
                <a:gd name="T5" fmla="*/ 3582 h 3870"/>
                <a:gd name="T6" fmla="*/ 2057 w 3361"/>
                <a:gd name="T7" fmla="*/ 3082 h 3870"/>
                <a:gd name="T8" fmla="*/ 1820 w 3361"/>
                <a:gd name="T9" fmla="*/ 2913 h 3870"/>
                <a:gd name="T10" fmla="*/ 1685 w 3361"/>
                <a:gd name="T11" fmla="*/ 2803 h 3870"/>
                <a:gd name="T12" fmla="*/ 1575 w 3361"/>
                <a:gd name="T13" fmla="*/ 2684 h 3870"/>
                <a:gd name="T14" fmla="*/ 1507 w 3361"/>
                <a:gd name="T15" fmla="*/ 2591 h 3870"/>
                <a:gd name="T16" fmla="*/ 1456 w 3361"/>
                <a:gd name="T17" fmla="*/ 2498 h 3870"/>
                <a:gd name="T18" fmla="*/ 1422 w 3361"/>
                <a:gd name="T19" fmla="*/ 2388 h 3870"/>
                <a:gd name="T20" fmla="*/ 1405 w 3361"/>
                <a:gd name="T21" fmla="*/ 2278 h 3870"/>
                <a:gd name="T22" fmla="*/ 1414 w 3361"/>
                <a:gd name="T23" fmla="*/ 2227 h 3870"/>
                <a:gd name="T24" fmla="*/ 1422 w 3361"/>
                <a:gd name="T25" fmla="*/ 2176 h 3870"/>
                <a:gd name="T26" fmla="*/ 1439 w 3361"/>
                <a:gd name="T27" fmla="*/ 2134 h 3870"/>
                <a:gd name="T28" fmla="*/ 1465 w 3361"/>
                <a:gd name="T29" fmla="*/ 2092 h 3870"/>
                <a:gd name="T30" fmla="*/ 1498 w 3361"/>
                <a:gd name="T31" fmla="*/ 2058 h 3870"/>
                <a:gd name="T32" fmla="*/ 1541 w 3361"/>
                <a:gd name="T33" fmla="*/ 2032 h 3870"/>
                <a:gd name="T34" fmla="*/ 1651 w 3361"/>
                <a:gd name="T35" fmla="*/ 1990 h 3870"/>
                <a:gd name="T36" fmla="*/ 1888 w 3361"/>
                <a:gd name="T37" fmla="*/ 1939 h 3870"/>
                <a:gd name="T38" fmla="*/ 2142 w 3361"/>
                <a:gd name="T39" fmla="*/ 1880 h 3870"/>
                <a:gd name="T40" fmla="*/ 2362 w 3361"/>
                <a:gd name="T41" fmla="*/ 1804 h 3870"/>
                <a:gd name="T42" fmla="*/ 2574 w 3361"/>
                <a:gd name="T43" fmla="*/ 1702 h 3870"/>
                <a:gd name="T44" fmla="*/ 2768 w 3361"/>
                <a:gd name="T45" fmla="*/ 1584 h 3870"/>
                <a:gd name="T46" fmla="*/ 2946 w 3361"/>
                <a:gd name="T47" fmla="*/ 1431 h 3870"/>
                <a:gd name="T48" fmla="*/ 3073 w 3361"/>
                <a:gd name="T49" fmla="*/ 1313 h 3870"/>
                <a:gd name="T50" fmla="*/ 3183 w 3361"/>
                <a:gd name="T51" fmla="*/ 1169 h 3870"/>
                <a:gd name="T52" fmla="*/ 3276 w 3361"/>
                <a:gd name="T53" fmla="*/ 1025 h 3870"/>
                <a:gd name="T54" fmla="*/ 3327 w 3361"/>
                <a:gd name="T55" fmla="*/ 923 h 3870"/>
                <a:gd name="T56" fmla="*/ 3353 w 3361"/>
                <a:gd name="T57" fmla="*/ 822 h 3870"/>
                <a:gd name="T58" fmla="*/ 3361 w 3361"/>
                <a:gd name="T59" fmla="*/ 720 h 3870"/>
                <a:gd name="T60" fmla="*/ 3344 w 3361"/>
                <a:gd name="T61" fmla="*/ 618 h 3870"/>
                <a:gd name="T62" fmla="*/ 3302 w 3361"/>
                <a:gd name="T63" fmla="*/ 517 h 3870"/>
                <a:gd name="T64" fmla="*/ 3209 w 3361"/>
                <a:gd name="T65" fmla="*/ 373 h 3870"/>
                <a:gd name="T66" fmla="*/ 3099 w 3361"/>
                <a:gd name="T67" fmla="*/ 246 h 3870"/>
                <a:gd name="T68" fmla="*/ 3022 w 3361"/>
                <a:gd name="T69" fmla="*/ 170 h 3870"/>
                <a:gd name="T70" fmla="*/ 2929 w 3361"/>
                <a:gd name="T71" fmla="*/ 110 h 3870"/>
                <a:gd name="T72" fmla="*/ 2836 w 3361"/>
                <a:gd name="T73" fmla="*/ 60 h 3870"/>
                <a:gd name="T74" fmla="*/ 2675 w 3361"/>
                <a:gd name="T75" fmla="*/ 17 h 3870"/>
                <a:gd name="T76" fmla="*/ 2506 w 3361"/>
                <a:gd name="T77" fmla="*/ 0 h 3870"/>
                <a:gd name="T78" fmla="*/ 2159 w 3361"/>
                <a:gd name="T79" fmla="*/ 0 h 3870"/>
                <a:gd name="T80" fmla="*/ 1744 w 3361"/>
                <a:gd name="T81" fmla="*/ 17 h 3870"/>
                <a:gd name="T82" fmla="*/ 1456 w 3361"/>
                <a:gd name="T83" fmla="*/ 43 h 3870"/>
                <a:gd name="T84" fmla="*/ 1228 w 3361"/>
                <a:gd name="T85" fmla="*/ 94 h 3870"/>
                <a:gd name="T86" fmla="*/ 1007 w 3361"/>
                <a:gd name="T87" fmla="*/ 170 h 3870"/>
                <a:gd name="T88" fmla="*/ 737 w 3361"/>
                <a:gd name="T89" fmla="*/ 280 h 3870"/>
                <a:gd name="T90" fmla="*/ 372 w 3361"/>
                <a:gd name="T91" fmla="*/ 475 h 3870"/>
                <a:gd name="T92" fmla="*/ 0 w 3361"/>
                <a:gd name="T93" fmla="*/ 686 h 3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61" h="3870">
                  <a:moveTo>
                    <a:pt x="3319" y="3870"/>
                  </a:moveTo>
                  <a:lnTo>
                    <a:pt x="3166" y="3751"/>
                  </a:lnTo>
                  <a:lnTo>
                    <a:pt x="2921" y="3582"/>
                  </a:lnTo>
                  <a:lnTo>
                    <a:pt x="2057" y="3082"/>
                  </a:lnTo>
                  <a:lnTo>
                    <a:pt x="1820" y="2913"/>
                  </a:lnTo>
                  <a:lnTo>
                    <a:pt x="1685" y="2803"/>
                  </a:lnTo>
                  <a:lnTo>
                    <a:pt x="1575" y="2684"/>
                  </a:lnTo>
                  <a:lnTo>
                    <a:pt x="1507" y="2591"/>
                  </a:lnTo>
                  <a:lnTo>
                    <a:pt x="1456" y="2498"/>
                  </a:lnTo>
                  <a:lnTo>
                    <a:pt x="1422" y="2388"/>
                  </a:lnTo>
                  <a:lnTo>
                    <a:pt x="1405" y="2278"/>
                  </a:lnTo>
                  <a:lnTo>
                    <a:pt x="1414" y="2227"/>
                  </a:lnTo>
                  <a:lnTo>
                    <a:pt x="1422" y="2176"/>
                  </a:lnTo>
                  <a:lnTo>
                    <a:pt x="1439" y="2134"/>
                  </a:lnTo>
                  <a:lnTo>
                    <a:pt x="1465" y="2092"/>
                  </a:lnTo>
                  <a:lnTo>
                    <a:pt x="1498" y="2058"/>
                  </a:lnTo>
                  <a:lnTo>
                    <a:pt x="1541" y="2032"/>
                  </a:lnTo>
                  <a:lnTo>
                    <a:pt x="1651" y="1990"/>
                  </a:lnTo>
                  <a:lnTo>
                    <a:pt x="1888" y="1939"/>
                  </a:lnTo>
                  <a:lnTo>
                    <a:pt x="2142" y="1880"/>
                  </a:lnTo>
                  <a:lnTo>
                    <a:pt x="2362" y="1804"/>
                  </a:lnTo>
                  <a:lnTo>
                    <a:pt x="2574" y="1702"/>
                  </a:lnTo>
                  <a:lnTo>
                    <a:pt x="2768" y="1584"/>
                  </a:lnTo>
                  <a:lnTo>
                    <a:pt x="2946" y="1431"/>
                  </a:lnTo>
                  <a:lnTo>
                    <a:pt x="3073" y="1313"/>
                  </a:lnTo>
                  <a:lnTo>
                    <a:pt x="3183" y="1169"/>
                  </a:lnTo>
                  <a:lnTo>
                    <a:pt x="3276" y="1025"/>
                  </a:lnTo>
                  <a:lnTo>
                    <a:pt x="3327" y="923"/>
                  </a:lnTo>
                  <a:lnTo>
                    <a:pt x="3353" y="822"/>
                  </a:lnTo>
                  <a:lnTo>
                    <a:pt x="3361" y="720"/>
                  </a:lnTo>
                  <a:lnTo>
                    <a:pt x="3344" y="618"/>
                  </a:lnTo>
                  <a:lnTo>
                    <a:pt x="3302" y="517"/>
                  </a:lnTo>
                  <a:lnTo>
                    <a:pt x="3209" y="373"/>
                  </a:lnTo>
                  <a:lnTo>
                    <a:pt x="3099" y="246"/>
                  </a:lnTo>
                  <a:lnTo>
                    <a:pt x="3022" y="170"/>
                  </a:lnTo>
                  <a:lnTo>
                    <a:pt x="2929" y="110"/>
                  </a:lnTo>
                  <a:lnTo>
                    <a:pt x="2836" y="60"/>
                  </a:lnTo>
                  <a:lnTo>
                    <a:pt x="2675" y="17"/>
                  </a:lnTo>
                  <a:lnTo>
                    <a:pt x="2506" y="0"/>
                  </a:lnTo>
                  <a:lnTo>
                    <a:pt x="2159" y="0"/>
                  </a:lnTo>
                  <a:lnTo>
                    <a:pt x="1744" y="17"/>
                  </a:lnTo>
                  <a:lnTo>
                    <a:pt x="1456" y="43"/>
                  </a:lnTo>
                  <a:lnTo>
                    <a:pt x="1228" y="94"/>
                  </a:lnTo>
                  <a:lnTo>
                    <a:pt x="1007" y="170"/>
                  </a:lnTo>
                  <a:lnTo>
                    <a:pt x="737" y="280"/>
                  </a:lnTo>
                  <a:lnTo>
                    <a:pt x="372" y="475"/>
                  </a:lnTo>
                  <a:lnTo>
                    <a:pt x="0" y="686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9" name="Freeform 27">
              <a:extLst>
                <a:ext uri="{FF2B5EF4-FFF2-40B4-BE49-F238E27FC236}">
                  <a16:creationId xmlns:a16="http://schemas.microsoft.com/office/drawing/2014/main" id="{E370C9B5-AB29-4794-A7E4-AB095EDF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544" y="2034222"/>
              <a:ext cx="1698625" cy="1582737"/>
            </a:xfrm>
            <a:custGeom>
              <a:avLst/>
              <a:gdLst>
                <a:gd name="T0" fmla="*/ 3988 w 4716"/>
                <a:gd name="T1" fmla="*/ 4301 h 4394"/>
                <a:gd name="T2" fmla="*/ 3581 w 4716"/>
                <a:gd name="T3" fmla="*/ 4386 h 4394"/>
                <a:gd name="T4" fmla="*/ 2938 w 4716"/>
                <a:gd name="T5" fmla="*/ 4377 h 4394"/>
                <a:gd name="T6" fmla="*/ 2007 w 4716"/>
                <a:gd name="T7" fmla="*/ 4225 h 4394"/>
                <a:gd name="T8" fmla="*/ 1296 w 4716"/>
                <a:gd name="T9" fmla="*/ 4021 h 4394"/>
                <a:gd name="T10" fmla="*/ 754 w 4716"/>
                <a:gd name="T11" fmla="*/ 3759 h 4394"/>
                <a:gd name="T12" fmla="*/ 449 w 4716"/>
                <a:gd name="T13" fmla="*/ 3513 h 4394"/>
                <a:gd name="T14" fmla="*/ 220 w 4716"/>
                <a:gd name="T15" fmla="*/ 3166 h 4394"/>
                <a:gd name="T16" fmla="*/ 60 w 4716"/>
                <a:gd name="T17" fmla="*/ 2709 h 4394"/>
                <a:gd name="T18" fmla="*/ 0 w 4716"/>
                <a:gd name="T19" fmla="*/ 2303 h 4394"/>
                <a:gd name="T20" fmla="*/ 60 w 4716"/>
                <a:gd name="T21" fmla="*/ 1905 h 4394"/>
                <a:gd name="T22" fmla="*/ 237 w 4716"/>
                <a:gd name="T23" fmla="*/ 1524 h 4394"/>
                <a:gd name="T24" fmla="*/ 483 w 4716"/>
                <a:gd name="T25" fmla="*/ 1185 h 4394"/>
                <a:gd name="T26" fmla="*/ 889 w 4716"/>
                <a:gd name="T27" fmla="*/ 821 h 4394"/>
                <a:gd name="T28" fmla="*/ 1355 w 4716"/>
                <a:gd name="T29" fmla="*/ 542 h 4394"/>
                <a:gd name="T30" fmla="*/ 1854 w 4716"/>
                <a:gd name="T31" fmla="*/ 364 h 4394"/>
                <a:gd name="T32" fmla="*/ 2896 w 4716"/>
                <a:gd name="T33" fmla="*/ 169 h 4394"/>
                <a:gd name="T34" fmla="*/ 3768 w 4716"/>
                <a:gd name="T35" fmla="*/ 8 h 4394"/>
                <a:gd name="T36" fmla="*/ 4200 w 4716"/>
                <a:gd name="T37" fmla="*/ 25 h 4394"/>
                <a:gd name="T38" fmla="*/ 4555 w 4716"/>
                <a:gd name="T39" fmla="*/ 144 h 4394"/>
                <a:gd name="T40" fmla="*/ 4657 w 4716"/>
                <a:gd name="T41" fmla="*/ 212 h 4394"/>
                <a:gd name="T42" fmla="*/ 4716 w 4716"/>
                <a:gd name="T43" fmla="*/ 296 h 4394"/>
                <a:gd name="T44" fmla="*/ 4707 w 4716"/>
                <a:gd name="T45" fmla="*/ 398 h 4394"/>
                <a:gd name="T46" fmla="*/ 4606 w 4716"/>
                <a:gd name="T47" fmla="*/ 559 h 4394"/>
                <a:gd name="T48" fmla="*/ 4140 w 4716"/>
                <a:gd name="T49" fmla="*/ 990 h 4394"/>
                <a:gd name="T50" fmla="*/ 3776 w 4716"/>
                <a:gd name="T51" fmla="*/ 1211 h 4394"/>
                <a:gd name="T52" fmla="*/ 2836 w 4716"/>
                <a:gd name="T53" fmla="*/ 1482 h 4394"/>
                <a:gd name="T54" fmla="*/ 2295 w 4716"/>
                <a:gd name="T55" fmla="*/ 1702 h 4394"/>
                <a:gd name="T56" fmla="*/ 1888 w 4716"/>
                <a:gd name="T57" fmla="*/ 1947 h 4394"/>
                <a:gd name="T58" fmla="*/ 1812 w 4716"/>
                <a:gd name="T59" fmla="*/ 2057 h 4394"/>
                <a:gd name="T60" fmla="*/ 1770 w 4716"/>
                <a:gd name="T61" fmla="*/ 2184 h 4394"/>
                <a:gd name="T62" fmla="*/ 1778 w 4716"/>
                <a:gd name="T63" fmla="*/ 2311 h 4394"/>
                <a:gd name="T64" fmla="*/ 1837 w 4716"/>
                <a:gd name="T65" fmla="*/ 2421 h 4394"/>
                <a:gd name="T66" fmla="*/ 1998 w 4716"/>
                <a:gd name="T67" fmla="*/ 2548 h 4394"/>
                <a:gd name="T68" fmla="*/ 3243 w 4716"/>
                <a:gd name="T69" fmla="*/ 3099 h 4394"/>
                <a:gd name="T70" fmla="*/ 4022 w 4716"/>
                <a:gd name="T71" fmla="*/ 3488 h 4394"/>
                <a:gd name="T72" fmla="*/ 4225 w 4716"/>
                <a:gd name="T73" fmla="*/ 3657 h 4394"/>
                <a:gd name="T74" fmla="*/ 4335 w 4716"/>
                <a:gd name="T75" fmla="*/ 3818 h 4394"/>
                <a:gd name="T76" fmla="*/ 4352 w 4716"/>
                <a:gd name="T77" fmla="*/ 3937 h 4394"/>
                <a:gd name="T78" fmla="*/ 4310 w 4716"/>
                <a:gd name="T79" fmla="*/ 4055 h 4394"/>
                <a:gd name="T80" fmla="*/ 4225 w 4716"/>
                <a:gd name="T81" fmla="*/ 4157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16" h="4394">
                  <a:moveTo>
                    <a:pt x="4115" y="4242"/>
                  </a:moveTo>
                  <a:lnTo>
                    <a:pt x="3988" y="4301"/>
                  </a:lnTo>
                  <a:lnTo>
                    <a:pt x="3793" y="4360"/>
                  </a:lnTo>
                  <a:lnTo>
                    <a:pt x="3581" y="4386"/>
                  </a:lnTo>
                  <a:lnTo>
                    <a:pt x="3302" y="4394"/>
                  </a:lnTo>
                  <a:lnTo>
                    <a:pt x="2938" y="4377"/>
                  </a:lnTo>
                  <a:lnTo>
                    <a:pt x="2464" y="4309"/>
                  </a:lnTo>
                  <a:lnTo>
                    <a:pt x="2007" y="4225"/>
                  </a:lnTo>
                  <a:lnTo>
                    <a:pt x="1617" y="4123"/>
                  </a:lnTo>
                  <a:lnTo>
                    <a:pt x="1296" y="4021"/>
                  </a:lnTo>
                  <a:lnTo>
                    <a:pt x="991" y="3894"/>
                  </a:lnTo>
                  <a:lnTo>
                    <a:pt x="754" y="3759"/>
                  </a:lnTo>
                  <a:lnTo>
                    <a:pt x="593" y="3649"/>
                  </a:lnTo>
                  <a:lnTo>
                    <a:pt x="449" y="3513"/>
                  </a:lnTo>
                  <a:lnTo>
                    <a:pt x="331" y="3353"/>
                  </a:lnTo>
                  <a:lnTo>
                    <a:pt x="220" y="3166"/>
                  </a:lnTo>
                  <a:lnTo>
                    <a:pt x="144" y="2972"/>
                  </a:lnTo>
                  <a:lnTo>
                    <a:pt x="60" y="2709"/>
                  </a:lnTo>
                  <a:lnTo>
                    <a:pt x="17" y="2506"/>
                  </a:lnTo>
                  <a:lnTo>
                    <a:pt x="0" y="2303"/>
                  </a:lnTo>
                  <a:lnTo>
                    <a:pt x="17" y="2108"/>
                  </a:lnTo>
                  <a:lnTo>
                    <a:pt x="60" y="1905"/>
                  </a:lnTo>
                  <a:lnTo>
                    <a:pt x="136" y="1710"/>
                  </a:lnTo>
                  <a:lnTo>
                    <a:pt x="237" y="1524"/>
                  </a:lnTo>
                  <a:lnTo>
                    <a:pt x="347" y="1346"/>
                  </a:lnTo>
                  <a:lnTo>
                    <a:pt x="483" y="1185"/>
                  </a:lnTo>
                  <a:lnTo>
                    <a:pt x="678" y="990"/>
                  </a:lnTo>
                  <a:lnTo>
                    <a:pt x="889" y="821"/>
                  </a:lnTo>
                  <a:lnTo>
                    <a:pt x="1118" y="669"/>
                  </a:lnTo>
                  <a:lnTo>
                    <a:pt x="1355" y="542"/>
                  </a:lnTo>
                  <a:lnTo>
                    <a:pt x="1600" y="440"/>
                  </a:lnTo>
                  <a:lnTo>
                    <a:pt x="1854" y="364"/>
                  </a:lnTo>
                  <a:lnTo>
                    <a:pt x="2244" y="288"/>
                  </a:lnTo>
                  <a:lnTo>
                    <a:pt x="2896" y="169"/>
                  </a:lnTo>
                  <a:lnTo>
                    <a:pt x="3497" y="42"/>
                  </a:lnTo>
                  <a:lnTo>
                    <a:pt x="3768" y="8"/>
                  </a:lnTo>
                  <a:lnTo>
                    <a:pt x="3979" y="0"/>
                  </a:lnTo>
                  <a:lnTo>
                    <a:pt x="4200" y="25"/>
                  </a:lnTo>
                  <a:lnTo>
                    <a:pt x="4420" y="85"/>
                  </a:lnTo>
                  <a:lnTo>
                    <a:pt x="4555" y="144"/>
                  </a:lnTo>
                  <a:lnTo>
                    <a:pt x="4614" y="178"/>
                  </a:lnTo>
                  <a:lnTo>
                    <a:pt x="4657" y="212"/>
                  </a:lnTo>
                  <a:lnTo>
                    <a:pt x="4691" y="254"/>
                  </a:lnTo>
                  <a:lnTo>
                    <a:pt x="4716" y="296"/>
                  </a:lnTo>
                  <a:lnTo>
                    <a:pt x="4716" y="347"/>
                  </a:lnTo>
                  <a:lnTo>
                    <a:pt x="4707" y="398"/>
                  </a:lnTo>
                  <a:lnTo>
                    <a:pt x="4682" y="449"/>
                  </a:lnTo>
                  <a:lnTo>
                    <a:pt x="4606" y="559"/>
                  </a:lnTo>
                  <a:lnTo>
                    <a:pt x="4394" y="770"/>
                  </a:lnTo>
                  <a:lnTo>
                    <a:pt x="4140" y="990"/>
                  </a:lnTo>
                  <a:lnTo>
                    <a:pt x="3937" y="1126"/>
                  </a:lnTo>
                  <a:lnTo>
                    <a:pt x="3776" y="1211"/>
                  </a:lnTo>
                  <a:lnTo>
                    <a:pt x="3522" y="1295"/>
                  </a:lnTo>
                  <a:lnTo>
                    <a:pt x="2836" y="1482"/>
                  </a:lnTo>
                  <a:lnTo>
                    <a:pt x="2591" y="1566"/>
                  </a:lnTo>
                  <a:lnTo>
                    <a:pt x="2295" y="1702"/>
                  </a:lnTo>
                  <a:lnTo>
                    <a:pt x="1998" y="1863"/>
                  </a:lnTo>
                  <a:lnTo>
                    <a:pt x="1888" y="1947"/>
                  </a:lnTo>
                  <a:lnTo>
                    <a:pt x="1846" y="1998"/>
                  </a:lnTo>
                  <a:lnTo>
                    <a:pt x="1812" y="2057"/>
                  </a:lnTo>
                  <a:lnTo>
                    <a:pt x="1787" y="2117"/>
                  </a:lnTo>
                  <a:lnTo>
                    <a:pt x="1770" y="2184"/>
                  </a:lnTo>
                  <a:lnTo>
                    <a:pt x="1770" y="2252"/>
                  </a:lnTo>
                  <a:lnTo>
                    <a:pt x="1778" y="2311"/>
                  </a:lnTo>
                  <a:lnTo>
                    <a:pt x="1804" y="2371"/>
                  </a:lnTo>
                  <a:lnTo>
                    <a:pt x="1837" y="2421"/>
                  </a:lnTo>
                  <a:lnTo>
                    <a:pt x="1888" y="2472"/>
                  </a:lnTo>
                  <a:lnTo>
                    <a:pt x="1998" y="2548"/>
                  </a:lnTo>
                  <a:lnTo>
                    <a:pt x="2202" y="2650"/>
                  </a:lnTo>
                  <a:lnTo>
                    <a:pt x="3243" y="3099"/>
                  </a:lnTo>
                  <a:lnTo>
                    <a:pt x="3793" y="3361"/>
                  </a:lnTo>
                  <a:lnTo>
                    <a:pt x="4022" y="3488"/>
                  </a:lnTo>
                  <a:lnTo>
                    <a:pt x="4132" y="3564"/>
                  </a:lnTo>
                  <a:lnTo>
                    <a:pt x="4225" y="3657"/>
                  </a:lnTo>
                  <a:lnTo>
                    <a:pt x="4301" y="3759"/>
                  </a:lnTo>
                  <a:lnTo>
                    <a:pt x="4335" y="3818"/>
                  </a:lnTo>
                  <a:lnTo>
                    <a:pt x="4352" y="3878"/>
                  </a:lnTo>
                  <a:lnTo>
                    <a:pt x="4352" y="3937"/>
                  </a:lnTo>
                  <a:lnTo>
                    <a:pt x="4335" y="3996"/>
                  </a:lnTo>
                  <a:lnTo>
                    <a:pt x="4310" y="4055"/>
                  </a:lnTo>
                  <a:lnTo>
                    <a:pt x="4276" y="4106"/>
                  </a:lnTo>
                  <a:lnTo>
                    <a:pt x="4225" y="4157"/>
                  </a:lnTo>
                  <a:lnTo>
                    <a:pt x="4115" y="4242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3" name="Freeform 21">
              <a:extLst>
                <a:ext uri="{FF2B5EF4-FFF2-40B4-BE49-F238E27FC236}">
                  <a16:creationId xmlns:a16="http://schemas.microsoft.com/office/drawing/2014/main" id="{D7CC6848-5589-47BA-B8E5-728FE89A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969" y="3074035"/>
              <a:ext cx="8070850" cy="3370262"/>
            </a:xfrm>
            <a:custGeom>
              <a:avLst/>
              <a:gdLst>
                <a:gd name="T0" fmla="*/ 22249 w 22410"/>
                <a:gd name="T1" fmla="*/ 6104 h 9355"/>
                <a:gd name="T2" fmla="*/ 21817 w 22410"/>
                <a:gd name="T3" fmla="*/ 6858 h 9355"/>
                <a:gd name="T4" fmla="*/ 21208 w 22410"/>
                <a:gd name="T5" fmla="*/ 7450 h 9355"/>
                <a:gd name="T6" fmla="*/ 20446 w 22410"/>
                <a:gd name="T7" fmla="*/ 7831 h 9355"/>
                <a:gd name="T8" fmla="*/ 19032 w 22410"/>
                <a:gd name="T9" fmla="*/ 8178 h 9355"/>
                <a:gd name="T10" fmla="*/ 14926 w 22410"/>
                <a:gd name="T11" fmla="*/ 8839 h 9355"/>
                <a:gd name="T12" fmla="*/ 12124 w 22410"/>
                <a:gd name="T13" fmla="*/ 9042 h 9355"/>
                <a:gd name="T14" fmla="*/ 9753 w 22410"/>
                <a:gd name="T15" fmla="*/ 9017 h 9355"/>
                <a:gd name="T16" fmla="*/ 6299 w 22410"/>
                <a:gd name="T17" fmla="*/ 8856 h 9355"/>
                <a:gd name="T18" fmla="*/ 3962 w 22410"/>
                <a:gd name="T19" fmla="*/ 9008 h 9355"/>
                <a:gd name="T20" fmla="*/ 1880 w 22410"/>
                <a:gd name="T21" fmla="*/ 9338 h 9355"/>
                <a:gd name="T22" fmla="*/ 1169 w 22410"/>
                <a:gd name="T23" fmla="*/ 9330 h 9355"/>
                <a:gd name="T24" fmla="*/ 652 w 22410"/>
                <a:gd name="T25" fmla="*/ 9135 h 9355"/>
                <a:gd name="T26" fmla="*/ 441 w 22410"/>
                <a:gd name="T27" fmla="*/ 8966 h 9355"/>
                <a:gd name="T28" fmla="*/ 229 w 22410"/>
                <a:gd name="T29" fmla="*/ 8619 h 9355"/>
                <a:gd name="T30" fmla="*/ 0 w 22410"/>
                <a:gd name="T31" fmla="*/ 7823 h 9355"/>
                <a:gd name="T32" fmla="*/ 26 w 22410"/>
                <a:gd name="T33" fmla="*/ 7569 h 9355"/>
                <a:gd name="T34" fmla="*/ 136 w 22410"/>
                <a:gd name="T35" fmla="*/ 7323 h 9355"/>
                <a:gd name="T36" fmla="*/ 330 w 22410"/>
                <a:gd name="T37" fmla="*/ 7154 h 9355"/>
                <a:gd name="T38" fmla="*/ 584 w 22410"/>
                <a:gd name="T39" fmla="*/ 7078 h 9355"/>
                <a:gd name="T40" fmla="*/ 1482 w 22410"/>
                <a:gd name="T41" fmla="*/ 7095 h 9355"/>
                <a:gd name="T42" fmla="*/ 3387 w 22410"/>
                <a:gd name="T43" fmla="*/ 6892 h 9355"/>
                <a:gd name="T44" fmla="*/ 4470 w 22410"/>
                <a:gd name="T45" fmla="*/ 6900 h 9355"/>
                <a:gd name="T46" fmla="*/ 7713 w 22410"/>
                <a:gd name="T47" fmla="*/ 7290 h 9355"/>
                <a:gd name="T48" fmla="*/ 11192 w 22410"/>
                <a:gd name="T49" fmla="*/ 7501 h 9355"/>
                <a:gd name="T50" fmla="*/ 12886 w 22410"/>
                <a:gd name="T51" fmla="*/ 7332 h 9355"/>
                <a:gd name="T52" fmla="*/ 13918 w 22410"/>
                <a:gd name="T53" fmla="*/ 7298 h 9355"/>
                <a:gd name="T54" fmla="*/ 14833 w 22410"/>
                <a:gd name="T55" fmla="*/ 7078 h 9355"/>
                <a:gd name="T56" fmla="*/ 17313 w 22410"/>
                <a:gd name="T57" fmla="*/ 6460 h 9355"/>
                <a:gd name="T58" fmla="*/ 18634 w 22410"/>
                <a:gd name="T59" fmla="*/ 6087 h 9355"/>
                <a:gd name="T60" fmla="*/ 19083 w 22410"/>
                <a:gd name="T61" fmla="*/ 5867 h 9355"/>
                <a:gd name="T62" fmla="*/ 19244 w 22410"/>
                <a:gd name="T63" fmla="*/ 5698 h 9355"/>
                <a:gd name="T64" fmla="*/ 19159 w 22410"/>
                <a:gd name="T65" fmla="*/ 5537 h 9355"/>
                <a:gd name="T66" fmla="*/ 18736 w 22410"/>
                <a:gd name="T67" fmla="*/ 5325 h 9355"/>
                <a:gd name="T68" fmla="*/ 17847 w 22410"/>
                <a:gd name="T69" fmla="*/ 5097 h 9355"/>
                <a:gd name="T70" fmla="*/ 15612 w 22410"/>
                <a:gd name="T71" fmla="*/ 4792 h 9355"/>
                <a:gd name="T72" fmla="*/ 11912 w 22410"/>
                <a:gd name="T73" fmla="*/ 3988 h 9355"/>
                <a:gd name="T74" fmla="*/ 7425 w 22410"/>
                <a:gd name="T75" fmla="*/ 3387 h 9355"/>
                <a:gd name="T76" fmla="*/ 5342 w 22410"/>
                <a:gd name="T77" fmla="*/ 2972 h 9355"/>
                <a:gd name="T78" fmla="*/ 2506 w 22410"/>
                <a:gd name="T79" fmla="*/ 2125 h 9355"/>
                <a:gd name="T80" fmla="*/ 1126 w 22410"/>
                <a:gd name="T81" fmla="*/ 1846 h 9355"/>
                <a:gd name="T82" fmla="*/ 796 w 22410"/>
                <a:gd name="T83" fmla="*/ 1685 h 9355"/>
                <a:gd name="T84" fmla="*/ 618 w 22410"/>
                <a:gd name="T85" fmla="*/ 1414 h 9355"/>
                <a:gd name="T86" fmla="*/ 500 w 22410"/>
                <a:gd name="T87" fmla="*/ 931 h 9355"/>
                <a:gd name="T88" fmla="*/ 551 w 22410"/>
                <a:gd name="T89" fmla="*/ 533 h 9355"/>
                <a:gd name="T90" fmla="*/ 669 w 22410"/>
                <a:gd name="T91" fmla="*/ 296 h 9355"/>
                <a:gd name="T92" fmla="*/ 855 w 22410"/>
                <a:gd name="T93" fmla="*/ 110 h 9355"/>
                <a:gd name="T94" fmla="*/ 1194 w 22410"/>
                <a:gd name="T95" fmla="*/ 0 h 9355"/>
                <a:gd name="T96" fmla="*/ 1719 w 22410"/>
                <a:gd name="T97" fmla="*/ 34 h 9355"/>
                <a:gd name="T98" fmla="*/ 2777 w 22410"/>
                <a:gd name="T99" fmla="*/ 356 h 9355"/>
                <a:gd name="T100" fmla="*/ 4589 w 22410"/>
                <a:gd name="T101" fmla="*/ 711 h 9355"/>
                <a:gd name="T102" fmla="*/ 6375 w 22410"/>
                <a:gd name="T103" fmla="*/ 1118 h 9355"/>
                <a:gd name="T104" fmla="*/ 8695 w 22410"/>
                <a:gd name="T105" fmla="*/ 1312 h 9355"/>
                <a:gd name="T106" fmla="*/ 12191 w 22410"/>
                <a:gd name="T107" fmla="*/ 1998 h 9355"/>
                <a:gd name="T108" fmla="*/ 14130 w 22410"/>
                <a:gd name="T109" fmla="*/ 2489 h 9355"/>
                <a:gd name="T110" fmla="*/ 16729 w 22410"/>
                <a:gd name="T111" fmla="*/ 2692 h 9355"/>
                <a:gd name="T112" fmla="*/ 19134 w 22410"/>
                <a:gd name="T113" fmla="*/ 2887 h 9355"/>
                <a:gd name="T114" fmla="*/ 20429 w 22410"/>
                <a:gd name="T115" fmla="*/ 3209 h 9355"/>
                <a:gd name="T116" fmla="*/ 21445 w 22410"/>
                <a:gd name="T117" fmla="*/ 3632 h 9355"/>
                <a:gd name="T118" fmla="*/ 21987 w 22410"/>
                <a:gd name="T119" fmla="*/ 4030 h 9355"/>
                <a:gd name="T120" fmla="*/ 22266 w 22410"/>
                <a:gd name="T121" fmla="*/ 4479 h 9355"/>
                <a:gd name="T122" fmla="*/ 22401 w 22410"/>
                <a:gd name="T123" fmla="*/ 5004 h 9355"/>
                <a:gd name="T124" fmla="*/ 22368 w 22410"/>
                <a:gd name="T125" fmla="*/ 5689 h 9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10" h="9355">
                  <a:moveTo>
                    <a:pt x="22368" y="5689"/>
                  </a:moveTo>
                  <a:lnTo>
                    <a:pt x="22249" y="6104"/>
                  </a:lnTo>
                  <a:lnTo>
                    <a:pt x="22063" y="6494"/>
                  </a:lnTo>
                  <a:lnTo>
                    <a:pt x="21817" y="6858"/>
                  </a:lnTo>
                  <a:lnTo>
                    <a:pt x="21538" y="7179"/>
                  </a:lnTo>
                  <a:lnTo>
                    <a:pt x="21208" y="7450"/>
                  </a:lnTo>
                  <a:lnTo>
                    <a:pt x="20835" y="7662"/>
                  </a:lnTo>
                  <a:lnTo>
                    <a:pt x="20446" y="7831"/>
                  </a:lnTo>
                  <a:lnTo>
                    <a:pt x="19887" y="8001"/>
                  </a:lnTo>
                  <a:lnTo>
                    <a:pt x="19032" y="8178"/>
                  </a:lnTo>
                  <a:lnTo>
                    <a:pt x="16484" y="8610"/>
                  </a:lnTo>
                  <a:lnTo>
                    <a:pt x="14926" y="8839"/>
                  </a:lnTo>
                  <a:lnTo>
                    <a:pt x="13664" y="8957"/>
                  </a:lnTo>
                  <a:lnTo>
                    <a:pt x="12124" y="9042"/>
                  </a:lnTo>
                  <a:lnTo>
                    <a:pt x="10871" y="9059"/>
                  </a:lnTo>
                  <a:lnTo>
                    <a:pt x="9753" y="9017"/>
                  </a:lnTo>
                  <a:lnTo>
                    <a:pt x="7544" y="8873"/>
                  </a:lnTo>
                  <a:lnTo>
                    <a:pt x="6299" y="8856"/>
                  </a:lnTo>
                  <a:lnTo>
                    <a:pt x="5198" y="8898"/>
                  </a:lnTo>
                  <a:lnTo>
                    <a:pt x="3962" y="9008"/>
                  </a:lnTo>
                  <a:lnTo>
                    <a:pt x="2870" y="9169"/>
                  </a:lnTo>
                  <a:lnTo>
                    <a:pt x="1880" y="9338"/>
                  </a:lnTo>
                  <a:lnTo>
                    <a:pt x="1456" y="9355"/>
                  </a:lnTo>
                  <a:lnTo>
                    <a:pt x="1169" y="9330"/>
                  </a:lnTo>
                  <a:lnTo>
                    <a:pt x="898" y="9254"/>
                  </a:lnTo>
                  <a:lnTo>
                    <a:pt x="652" y="9135"/>
                  </a:lnTo>
                  <a:lnTo>
                    <a:pt x="542" y="9051"/>
                  </a:lnTo>
                  <a:lnTo>
                    <a:pt x="441" y="8966"/>
                  </a:lnTo>
                  <a:lnTo>
                    <a:pt x="356" y="8856"/>
                  </a:lnTo>
                  <a:lnTo>
                    <a:pt x="229" y="8619"/>
                  </a:lnTo>
                  <a:lnTo>
                    <a:pt x="51" y="8085"/>
                  </a:lnTo>
                  <a:lnTo>
                    <a:pt x="0" y="7823"/>
                  </a:lnTo>
                  <a:lnTo>
                    <a:pt x="0" y="7696"/>
                  </a:lnTo>
                  <a:lnTo>
                    <a:pt x="26" y="7569"/>
                  </a:lnTo>
                  <a:lnTo>
                    <a:pt x="68" y="7442"/>
                  </a:lnTo>
                  <a:lnTo>
                    <a:pt x="136" y="7323"/>
                  </a:lnTo>
                  <a:lnTo>
                    <a:pt x="220" y="7230"/>
                  </a:lnTo>
                  <a:lnTo>
                    <a:pt x="330" y="7154"/>
                  </a:lnTo>
                  <a:lnTo>
                    <a:pt x="449" y="7103"/>
                  </a:lnTo>
                  <a:lnTo>
                    <a:pt x="584" y="7078"/>
                  </a:lnTo>
                  <a:lnTo>
                    <a:pt x="872" y="7061"/>
                  </a:lnTo>
                  <a:lnTo>
                    <a:pt x="1482" y="7095"/>
                  </a:lnTo>
                  <a:lnTo>
                    <a:pt x="2041" y="7069"/>
                  </a:lnTo>
                  <a:lnTo>
                    <a:pt x="3387" y="6892"/>
                  </a:lnTo>
                  <a:lnTo>
                    <a:pt x="3937" y="6866"/>
                  </a:lnTo>
                  <a:lnTo>
                    <a:pt x="4470" y="6900"/>
                  </a:lnTo>
                  <a:lnTo>
                    <a:pt x="6070" y="7137"/>
                  </a:lnTo>
                  <a:lnTo>
                    <a:pt x="7713" y="7290"/>
                  </a:lnTo>
                  <a:lnTo>
                    <a:pt x="10193" y="7476"/>
                  </a:lnTo>
                  <a:lnTo>
                    <a:pt x="11192" y="7501"/>
                  </a:lnTo>
                  <a:lnTo>
                    <a:pt x="11904" y="7459"/>
                  </a:lnTo>
                  <a:lnTo>
                    <a:pt x="12886" y="7332"/>
                  </a:lnTo>
                  <a:lnTo>
                    <a:pt x="13410" y="7315"/>
                  </a:lnTo>
                  <a:lnTo>
                    <a:pt x="13918" y="7298"/>
                  </a:lnTo>
                  <a:lnTo>
                    <a:pt x="14316" y="7213"/>
                  </a:lnTo>
                  <a:lnTo>
                    <a:pt x="14833" y="7078"/>
                  </a:lnTo>
                  <a:lnTo>
                    <a:pt x="15620" y="6925"/>
                  </a:lnTo>
                  <a:lnTo>
                    <a:pt x="17313" y="6460"/>
                  </a:lnTo>
                  <a:lnTo>
                    <a:pt x="18075" y="6274"/>
                  </a:lnTo>
                  <a:lnTo>
                    <a:pt x="18634" y="6087"/>
                  </a:lnTo>
                  <a:lnTo>
                    <a:pt x="18939" y="5952"/>
                  </a:lnTo>
                  <a:lnTo>
                    <a:pt x="19083" y="5867"/>
                  </a:lnTo>
                  <a:lnTo>
                    <a:pt x="19193" y="5782"/>
                  </a:lnTo>
                  <a:lnTo>
                    <a:pt x="19244" y="5698"/>
                  </a:lnTo>
                  <a:lnTo>
                    <a:pt x="19227" y="5622"/>
                  </a:lnTo>
                  <a:lnTo>
                    <a:pt x="19159" y="5537"/>
                  </a:lnTo>
                  <a:lnTo>
                    <a:pt x="19040" y="5461"/>
                  </a:lnTo>
                  <a:lnTo>
                    <a:pt x="18736" y="5325"/>
                  </a:lnTo>
                  <a:lnTo>
                    <a:pt x="18262" y="5181"/>
                  </a:lnTo>
                  <a:lnTo>
                    <a:pt x="17847" y="5097"/>
                  </a:lnTo>
                  <a:lnTo>
                    <a:pt x="16704" y="4987"/>
                  </a:lnTo>
                  <a:lnTo>
                    <a:pt x="15612" y="4792"/>
                  </a:lnTo>
                  <a:lnTo>
                    <a:pt x="13512" y="4335"/>
                  </a:lnTo>
                  <a:lnTo>
                    <a:pt x="11912" y="3988"/>
                  </a:lnTo>
                  <a:lnTo>
                    <a:pt x="10803" y="3810"/>
                  </a:lnTo>
                  <a:lnTo>
                    <a:pt x="7425" y="3387"/>
                  </a:lnTo>
                  <a:lnTo>
                    <a:pt x="6443" y="3226"/>
                  </a:lnTo>
                  <a:lnTo>
                    <a:pt x="5342" y="2972"/>
                  </a:lnTo>
                  <a:lnTo>
                    <a:pt x="3988" y="2582"/>
                  </a:lnTo>
                  <a:lnTo>
                    <a:pt x="2506" y="2125"/>
                  </a:lnTo>
                  <a:lnTo>
                    <a:pt x="1804" y="1964"/>
                  </a:lnTo>
                  <a:lnTo>
                    <a:pt x="1126" y="1846"/>
                  </a:lnTo>
                  <a:lnTo>
                    <a:pt x="898" y="1761"/>
                  </a:lnTo>
                  <a:lnTo>
                    <a:pt x="796" y="1685"/>
                  </a:lnTo>
                  <a:lnTo>
                    <a:pt x="728" y="1609"/>
                  </a:lnTo>
                  <a:lnTo>
                    <a:pt x="618" y="1414"/>
                  </a:lnTo>
                  <a:lnTo>
                    <a:pt x="534" y="1185"/>
                  </a:lnTo>
                  <a:lnTo>
                    <a:pt x="500" y="931"/>
                  </a:lnTo>
                  <a:lnTo>
                    <a:pt x="517" y="669"/>
                  </a:lnTo>
                  <a:lnTo>
                    <a:pt x="551" y="533"/>
                  </a:lnTo>
                  <a:lnTo>
                    <a:pt x="601" y="406"/>
                  </a:lnTo>
                  <a:lnTo>
                    <a:pt x="669" y="296"/>
                  </a:lnTo>
                  <a:lnTo>
                    <a:pt x="754" y="195"/>
                  </a:lnTo>
                  <a:lnTo>
                    <a:pt x="855" y="110"/>
                  </a:lnTo>
                  <a:lnTo>
                    <a:pt x="957" y="59"/>
                  </a:lnTo>
                  <a:lnTo>
                    <a:pt x="1194" y="0"/>
                  </a:lnTo>
                  <a:lnTo>
                    <a:pt x="1440" y="0"/>
                  </a:lnTo>
                  <a:lnTo>
                    <a:pt x="1719" y="34"/>
                  </a:lnTo>
                  <a:lnTo>
                    <a:pt x="2117" y="144"/>
                  </a:lnTo>
                  <a:lnTo>
                    <a:pt x="2777" y="356"/>
                  </a:lnTo>
                  <a:lnTo>
                    <a:pt x="3471" y="508"/>
                  </a:lnTo>
                  <a:lnTo>
                    <a:pt x="4589" y="711"/>
                  </a:lnTo>
                  <a:lnTo>
                    <a:pt x="5960" y="1050"/>
                  </a:lnTo>
                  <a:lnTo>
                    <a:pt x="6375" y="1118"/>
                  </a:lnTo>
                  <a:lnTo>
                    <a:pt x="7747" y="1194"/>
                  </a:lnTo>
                  <a:lnTo>
                    <a:pt x="8695" y="1312"/>
                  </a:lnTo>
                  <a:lnTo>
                    <a:pt x="11260" y="1786"/>
                  </a:lnTo>
                  <a:lnTo>
                    <a:pt x="12191" y="1998"/>
                  </a:lnTo>
                  <a:lnTo>
                    <a:pt x="13478" y="2354"/>
                  </a:lnTo>
                  <a:lnTo>
                    <a:pt x="14130" y="2489"/>
                  </a:lnTo>
                  <a:lnTo>
                    <a:pt x="15070" y="2599"/>
                  </a:lnTo>
                  <a:lnTo>
                    <a:pt x="16729" y="2692"/>
                  </a:lnTo>
                  <a:lnTo>
                    <a:pt x="18346" y="2794"/>
                  </a:lnTo>
                  <a:lnTo>
                    <a:pt x="19134" y="2887"/>
                  </a:lnTo>
                  <a:lnTo>
                    <a:pt x="19785" y="3022"/>
                  </a:lnTo>
                  <a:lnTo>
                    <a:pt x="20429" y="3209"/>
                  </a:lnTo>
                  <a:lnTo>
                    <a:pt x="21072" y="3446"/>
                  </a:lnTo>
                  <a:lnTo>
                    <a:pt x="21445" y="3632"/>
                  </a:lnTo>
                  <a:lnTo>
                    <a:pt x="21792" y="3861"/>
                  </a:lnTo>
                  <a:lnTo>
                    <a:pt x="21987" y="4030"/>
                  </a:lnTo>
                  <a:lnTo>
                    <a:pt x="22147" y="4242"/>
                  </a:lnTo>
                  <a:lnTo>
                    <a:pt x="22266" y="4479"/>
                  </a:lnTo>
                  <a:lnTo>
                    <a:pt x="22351" y="4733"/>
                  </a:lnTo>
                  <a:lnTo>
                    <a:pt x="22401" y="5004"/>
                  </a:lnTo>
                  <a:lnTo>
                    <a:pt x="22410" y="5427"/>
                  </a:lnTo>
                  <a:lnTo>
                    <a:pt x="22368" y="568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9537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0988C37-5AEB-4B33-9CE6-4B706E114D63}"/>
              </a:ext>
            </a:extLst>
          </p:cNvPr>
          <p:cNvGrpSpPr/>
          <p:nvPr/>
        </p:nvGrpSpPr>
        <p:grpSpPr>
          <a:xfrm>
            <a:off x="1377950" y="339725"/>
            <a:ext cx="9831388" cy="6591300"/>
            <a:chOff x="1377950" y="339725"/>
            <a:chExt cx="9831388" cy="6591300"/>
          </a:xfrm>
          <a:noFill/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8DCC381-BD51-4B68-9C9F-3311ADB6C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5537200"/>
              <a:ext cx="1211263" cy="1393825"/>
            </a:xfrm>
            <a:custGeom>
              <a:avLst/>
              <a:gdLst>
                <a:gd name="T0" fmla="*/ 3319 w 3361"/>
                <a:gd name="T1" fmla="*/ 3870 h 3870"/>
                <a:gd name="T2" fmla="*/ 0 w 3361"/>
                <a:gd name="T3" fmla="*/ 3870 h 3870"/>
                <a:gd name="T4" fmla="*/ 0 w 3361"/>
                <a:gd name="T5" fmla="*/ 686 h 3870"/>
                <a:gd name="T6" fmla="*/ 372 w 3361"/>
                <a:gd name="T7" fmla="*/ 475 h 3870"/>
                <a:gd name="T8" fmla="*/ 737 w 3361"/>
                <a:gd name="T9" fmla="*/ 280 h 3870"/>
                <a:gd name="T10" fmla="*/ 1007 w 3361"/>
                <a:gd name="T11" fmla="*/ 170 h 3870"/>
                <a:gd name="T12" fmla="*/ 1228 w 3361"/>
                <a:gd name="T13" fmla="*/ 94 h 3870"/>
                <a:gd name="T14" fmla="*/ 1456 w 3361"/>
                <a:gd name="T15" fmla="*/ 43 h 3870"/>
                <a:gd name="T16" fmla="*/ 1744 w 3361"/>
                <a:gd name="T17" fmla="*/ 17 h 3870"/>
                <a:gd name="T18" fmla="*/ 2159 w 3361"/>
                <a:gd name="T19" fmla="*/ 0 h 3870"/>
                <a:gd name="T20" fmla="*/ 2506 w 3361"/>
                <a:gd name="T21" fmla="*/ 0 h 3870"/>
                <a:gd name="T22" fmla="*/ 2675 w 3361"/>
                <a:gd name="T23" fmla="*/ 17 h 3870"/>
                <a:gd name="T24" fmla="*/ 2836 w 3361"/>
                <a:gd name="T25" fmla="*/ 60 h 3870"/>
                <a:gd name="T26" fmla="*/ 2929 w 3361"/>
                <a:gd name="T27" fmla="*/ 110 h 3870"/>
                <a:gd name="T28" fmla="*/ 3022 w 3361"/>
                <a:gd name="T29" fmla="*/ 170 h 3870"/>
                <a:gd name="T30" fmla="*/ 3099 w 3361"/>
                <a:gd name="T31" fmla="*/ 246 h 3870"/>
                <a:gd name="T32" fmla="*/ 3209 w 3361"/>
                <a:gd name="T33" fmla="*/ 373 h 3870"/>
                <a:gd name="T34" fmla="*/ 3302 w 3361"/>
                <a:gd name="T35" fmla="*/ 517 h 3870"/>
                <a:gd name="T36" fmla="*/ 3344 w 3361"/>
                <a:gd name="T37" fmla="*/ 618 h 3870"/>
                <a:gd name="T38" fmla="*/ 3361 w 3361"/>
                <a:gd name="T39" fmla="*/ 720 h 3870"/>
                <a:gd name="T40" fmla="*/ 3353 w 3361"/>
                <a:gd name="T41" fmla="*/ 822 h 3870"/>
                <a:gd name="T42" fmla="*/ 3327 w 3361"/>
                <a:gd name="T43" fmla="*/ 923 h 3870"/>
                <a:gd name="T44" fmla="*/ 3276 w 3361"/>
                <a:gd name="T45" fmla="*/ 1025 h 3870"/>
                <a:gd name="T46" fmla="*/ 3183 w 3361"/>
                <a:gd name="T47" fmla="*/ 1169 h 3870"/>
                <a:gd name="T48" fmla="*/ 3073 w 3361"/>
                <a:gd name="T49" fmla="*/ 1313 h 3870"/>
                <a:gd name="T50" fmla="*/ 2946 w 3361"/>
                <a:gd name="T51" fmla="*/ 1431 h 3870"/>
                <a:gd name="T52" fmla="*/ 2768 w 3361"/>
                <a:gd name="T53" fmla="*/ 1584 h 3870"/>
                <a:gd name="T54" fmla="*/ 2574 w 3361"/>
                <a:gd name="T55" fmla="*/ 1702 h 3870"/>
                <a:gd name="T56" fmla="*/ 2362 w 3361"/>
                <a:gd name="T57" fmla="*/ 1804 h 3870"/>
                <a:gd name="T58" fmla="*/ 2142 w 3361"/>
                <a:gd name="T59" fmla="*/ 1880 h 3870"/>
                <a:gd name="T60" fmla="*/ 1888 w 3361"/>
                <a:gd name="T61" fmla="*/ 1939 h 3870"/>
                <a:gd name="T62" fmla="*/ 1651 w 3361"/>
                <a:gd name="T63" fmla="*/ 1990 h 3870"/>
                <a:gd name="T64" fmla="*/ 1541 w 3361"/>
                <a:gd name="T65" fmla="*/ 2032 h 3870"/>
                <a:gd name="T66" fmla="*/ 1498 w 3361"/>
                <a:gd name="T67" fmla="*/ 2058 h 3870"/>
                <a:gd name="T68" fmla="*/ 1465 w 3361"/>
                <a:gd name="T69" fmla="*/ 2092 h 3870"/>
                <a:gd name="T70" fmla="*/ 1439 w 3361"/>
                <a:gd name="T71" fmla="*/ 2134 h 3870"/>
                <a:gd name="T72" fmla="*/ 1422 w 3361"/>
                <a:gd name="T73" fmla="*/ 2176 h 3870"/>
                <a:gd name="T74" fmla="*/ 1414 w 3361"/>
                <a:gd name="T75" fmla="*/ 2227 h 3870"/>
                <a:gd name="T76" fmla="*/ 1405 w 3361"/>
                <a:gd name="T77" fmla="*/ 2278 h 3870"/>
                <a:gd name="T78" fmla="*/ 1422 w 3361"/>
                <a:gd name="T79" fmla="*/ 2388 h 3870"/>
                <a:gd name="T80" fmla="*/ 1456 w 3361"/>
                <a:gd name="T81" fmla="*/ 2498 h 3870"/>
                <a:gd name="T82" fmla="*/ 1507 w 3361"/>
                <a:gd name="T83" fmla="*/ 2591 h 3870"/>
                <a:gd name="T84" fmla="*/ 1575 w 3361"/>
                <a:gd name="T85" fmla="*/ 2684 h 3870"/>
                <a:gd name="T86" fmla="*/ 1685 w 3361"/>
                <a:gd name="T87" fmla="*/ 2803 h 3870"/>
                <a:gd name="T88" fmla="*/ 1820 w 3361"/>
                <a:gd name="T89" fmla="*/ 2913 h 3870"/>
                <a:gd name="T90" fmla="*/ 2057 w 3361"/>
                <a:gd name="T91" fmla="*/ 3082 h 3870"/>
                <a:gd name="T92" fmla="*/ 2921 w 3361"/>
                <a:gd name="T93" fmla="*/ 3582 h 3870"/>
                <a:gd name="T94" fmla="*/ 3166 w 3361"/>
                <a:gd name="T95" fmla="*/ 3751 h 3870"/>
                <a:gd name="T96" fmla="*/ 3319 w 3361"/>
                <a:gd name="T97" fmla="*/ 3870 h 3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61" h="3870">
                  <a:moveTo>
                    <a:pt x="3319" y="3870"/>
                  </a:moveTo>
                  <a:lnTo>
                    <a:pt x="0" y="3870"/>
                  </a:lnTo>
                  <a:lnTo>
                    <a:pt x="0" y="686"/>
                  </a:lnTo>
                  <a:lnTo>
                    <a:pt x="372" y="475"/>
                  </a:lnTo>
                  <a:lnTo>
                    <a:pt x="737" y="280"/>
                  </a:lnTo>
                  <a:lnTo>
                    <a:pt x="1007" y="170"/>
                  </a:lnTo>
                  <a:lnTo>
                    <a:pt x="1228" y="94"/>
                  </a:lnTo>
                  <a:lnTo>
                    <a:pt x="1456" y="43"/>
                  </a:lnTo>
                  <a:lnTo>
                    <a:pt x="1744" y="17"/>
                  </a:lnTo>
                  <a:lnTo>
                    <a:pt x="2159" y="0"/>
                  </a:lnTo>
                  <a:lnTo>
                    <a:pt x="2506" y="0"/>
                  </a:lnTo>
                  <a:lnTo>
                    <a:pt x="2675" y="17"/>
                  </a:lnTo>
                  <a:lnTo>
                    <a:pt x="2836" y="60"/>
                  </a:lnTo>
                  <a:lnTo>
                    <a:pt x="2929" y="110"/>
                  </a:lnTo>
                  <a:lnTo>
                    <a:pt x="3022" y="170"/>
                  </a:lnTo>
                  <a:lnTo>
                    <a:pt x="3099" y="246"/>
                  </a:lnTo>
                  <a:lnTo>
                    <a:pt x="3209" y="373"/>
                  </a:lnTo>
                  <a:lnTo>
                    <a:pt x="3302" y="517"/>
                  </a:lnTo>
                  <a:lnTo>
                    <a:pt x="3344" y="618"/>
                  </a:lnTo>
                  <a:lnTo>
                    <a:pt x="3361" y="720"/>
                  </a:lnTo>
                  <a:lnTo>
                    <a:pt x="3353" y="822"/>
                  </a:lnTo>
                  <a:lnTo>
                    <a:pt x="3327" y="923"/>
                  </a:lnTo>
                  <a:lnTo>
                    <a:pt x="3276" y="1025"/>
                  </a:lnTo>
                  <a:lnTo>
                    <a:pt x="3183" y="1169"/>
                  </a:lnTo>
                  <a:lnTo>
                    <a:pt x="3073" y="1313"/>
                  </a:lnTo>
                  <a:lnTo>
                    <a:pt x="2946" y="1431"/>
                  </a:lnTo>
                  <a:lnTo>
                    <a:pt x="2768" y="1584"/>
                  </a:lnTo>
                  <a:lnTo>
                    <a:pt x="2574" y="1702"/>
                  </a:lnTo>
                  <a:lnTo>
                    <a:pt x="2362" y="1804"/>
                  </a:lnTo>
                  <a:lnTo>
                    <a:pt x="2142" y="1880"/>
                  </a:lnTo>
                  <a:lnTo>
                    <a:pt x="1888" y="1939"/>
                  </a:lnTo>
                  <a:lnTo>
                    <a:pt x="1651" y="1990"/>
                  </a:lnTo>
                  <a:lnTo>
                    <a:pt x="1541" y="2032"/>
                  </a:lnTo>
                  <a:lnTo>
                    <a:pt x="1498" y="2058"/>
                  </a:lnTo>
                  <a:lnTo>
                    <a:pt x="1465" y="2092"/>
                  </a:lnTo>
                  <a:lnTo>
                    <a:pt x="1439" y="2134"/>
                  </a:lnTo>
                  <a:lnTo>
                    <a:pt x="1422" y="2176"/>
                  </a:lnTo>
                  <a:lnTo>
                    <a:pt x="1414" y="2227"/>
                  </a:lnTo>
                  <a:lnTo>
                    <a:pt x="1405" y="2278"/>
                  </a:lnTo>
                  <a:lnTo>
                    <a:pt x="1422" y="2388"/>
                  </a:lnTo>
                  <a:lnTo>
                    <a:pt x="1456" y="2498"/>
                  </a:lnTo>
                  <a:lnTo>
                    <a:pt x="1507" y="2591"/>
                  </a:lnTo>
                  <a:lnTo>
                    <a:pt x="1575" y="2684"/>
                  </a:lnTo>
                  <a:lnTo>
                    <a:pt x="1685" y="2803"/>
                  </a:lnTo>
                  <a:lnTo>
                    <a:pt x="1820" y="2913"/>
                  </a:lnTo>
                  <a:lnTo>
                    <a:pt x="2057" y="3082"/>
                  </a:lnTo>
                  <a:lnTo>
                    <a:pt x="2921" y="3582"/>
                  </a:lnTo>
                  <a:lnTo>
                    <a:pt x="3166" y="3751"/>
                  </a:lnTo>
                  <a:lnTo>
                    <a:pt x="3319" y="387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36F627F-287C-4851-9684-3522851B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0" y="339725"/>
              <a:ext cx="7735888" cy="2397125"/>
            </a:xfrm>
            <a:custGeom>
              <a:avLst/>
              <a:gdLst>
                <a:gd name="T0" fmla="*/ 3564 w 21478"/>
                <a:gd name="T1" fmla="*/ 6155 h 6654"/>
                <a:gd name="T2" fmla="*/ 1075 w 21478"/>
                <a:gd name="T3" fmla="*/ 6087 h 6654"/>
                <a:gd name="T4" fmla="*/ 381 w 21478"/>
                <a:gd name="T5" fmla="*/ 5909 h 6654"/>
                <a:gd name="T6" fmla="*/ 85 w 21478"/>
                <a:gd name="T7" fmla="*/ 5613 h 6654"/>
                <a:gd name="T8" fmla="*/ 0 w 21478"/>
                <a:gd name="T9" fmla="*/ 5317 h 6654"/>
                <a:gd name="T10" fmla="*/ 76 w 21478"/>
                <a:gd name="T11" fmla="*/ 5037 h 6654"/>
                <a:gd name="T12" fmla="*/ 525 w 21478"/>
                <a:gd name="T13" fmla="*/ 4648 h 6654"/>
                <a:gd name="T14" fmla="*/ 2718 w 21478"/>
                <a:gd name="T15" fmla="*/ 4064 h 6654"/>
                <a:gd name="T16" fmla="*/ 4496 w 21478"/>
                <a:gd name="T17" fmla="*/ 3996 h 6654"/>
                <a:gd name="T18" fmla="*/ 8212 w 21478"/>
                <a:gd name="T19" fmla="*/ 4004 h 6654"/>
                <a:gd name="T20" fmla="*/ 10278 w 21478"/>
                <a:gd name="T21" fmla="*/ 4199 h 6654"/>
                <a:gd name="T22" fmla="*/ 13453 w 21478"/>
                <a:gd name="T23" fmla="*/ 4622 h 6654"/>
                <a:gd name="T24" fmla="*/ 15273 w 21478"/>
                <a:gd name="T25" fmla="*/ 4673 h 6654"/>
                <a:gd name="T26" fmla="*/ 16560 w 21478"/>
                <a:gd name="T27" fmla="*/ 5080 h 6654"/>
                <a:gd name="T28" fmla="*/ 17508 w 21478"/>
                <a:gd name="T29" fmla="*/ 5207 h 6654"/>
                <a:gd name="T30" fmla="*/ 18439 w 21478"/>
                <a:gd name="T31" fmla="*/ 4995 h 6654"/>
                <a:gd name="T32" fmla="*/ 18592 w 21478"/>
                <a:gd name="T33" fmla="*/ 4868 h 6654"/>
                <a:gd name="T34" fmla="*/ 17957 w 21478"/>
                <a:gd name="T35" fmla="*/ 4546 h 6654"/>
                <a:gd name="T36" fmla="*/ 16551 w 21478"/>
                <a:gd name="T37" fmla="*/ 3649 h 6654"/>
                <a:gd name="T38" fmla="*/ 14689 w 21478"/>
                <a:gd name="T39" fmla="*/ 2717 h 6654"/>
                <a:gd name="T40" fmla="*/ 13351 w 21478"/>
                <a:gd name="T41" fmla="*/ 2413 h 6654"/>
                <a:gd name="T42" fmla="*/ 11793 w 21478"/>
                <a:gd name="T43" fmla="*/ 1820 h 6654"/>
                <a:gd name="T44" fmla="*/ 7755 w 21478"/>
                <a:gd name="T45" fmla="*/ 779 h 6654"/>
                <a:gd name="T46" fmla="*/ 6511 w 21478"/>
                <a:gd name="T47" fmla="*/ 262 h 6654"/>
                <a:gd name="T48" fmla="*/ 6629 w 21478"/>
                <a:gd name="T49" fmla="*/ 101 h 6654"/>
                <a:gd name="T50" fmla="*/ 7416 w 21478"/>
                <a:gd name="T51" fmla="*/ 0 h 6654"/>
                <a:gd name="T52" fmla="*/ 9880 w 21478"/>
                <a:gd name="T53" fmla="*/ 228 h 6654"/>
                <a:gd name="T54" fmla="*/ 11489 w 21478"/>
                <a:gd name="T55" fmla="*/ 575 h 6654"/>
                <a:gd name="T56" fmla="*/ 12369 w 21478"/>
                <a:gd name="T57" fmla="*/ 762 h 6654"/>
                <a:gd name="T58" fmla="*/ 18397 w 21478"/>
                <a:gd name="T59" fmla="*/ 3276 h 6654"/>
                <a:gd name="T60" fmla="*/ 20505 w 21478"/>
                <a:gd name="T61" fmla="*/ 4334 h 6654"/>
                <a:gd name="T62" fmla="*/ 21292 w 21478"/>
                <a:gd name="T63" fmla="*/ 4969 h 6654"/>
                <a:gd name="T64" fmla="*/ 21470 w 21478"/>
                <a:gd name="T65" fmla="*/ 5334 h 6654"/>
                <a:gd name="T66" fmla="*/ 21445 w 21478"/>
                <a:gd name="T67" fmla="*/ 5630 h 6654"/>
                <a:gd name="T68" fmla="*/ 21292 w 21478"/>
                <a:gd name="T69" fmla="*/ 5909 h 6654"/>
                <a:gd name="T70" fmla="*/ 20869 w 21478"/>
                <a:gd name="T71" fmla="*/ 6180 h 6654"/>
                <a:gd name="T72" fmla="*/ 19049 w 21478"/>
                <a:gd name="T73" fmla="*/ 6324 h 6654"/>
                <a:gd name="T74" fmla="*/ 16433 w 21478"/>
                <a:gd name="T75" fmla="*/ 6654 h 6654"/>
                <a:gd name="T76" fmla="*/ 13724 w 21478"/>
                <a:gd name="T77" fmla="*/ 6536 h 6654"/>
                <a:gd name="T78" fmla="*/ 13114 w 21478"/>
                <a:gd name="T79" fmla="*/ 6426 h 6654"/>
                <a:gd name="T80" fmla="*/ 12826 w 21478"/>
                <a:gd name="T81" fmla="*/ 6095 h 6654"/>
                <a:gd name="T82" fmla="*/ 12615 w 21478"/>
                <a:gd name="T83" fmla="*/ 5994 h 6654"/>
                <a:gd name="T84" fmla="*/ 12166 w 21478"/>
                <a:gd name="T85" fmla="*/ 6222 h 6654"/>
                <a:gd name="T86" fmla="*/ 10109 w 21478"/>
                <a:gd name="T87" fmla="*/ 6324 h 6654"/>
                <a:gd name="T88" fmla="*/ 5418 w 21478"/>
                <a:gd name="T89" fmla="*/ 6087 h 6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78" h="6654">
                  <a:moveTo>
                    <a:pt x="5418" y="6087"/>
                  </a:moveTo>
                  <a:lnTo>
                    <a:pt x="4894" y="6087"/>
                  </a:lnTo>
                  <a:lnTo>
                    <a:pt x="3564" y="6155"/>
                  </a:lnTo>
                  <a:lnTo>
                    <a:pt x="2862" y="6138"/>
                  </a:lnTo>
                  <a:lnTo>
                    <a:pt x="1837" y="6087"/>
                  </a:lnTo>
                  <a:lnTo>
                    <a:pt x="1075" y="6087"/>
                  </a:lnTo>
                  <a:lnTo>
                    <a:pt x="762" y="6053"/>
                  </a:lnTo>
                  <a:lnTo>
                    <a:pt x="567" y="5994"/>
                  </a:lnTo>
                  <a:lnTo>
                    <a:pt x="381" y="5909"/>
                  </a:lnTo>
                  <a:lnTo>
                    <a:pt x="220" y="5774"/>
                  </a:lnTo>
                  <a:lnTo>
                    <a:pt x="144" y="5698"/>
                  </a:lnTo>
                  <a:lnTo>
                    <a:pt x="85" y="5613"/>
                  </a:lnTo>
                  <a:lnTo>
                    <a:pt x="42" y="5511"/>
                  </a:lnTo>
                  <a:lnTo>
                    <a:pt x="9" y="5418"/>
                  </a:lnTo>
                  <a:lnTo>
                    <a:pt x="0" y="5317"/>
                  </a:lnTo>
                  <a:lnTo>
                    <a:pt x="9" y="5223"/>
                  </a:lnTo>
                  <a:lnTo>
                    <a:pt x="34" y="5122"/>
                  </a:lnTo>
                  <a:lnTo>
                    <a:pt x="76" y="5037"/>
                  </a:lnTo>
                  <a:lnTo>
                    <a:pt x="195" y="4868"/>
                  </a:lnTo>
                  <a:lnTo>
                    <a:pt x="347" y="4741"/>
                  </a:lnTo>
                  <a:lnTo>
                    <a:pt x="525" y="4648"/>
                  </a:lnTo>
                  <a:lnTo>
                    <a:pt x="813" y="4546"/>
                  </a:lnTo>
                  <a:lnTo>
                    <a:pt x="2117" y="4191"/>
                  </a:lnTo>
                  <a:lnTo>
                    <a:pt x="2718" y="4064"/>
                  </a:lnTo>
                  <a:lnTo>
                    <a:pt x="3234" y="3996"/>
                  </a:lnTo>
                  <a:lnTo>
                    <a:pt x="3759" y="3979"/>
                  </a:lnTo>
                  <a:lnTo>
                    <a:pt x="4496" y="3996"/>
                  </a:lnTo>
                  <a:lnTo>
                    <a:pt x="6138" y="4097"/>
                  </a:lnTo>
                  <a:lnTo>
                    <a:pt x="6756" y="4097"/>
                  </a:lnTo>
                  <a:lnTo>
                    <a:pt x="8212" y="4004"/>
                  </a:lnTo>
                  <a:lnTo>
                    <a:pt x="8737" y="4013"/>
                  </a:lnTo>
                  <a:lnTo>
                    <a:pt x="9355" y="4064"/>
                  </a:lnTo>
                  <a:lnTo>
                    <a:pt x="10278" y="4199"/>
                  </a:lnTo>
                  <a:lnTo>
                    <a:pt x="11920" y="4470"/>
                  </a:lnTo>
                  <a:lnTo>
                    <a:pt x="12750" y="4572"/>
                  </a:lnTo>
                  <a:lnTo>
                    <a:pt x="13453" y="4622"/>
                  </a:lnTo>
                  <a:lnTo>
                    <a:pt x="14350" y="4631"/>
                  </a:lnTo>
                  <a:lnTo>
                    <a:pt x="14968" y="4639"/>
                  </a:lnTo>
                  <a:lnTo>
                    <a:pt x="15273" y="4673"/>
                  </a:lnTo>
                  <a:lnTo>
                    <a:pt x="15578" y="4741"/>
                  </a:lnTo>
                  <a:lnTo>
                    <a:pt x="16077" y="4910"/>
                  </a:lnTo>
                  <a:lnTo>
                    <a:pt x="16560" y="5080"/>
                  </a:lnTo>
                  <a:lnTo>
                    <a:pt x="16924" y="5173"/>
                  </a:lnTo>
                  <a:lnTo>
                    <a:pt x="17203" y="5207"/>
                  </a:lnTo>
                  <a:lnTo>
                    <a:pt x="17508" y="5207"/>
                  </a:lnTo>
                  <a:lnTo>
                    <a:pt x="17847" y="5164"/>
                  </a:lnTo>
                  <a:lnTo>
                    <a:pt x="18219" y="5071"/>
                  </a:lnTo>
                  <a:lnTo>
                    <a:pt x="18439" y="4995"/>
                  </a:lnTo>
                  <a:lnTo>
                    <a:pt x="18515" y="4953"/>
                  </a:lnTo>
                  <a:lnTo>
                    <a:pt x="18575" y="4910"/>
                  </a:lnTo>
                  <a:lnTo>
                    <a:pt x="18592" y="4868"/>
                  </a:lnTo>
                  <a:lnTo>
                    <a:pt x="18558" y="4826"/>
                  </a:lnTo>
                  <a:lnTo>
                    <a:pt x="18498" y="4783"/>
                  </a:lnTo>
                  <a:lnTo>
                    <a:pt x="17957" y="4546"/>
                  </a:lnTo>
                  <a:lnTo>
                    <a:pt x="17576" y="4334"/>
                  </a:lnTo>
                  <a:lnTo>
                    <a:pt x="17025" y="3962"/>
                  </a:lnTo>
                  <a:lnTo>
                    <a:pt x="16551" y="3649"/>
                  </a:lnTo>
                  <a:lnTo>
                    <a:pt x="15696" y="3183"/>
                  </a:lnTo>
                  <a:lnTo>
                    <a:pt x="15070" y="2870"/>
                  </a:lnTo>
                  <a:lnTo>
                    <a:pt x="14689" y="2717"/>
                  </a:lnTo>
                  <a:lnTo>
                    <a:pt x="14401" y="2641"/>
                  </a:lnTo>
                  <a:lnTo>
                    <a:pt x="13715" y="2523"/>
                  </a:lnTo>
                  <a:lnTo>
                    <a:pt x="13351" y="2413"/>
                  </a:lnTo>
                  <a:lnTo>
                    <a:pt x="12818" y="2192"/>
                  </a:lnTo>
                  <a:lnTo>
                    <a:pt x="12276" y="1972"/>
                  </a:lnTo>
                  <a:lnTo>
                    <a:pt x="11793" y="1820"/>
                  </a:lnTo>
                  <a:lnTo>
                    <a:pt x="9254" y="1193"/>
                  </a:lnTo>
                  <a:lnTo>
                    <a:pt x="8271" y="956"/>
                  </a:lnTo>
                  <a:lnTo>
                    <a:pt x="7755" y="779"/>
                  </a:lnTo>
                  <a:lnTo>
                    <a:pt x="6714" y="372"/>
                  </a:lnTo>
                  <a:lnTo>
                    <a:pt x="6595" y="313"/>
                  </a:lnTo>
                  <a:lnTo>
                    <a:pt x="6511" y="262"/>
                  </a:lnTo>
                  <a:lnTo>
                    <a:pt x="6485" y="203"/>
                  </a:lnTo>
                  <a:lnTo>
                    <a:pt x="6536" y="152"/>
                  </a:lnTo>
                  <a:lnTo>
                    <a:pt x="6629" y="101"/>
                  </a:lnTo>
                  <a:lnTo>
                    <a:pt x="6875" y="34"/>
                  </a:lnTo>
                  <a:lnTo>
                    <a:pt x="7103" y="0"/>
                  </a:lnTo>
                  <a:lnTo>
                    <a:pt x="7416" y="0"/>
                  </a:lnTo>
                  <a:lnTo>
                    <a:pt x="8212" y="84"/>
                  </a:lnTo>
                  <a:lnTo>
                    <a:pt x="9364" y="161"/>
                  </a:lnTo>
                  <a:lnTo>
                    <a:pt x="9880" y="228"/>
                  </a:lnTo>
                  <a:lnTo>
                    <a:pt x="10490" y="372"/>
                  </a:lnTo>
                  <a:lnTo>
                    <a:pt x="11091" y="516"/>
                  </a:lnTo>
                  <a:lnTo>
                    <a:pt x="11489" y="575"/>
                  </a:lnTo>
                  <a:lnTo>
                    <a:pt x="11886" y="618"/>
                  </a:lnTo>
                  <a:lnTo>
                    <a:pt x="12073" y="660"/>
                  </a:lnTo>
                  <a:lnTo>
                    <a:pt x="12369" y="762"/>
                  </a:lnTo>
                  <a:lnTo>
                    <a:pt x="14325" y="1625"/>
                  </a:lnTo>
                  <a:lnTo>
                    <a:pt x="16136" y="2362"/>
                  </a:lnTo>
                  <a:lnTo>
                    <a:pt x="18397" y="3276"/>
                  </a:lnTo>
                  <a:lnTo>
                    <a:pt x="19328" y="3691"/>
                  </a:lnTo>
                  <a:lnTo>
                    <a:pt x="19963" y="4013"/>
                  </a:lnTo>
                  <a:lnTo>
                    <a:pt x="20505" y="4334"/>
                  </a:lnTo>
                  <a:lnTo>
                    <a:pt x="20877" y="4588"/>
                  </a:lnTo>
                  <a:lnTo>
                    <a:pt x="21140" y="4809"/>
                  </a:lnTo>
                  <a:lnTo>
                    <a:pt x="21292" y="4969"/>
                  </a:lnTo>
                  <a:lnTo>
                    <a:pt x="21411" y="5147"/>
                  </a:lnTo>
                  <a:lnTo>
                    <a:pt x="21445" y="5232"/>
                  </a:lnTo>
                  <a:lnTo>
                    <a:pt x="21470" y="5334"/>
                  </a:lnTo>
                  <a:lnTo>
                    <a:pt x="21478" y="5427"/>
                  </a:lnTo>
                  <a:lnTo>
                    <a:pt x="21470" y="5528"/>
                  </a:lnTo>
                  <a:lnTo>
                    <a:pt x="21445" y="5630"/>
                  </a:lnTo>
                  <a:lnTo>
                    <a:pt x="21411" y="5731"/>
                  </a:lnTo>
                  <a:lnTo>
                    <a:pt x="21351" y="5825"/>
                  </a:lnTo>
                  <a:lnTo>
                    <a:pt x="21292" y="5909"/>
                  </a:lnTo>
                  <a:lnTo>
                    <a:pt x="21216" y="5985"/>
                  </a:lnTo>
                  <a:lnTo>
                    <a:pt x="21055" y="6104"/>
                  </a:lnTo>
                  <a:lnTo>
                    <a:pt x="20869" y="6180"/>
                  </a:lnTo>
                  <a:lnTo>
                    <a:pt x="20573" y="6256"/>
                  </a:lnTo>
                  <a:lnTo>
                    <a:pt x="20166" y="6299"/>
                  </a:lnTo>
                  <a:lnTo>
                    <a:pt x="19049" y="6324"/>
                  </a:lnTo>
                  <a:lnTo>
                    <a:pt x="18524" y="6375"/>
                  </a:lnTo>
                  <a:lnTo>
                    <a:pt x="16958" y="6612"/>
                  </a:lnTo>
                  <a:lnTo>
                    <a:pt x="16433" y="6654"/>
                  </a:lnTo>
                  <a:lnTo>
                    <a:pt x="16009" y="6654"/>
                  </a:lnTo>
                  <a:lnTo>
                    <a:pt x="14740" y="6553"/>
                  </a:lnTo>
                  <a:lnTo>
                    <a:pt x="13724" y="6536"/>
                  </a:lnTo>
                  <a:lnTo>
                    <a:pt x="13419" y="6510"/>
                  </a:lnTo>
                  <a:lnTo>
                    <a:pt x="13216" y="6468"/>
                  </a:lnTo>
                  <a:lnTo>
                    <a:pt x="13114" y="6426"/>
                  </a:lnTo>
                  <a:lnTo>
                    <a:pt x="13029" y="6366"/>
                  </a:lnTo>
                  <a:lnTo>
                    <a:pt x="12953" y="6282"/>
                  </a:lnTo>
                  <a:lnTo>
                    <a:pt x="12826" y="6095"/>
                  </a:lnTo>
                  <a:lnTo>
                    <a:pt x="12758" y="6028"/>
                  </a:lnTo>
                  <a:lnTo>
                    <a:pt x="12691" y="5985"/>
                  </a:lnTo>
                  <a:lnTo>
                    <a:pt x="12615" y="5994"/>
                  </a:lnTo>
                  <a:lnTo>
                    <a:pt x="12538" y="6019"/>
                  </a:lnTo>
                  <a:lnTo>
                    <a:pt x="12276" y="6180"/>
                  </a:lnTo>
                  <a:lnTo>
                    <a:pt x="12166" y="6222"/>
                  </a:lnTo>
                  <a:lnTo>
                    <a:pt x="11963" y="6265"/>
                  </a:lnTo>
                  <a:lnTo>
                    <a:pt x="10752" y="6333"/>
                  </a:lnTo>
                  <a:lnTo>
                    <a:pt x="10109" y="6324"/>
                  </a:lnTo>
                  <a:lnTo>
                    <a:pt x="8839" y="6248"/>
                  </a:lnTo>
                  <a:lnTo>
                    <a:pt x="7078" y="6206"/>
                  </a:lnTo>
                  <a:lnTo>
                    <a:pt x="5418" y="6087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9D183D3-F381-4DFA-B590-A072C66D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938" y="3081338"/>
              <a:ext cx="8070850" cy="3370262"/>
            </a:xfrm>
            <a:custGeom>
              <a:avLst/>
              <a:gdLst>
                <a:gd name="T0" fmla="*/ 1804 w 22410"/>
                <a:gd name="T1" fmla="*/ 1964 h 9355"/>
                <a:gd name="T2" fmla="*/ 898 w 22410"/>
                <a:gd name="T3" fmla="*/ 1761 h 9355"/>
                <a:gd name="T4" fmla="*/ 728 w 22410"/>
                <a:gd name="T5" fmla="*/ 1609 h 9355"/>
                <a:gd name="T6" fmla="*/ 534 w 22410"/>
                <a:gd name="T7" fmla="*/ 1185 h 9355"/>
                <a:gd name="T8" fmla="*/ 517 w 22410"/>
                <a:gd name="T9" fmla="*/ 669 h 9355"/>
                <a:gd name="T10" fmla="*/ 601 w 22410"/>
                <a:gd name="T11" fmla="*/ 406 h 9355"/>
                <a:gd name="T12" fmla="*/ 754 w 22410"/>
                <a:gd name="T13" fmla="*/ 195 h 9355"/>
                <a:gd name="T14" fmla="*/ 957 w 22410"/>
                <a:gd name="T15" fmla="*/ 59 h 9355"/>
                <a:gd name="T16" fmla="*/ 1440 w 22410"/>
                <a:gd name="T17" fmla="*/ 0 h 9355"/>
                <a:gd name="T18" fmla="*/ 2117 w 22410"/>
                <a:gd name="T19" fmla="*/ 144 h 9355"/>
                <a:gd name="T20" fmla="*/ 3471 w 22410"/>
                <a:gd name="T21" fmla="*/ 508 h 9355"/>
                <a:gd name="T22" fmla="*/ 5960 w 22410"/>
                <a:gd name="T23" fmla="*/ 1050 h 9355"/>
                <a:gd name="T24" fmla="*/ 7747 w 22410"/>
                <a:gd name="T25" fmla="*/ 1194 h 9355"/>
                <a:gd name="T26" fmla="*/ 11260 w 22410"/>
                <a:gd name="T27" fmla="*/ 1786 h 9355"/>
                <a:gd name="T28" fmla="*/ 13478 w 22410"/>
                <a:gd name="T29" fmla="*/ 2354 h 9355"/>
                <a:gd name="T30" fmla="*/ 15070 w 22410"/>
                <a:gd name="T31" fmla="*/ 2599 h 9355"/>
                <a:gd name="T32" fmla="*/ 18346 w 22410"/>
                <a:gd name="T33" fmla="*/ 2794 h 9355"/>
                <a:gd name="T34" fmla="*/ 19785 w 22410"/>
                <a:gd name="T35" fmla="*/ 3022 h 9355"/>
                <a:gd name="T36" fmla="*/ 21072 w 22410"/>
                <a:gd name="T37" fmla="*/ 3446 h 9355"/>
                <a:gd name="T38" fmla="*/ 21792 w 22410"/>
                <a:gd name="T39" fmla="*/ 3861 h 9355"/>
                <a:gd name="T40" fmla="*/ 22147 w 22410"/>
                <a:gd name="T41" fmla="*/ 4242 h 9355"/>
                <a:gd name="T42" fmla="*/ 22351 w 22410"/>
                <a:gd name="T43" fmla="*/ 4733 h 9355"/>
                <a:gd name="T44" fmla="*/ 22410 w 22410"/>
                <a:gd name="T45" fmla="*/ 5427 h 9355"/>
                <a:gd name="T46" fmla="*/ 22249 w 22410"/>
                <a:gd name="T47" fmla="*/ 6104 h 9355"/>
                <a:gd name="T48" fmla="*/ 21817 w 22410"/>
                <a:gd name="T49" fmla="*/ 6858 h 9355"/>
                <a:gd name="T50" fmla="*/ 21208 w 22410"/>
                <a:gd name="T51" fmla="*/ 7450 h 9355"/>
                <a:gd name="T52" fmla="*/ 20446 w 22410"/>
                <a:gd name="T53" fmla="*/ 7831 h 9355"/>
                <a:gd name="T54" fmla="*/ 19032 w 22410"/>
                <a:gd name="T55" fmla="*/ 8178 h 9355"/>
                <a:gd name="T56" fmla="*/ 14926 w 22410"/>
                <a:gd name="T57" fmla="*/ 8839 h 9355"/>
                <a:gd name="T58" fmla="*/ 12124 w 22410"/>
                <a:gd name="T59" fmla="*/ 9042 h 9355"/>
                <a:gd name="T60" fmla="*/ 9753 w 22410"/>
                <a:gd name="T61" fmla="*/ 9017 h 9355"/>
                <a:gd name="T62" fmla="*/ 6299 w 22410"/>
                <a:gd name="T63" fmla="*/ 8856 h 9355"/>
                <a:gd name="T64" fmla="*/ 3962 w 22410"/>
                <a:gd name="T65" fmla="*/ 9008 h 9355"/>
                <a:gd name="T66" fmla="*/ 1880 w 22410"/>
                <a:gd name="T67" fmla="*/ 9338 h 9355"/>
                <a:gd name="T68" fmla="*/ 1169 w 22410"/>
                <a:gd name="T69" fmla="*/ 9330 h 9355"/>
                <a:gd name="T70" fmla="*/ 652 w 22410"/>
                <a:gd name="T71" fmla="*/ 9135 h 9355"/>
                <a:gd name="T72" fmla="*/ 441 w 22410"/>
                <a:gd name="T73" fmla="*/ 8966 h 9355"/>
                <a:gd name="T74" fmla="*/ 229 w 22410"/>
                <a:gd name="T75" fmla="*/ 8619 h 9355"/>
                <a:gd name="T76" fmla="*/ 0 w 22410"/>
                <a:gd name="T77" fmla="*/ 7823 h 9355"/>
                <a:gd name="T78" fmla="*/ 26 w 22410"/>
                <a:gd name="T79" fmla="*/ 7569 h 9355"/>
                <a:gd name="T80" fmla="*/ 136 w 22410"/>
                <a:gd name="T81" fmla="*/ 7323 h 9355"/>
                <a:gd name="T82" fmla="*/ 330 w 22410"/>
                <a:gd name="T83" fmla="*/ 7154 h 9355"/>
                <a:gd name="T84" fmla="*/ 584 w 22410"/>
                <a:gd name="T85" fmla="*/ 7078 h 9355"/>
                <a:gd name="T86" fmla="*/ 1482 w 22410"/>
                <a:gd name="T87" fmla="*/ 7095 h 9355"/>
                <a:gd name="T88" fmla="*/ 3387 w 22410"/>
                <a:gd name="T89" fmla="*/ 6892 h 9355"/>
                <a:gd name="T90" fmla="*/ 4470 w 22410"/>
                <a:gd name="T91" fmla="*/ 6900 h 9355"/>
                <a:gd name="T92" fmla="*/ 7713 w 22410"/>
                <a:gd name="T93" fmla="*/ 7290 h 9355"/>
                <a:gd name="T94" fmla="*/ 11192 w 22410"/>
                <a:gd name="T95" fmla="*/ 7501 h 9355"/>
                <a:gd name="T96" fmla="*/ 12886 w 22410"/>
                <a:gd name="T97" fmla="*/ 7332 h 9355"/>
                <a:gd name="T98" fmla="*/ 13918 w 22410"/>
                <a:gd name="T99" fmla="*/ 7298 h 9355"/>
                <a:gd name="T100" fmla="*/ 14833 w 22410"/>
                <a:gd name="T101" fmla="*/ 7078 h 9355"/>
                <a:gd name="T102" fmla="*/ 17313 w 22410"/>
                <a:gd name="T103" fmla="*/ 6460 h 9355"/>
                <a:gd name="T104" fmla="*/ 18634 w 22410"/>
                <a:gd name="T105" fmla="*/ 6087 h 9355"/>
                <a:gd name="T106" fmla="*/ 19083 w 22410"/>
                <a:gd name="T107" fmla="*/ 5867 h 9355"/>
                <a:gd name="T108" fmla="*/ 19244 w 22410"/>
                <a:gd name="T109" fmla="*/ 5698 h 9355"/>
                <a:gd name="T110" fmla="*/ 19159 w 22410"/>
                <a:gd name="T111" fmla="*/ 5537 h 9355"/>
                <a:gd name="T112" fmla="*/ 18736 w 22410"/>
                <a:gd name="T113" fmla="*/ 5325 h 9355"/>
                <a:gd name="T114" fmla="*/ 17847 w 22410"/>
                <a:gd name="T115" fmla="*/ 5097 h 9355"/>
                <a:gd name="T116" fmla="*/ 15612 w 22410"/>
                <a:gd name="T117" fmla="*/ 4792 h 9355"/>
                <a:gd name="T118" fmla="*/ 11912 w 22410"/>
                <a:gd name="T119" fmla="*/ 3988 h 9355"/>
                <a:gd name="T120" fmla="*/ 7425 w 22410"/>
                <a:gd name="T121" fmla="*/ 3387 h 9355"/>
                <a:gd name="T122" fmla="*/ 5342 w 22410"/>
                <a:gd name="T123" fmla="*/ 2972 h 9355"/>
                <a:gd name="T124" fmla="*/ 2506 w 22410"/>
                <a:gd name="T125" fmla="*/ 2125 h 9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10" h="9355">
                  <a:moveTo>
                    <a:pt x="2506" y="2125"/>
                  </a:moveTo>
                  <a:lnTo>
                    <a:pt x="1804" y="1964"/>
                  </a:lnTo>
                  <a:lnTo>
                    <a:pt x="1126" y="1846"/>
                  </a:lnTo>
                  <a:lnTo>
                    <a:pt x="898" y="1761"/>
                  </a:lnTo>
                  <a:lnTo>
                    <a:pt x="796" y="1685"/>
                  </a:lnTo>
                  <a:lnTo>
                    <a:pt x="728" y="1609"/>
                  </a:lnTo>
                  <a:lnTo>
                    <a:pt x="618" y="1414"/>
                  </a:lnTo>
                  <a:lnTo>
                    <a:pt x="534" y="1185"/>
                  </a:lnTo>
                  <a:lnTo>
                    <a:pt x="500" y="931"/>
                  </a:lnTo>
                  <a:lnTo>
                    <a:pt x="517" y="669"/>
                  </a:lnTo>
                  <a:lnTo>
                    <a:pt x="551" y="533"/>
                  </a:lnTo>
                  <a:lnTo>
                    <a:pt x="601" y="406"/>
                  </a:lnTo>
                  <a:lnTo>
                    <a:pt x="669" y="296"/>
                  </a:lnTo>
                  <a:lnTo>
                    <a:pt x="754" y="195"/>
                  </a:lnTo>
                  <a:lnTo>
                    <a:pt x="855" y="110"/>
                  </a:lnTo>
                  <a:lnTo>
                    <a:pt x="957" y="59"/>
                  </a:lnTo>
                  <a:lnTo>
                    <a:pt x="1194" y="0"/>
                  </a:lnTo>
                  <a:lnTo>
                    <a:pt x="1440" y="0"/>
                  </a:lnTo>
                  <a:lnTo>
                    <a:pt x="1719" y="34"/>
                  </a:lnTo>
                  <a:lnTo>
                    <a:pt x="2117" y="144"/>
                  </a:lnTo>
                  <a:lnTo>
                    <a:pt x="2777" y="356"/>
                  </a:lnTo>
                  <a:lnTo>
                    <a:pt x="3471" y="508"/>
                  </a:lnTo>
                  <a:lnTo>
                    <a:pt x="4589" y="711"/>
                  </a:lnTo>
                  <a:lnTo>
                    <a:pt x="5960" y="1050"/>
                  </a:lnTo>
                  <a:lnTo>
                    <a:pt x="6375" y="1118"/>
                  </a:lnTo>
                  <a:lnTo>
                    <a:pt x="7747" y="1194"/>
                  </a:lnTo>
                  <a:lnTo>
                    <a:pt x="8695" y="1312"/>
                  </a:lnTo>
                  <a:lnTo>
                    <a:pt x="11260" y="1786"/>
                  </a:lnTo>
                  <a:lnTo>
                    <a:pt x="12191" y="1998"/>
                  </a:lnTo>
                  <a:lnTo>
                    <a:pt x="13478" y="2354"/>
                  </a:lnTo>
                  <a:lnTo>
                    <a:pt x="14130" y="2489"/>
                  </a:lnTo>
                  <a:lnTo>
                    <a:pt x="15070" y="2599"/>
                  </a:lnTo>
                  <a:lnTo>
                    <a:pt x="16729" y="2692"/>
                  </a:lnTo>
                  <a:lnTo>
                    <a:pt x="18346" y="2794"/>
                  </a:lnTo>
                  <a:lnTo>
                    <a:pt x="19134" y="2887"/>
                  </a:lnTo>
                  <a:lnTo>
                    <a:pt x="19785" y="3022"/>
                  </a:lnTo>
                  <a:lnTo>
                    <a:pt x="20429" y="3209"/>
                  </a:lnTo>
                  <a:lnTo>
                    <a:pt x="21072" y="3446"/>
                  </a:lnTo>
                  <a:lnTo>
                    <a:pt x="21445" y="3632"/>
                  </a:lnTo>
                  <a:lnTo>
                    <a:pt x="21792" y="3861"/>
                  </a:lnTo>
                  <a:lnTo>
                    <a:pt x="21987" y="4030"/>
                  </a:lnTo>
                  <a:lnTo>
                    <a:pt x="22147" y="4242"/>
                  </a:lnTo>
                  <a:lnTo>
                    <a:pt x="22266" y="4479"/>
                  </a:lnTo>
                  <a:lnTo>
                    <a:pt x="22351" y="4733"/>
                  </a:lnTo>
                  <a:lnTo>
                    <a:pt x="22401" y="5004"/>
                  </a:lnTo>
                  <a:lnTo>
                    <a:pt x="22410" y="5427"/>
                  </a:lnTo>
                  <a:lnTo>
                    <a:pt x="22368" y="5689"/>
                  </a:lnTo>
                  <a:lnTo>
                    <a:pt x="22249" y="6104"/>
                  </a:lnTo>
                  <a:lnTo>
                    <a:pt x="22063" y="6494"/>
                  </a:lnTo>
                  <a:lnTo>
                    <a:pt x="21817" y="6858"/>
                  </a:lnTo>
                  <a:lnTo>
                    <a:pt x="21538" y="7179"/>
                  </a:lnTo>
                  <a:lnTo>
                    <a:pt x="21208" y="7450"/>
                  </a:lnTo>
                  <a:lnTo>
                    <a:pt x="20835" y="7662"/>
                  </a:lnTo>
                  <a:lnTo>
                    <a:pt x="20446" y="7831"/>
                  </a:lnTo>
                  <a:lnTo>
                    <a:pt x="19887" y="8001"/>
                  </a:lnTo>
                  <a:lnTo>
                    <a:pt x="19032" y="8178"/>
                  </a:lnTo>
                  <a:lnTo>
                    <a:pt x="16484" y="8610"/>
                  </a:lnTo>
                  <a:lnTo>
                    <a:pt x="14926" y="8839"/>
                  </a:lnTo>
                  <a:lnTo>
                    <a:pt x="13664" y="8957"/>
                  </a:lnTo>
                  <a:lnTo>
                    <a:pt x="12124" y="9042"/>
                  </a:lnTo>
                  <a:lnTo>
                    <a:pt x="10871" y="9059"/>
                  </a:lnTo>
                  <a:lnTo>
                    <a:pt x="9753" y="9017"/>
                  </a:lnTo>
                  <a:lnTo>
                    <a:pt x="7544" y="8873"/>
                  </a:lnTo>
                  <a:lnTo>
                    <a:pt x="6299" y="8856"/>
                  </a:lnTo>
                  <a:lnTo>
                    <a:pt x="5198" y="8898"/>
                  </a:lnTo>
                  <a:lnTo>
                    <a:pt x="3962" y="9008"/>
                  </a:lnTo>
                  <a:lnTo>
                    <a:pt x="2870" y="9169"/>
                  </a:lnTo>
                  <a:lnTo>
                    <a:pt x="1880" y="9338"/>
                  </a:lnTo>
                  <a:lnTo>
                    <a:pt x="1456" y="9355"/>
                  </a:lnTo>
                  <a:lnTo>
                    <a:pt x="1169" y="9330"/>
                  </a:lnTo>
                  <a:lnTo>
                    <a:pt x="898" y="9254"/>
                  </a:lnTo>
                  <a:lnTo>
                    <a:pt x="652" y="9135"/>
                  </a:lnTo>
                  <a:lnTo>
                    <a:pt x="542" y="9051"/>
                  </a:lnTo>
                  <a:lnTo>
                    <a:pt x="441" y="8966"/>
                  </a:lnTo>
                  <a:lnTo>
                    <a:pt x="356" y="8856"/>
                  </a:lnTo>
                  <a:lnTo>
                    <a:pt x="229" y="8619"/>
                  </a:lnTo>
                  <a:lnTo>
                    <a:pt x="51" y="8085"/>
                  </a:lnTo>
                  <a:lnTo>
                    <a:pt x="0" y="7823"/>
                  </a:lnTo>
                  <a:lnTo>
                    <a:pt x="0" y="7696"/>
                  </a:lnTo>
                  <a:lnTo>
                    <a:pt x="26" y="7569"/>
                  </a:lnTo>
                  <a:lnTo>
                    <a:pt x="68" y="7442"/>
                  </a:lnTo>
                  <a:lnTo>
                    <a:pt x="136" y="7323"/>
                  </a:lnTo>
                  <a:lnTo>
                    <a:pt x="220" y="7230"/>
                  </a:lnTo>
                  <a:lnTo>
                    <a:pt x="330" y="7154"/>
                  </a:lnTo>
                  <a:lnTo>
                    <a:pt x="449" y="7103"/>
                  </a:lnTo>
                  <a:lnTo>
                    <a:pt x="584" y="7078"/>
                  </a:lnTo>
                  <a:lnTo>
                    <a:pt x="872" y="7061"/>
                  </a:lnTo>
                  <a:lnTo>
                    <a:pt x="1482" y="7095"/>
                  </a:lnTo>
                  <a:lnTo>
                    <a:pt x="2041" y="7069"/>
                  </a:lnTo>
                  <a:lnTo>
                    <a:pt x="3387" y="6892"/>
                  </a:lnTo>
                  <a:lnTo>
                    <a:pt x="3937" y="6866"/>
                  </a:lnTo>
                  <a:lnTo>
                    <a:pt x="4470" y="6900"/>
                  </a:lnTo>
                  <a:lnTo>
                    <a:pt x="6070" y="7137"/>
                  </a:lnTo>
                  <a:lnTo>
                    <a:pt x="7713" y="7290"/>
                  </a:lnTo>
                  <a:lnTo>
                    <a:pt x="10193" y="7476"/>
                  </a:lnTo>
                  <a:lnTo>
                    <a:pt x="11192" y="7501"/>
                  </a:lnTo>
                  <a:lnTo>
                    <a:pt x="11904" y="7459"/>
                  </a:lnTo>
                  <a:lnTo>
                    <a:pt x="12886" y="7332"/>
                  </a:lnTo>
                  <a:lnTo>
                    <a:pt x="13410" y="7315"/>
                  </a:lnTo>
                  <a:lnTo>
                    <a:pt x="13918" y="7298"/>
                  </a:lnTo>
                  <a:lnTo>
                    <a:pt x="14316" y="7213"/>
                  </a:lnTo>
                  <a:lnTo>
                    <a:pt x="14833" y="7078"/>
                  </a:lnTo>
                  <a:lnTo>
                    <a:pt x="15620" y="6925"/>
                  </a:lnTo>
                  <a:lnTo>
                    <a:pt x="17313" y="6460"/>
                  </a:lnTo>
                  <a:lnTo>
                    <a:pt x="18075" y="6274"/>
                  </a:lnTo>
                  <a:lnTo>
                    <a:pt x="18634" y="6087"/>
                  </a:lnTo>
                  <a:lnTo>
                    <a:pt x="18939" y="5952"/>
                  </a:lnTo>
                  <a:lnTo>
                    <a:pt x="19083" y="5867"/>
                  </a:lnTo>
                  <a:lnTo>
                    <a:pt x="19193" y="5782"/>
                  </a:lnTo>
                  <a:lnTo>
                    <a:pt x="19244" y="5698"/>
                  </a:lnTo>
                  <a:lnTo>
                    <a:pt x="19227" y="5622"/>
                  </a:lnTo>
                  <a:lnTo>
                    <a:pt x="19159" y="5537"/>
                  </a:lnTo>
                  <a:lnTo>
                    <a:pt x="19040" y="5461"/>
                  </a:lnTo>
                  <a:lnTo>
                    <a:pt x="18736" y="5325"/>
                  </a:lnTo>
                  <a:lnTo>
                    <a:pt x="18262" y="5181"/>
                  </a:lnTo>
                  <a:lnTo>
                    <a:pt x="17847" y="5097"/>
                  </a:lnTo>
                  <a:lnTo>
                    <a:pt x="16704" y="4987"/>
                  </a:lnTo>
                  <a:lnTo>
                    <a:pt x="15612" y="4792"/>
                  </a:lnTo>
                  <a:lnTo>
                    <a:pt x="13512" y="4335"/>
                  </a:lnTo>
                  <a:lnTo>
                    <a:pt x="11912" y="3988"/>
                  </a:lnTo>
                  <a:lnTo>
                    <a:pt x="10803" y="3810"/>
                  </a:lnTo>
                  <a:lnTo>
                    <a:pt x="7425" y="3387"/>
                  </a:lnTo>
                  <a:lnTo>
                    <a:pt x="6443" y="3226"/>
                  </a:lnTo>
                  <a:lnTo>
                    <a:pt x="5342" y="2972"/>
                  </a:lnTo>
                  <a:lnTo>
                    <a:pt x="3988" y="2582"/>
                  </a:lnTo>
                  <a:lnTo>
                    <a:pt x="2506" y="2125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252270D-4B20-4C2F-8E1D-C9843A915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2041525"/>
              <a:ext cx="1698625" cy="1582737"/>
            </a:xfrm>
            <a:custGeom>
              <a:avLst/>
              <a:gdLst>
                <a:gd name="T0" fmla="*/ 4707 w 4716"/>
                <a:gd name="T1" fmla="*/ 398 h 4394"/>
                <a:gd name="T2" fmla="*/ 4606 w 4716"/>
                <a:gd name="T3" fmla="*/ 559 h 4394"/>
                <a:gd name="T4" fmla="*/ 4140 w 4716"/>
                <a:gd name="T5" fmla="*/ 990 h 4394"/>
                <a:gd name="T6" fmla="*/ 3776 w 4716"/>
                <a:gd name="T7" fmla="*/ 1211 h 4394"/>
                <a:gd name="T8" fmla="*/ 2836 w 4716"/>
                <a:gd name="T9" fmla="*/ 1482 h 4394"/>
                <a:gd name="T10" fmla="*/ 2295 w 4716"/>
                <a:gd name="T11" fmla="*/ 1702 h 4394"/>
                <a:gd name="T12" fmla="*/ 1888 w 4716"/>
                <a:gd name="T13" fmla="*/ 1947 h 4394"/>
                <a:gd name="T14" fmla="*/ 1812 w 4716"/>
                <a:gd name="T15" fmla="*/ 2057 h 4394"/>
                <a:gd name="T16" fmla="*/ 1770 w 4716"/>
                <a:gd name="T17" fmla="*/ 2184 h 4394"/>
                <a:gd name="T18" fmla="*/ 1778 w 4716"/>
                <a:gd name="T19" fmla="*/ 2311 h 4394"/>
                <a:gd name="T20" fmla="*/ 1837 w 4716"/>
                <a:gd name="T21" fmla="*/ 2421 h 4394"/>
                <a:gd name="T22" fmla="*/ 1998 w 4716"/>
                <a:gd name="T23" fmla="*/ 2548 h 4394"/>
                <a:gd name="T24" fmla="*/ 3243 w 4716"/>
                <a:gd name="T25" fmla="*/ 3099 h 4394"/>
                <a:gd name="T26" fmla="*/ 4022 w 4716"/>
                <a:gd name="T27" fmla="*/ 3488 h 4394"/>
                <a:gd name="T28" fmla="*/ 4225 w 4716"/>
                <a:gd name="T29" fmla="*/ 3657 h 4394"/>
                <a:gd name="T30" fmla="*/ 4335 w 4716"/>
                <a:gd name="T31" fmla="*/ 3818 h 4394"/>
                <a:gd name="T32" fmla="*/ 4352 w 4716"/>
                <a:gd name="T33" fmla="*/ 3937 h 4394"/>
                <a:gd name="T34" fmla="*/ 4310 w 4716"/>
                <a:gd name="T35" fmla="*/ 4055 h 4394"/>
                <a:gd name="T36" fmla="*/ 4225 w 4716"/>
                <a:gd name="T37" fmla="*/ 4157 h 4394"/>
                <a:gd name="T38" fmla="*/ 3988 w 4716"/>
                <a:gd name="T39" fmla="*/ 4301 h 4394"/>
                <a:gd name="T40" fmla="*/ 3581 w 4716"/>
                <a:gd name="T41" fmla="*/ 4386 h 4394"/>
                <a:gd name="T42" fmla="*/ 2938 w 4716"/>
                <a:gd name="T43" fmla="*/ 4377 h 4394"/>
                <a:gd name="T44" fmla="*/ 2007 w 4716"/>
                <a:gd name="T45" fmla="*/ 4225 h 4394"/>
                <a:gd name="T46" fmla="*/ 1296 w 4716"/>
                <a:gd name="T47" fmla="*/ 4021 h 4394"/>
                <a:gd name="T48" fmla="*/ 754 w 4716"/>
                <a:gd name="T49" fmla="*/ 3759 h 4394"/>
                <a:gd name="T50" fmla="*/ 449 w 4716"/>
                <a:gd name="T51" fmla="*/ 3513 h 4394"/>
                <a:gd name="T52" fmla="*/ 220 w 4716"/>
                <a:gd name="T53" fmla="*/ 3166 h 4394"/>
                <a:gd name="T54" fmla="*/ 60 w 4716"/>
                <a:gd name="T55" fmla="*/ 2709 h 4394"/>
                <a:gd name="T56" fmla="*/ 0 w 4716"/>
                <a:gd name="T57" fmla="*/ 2303 h 4394"/>
                <a:gd name="T58" fmla="*/ 60 w 4716"/>
                <a:gd name="T59" fmla="*/ 1905 h 4394"/>
                <a:gd name="T60" fmla="*/ 237 w 4716"/>
                <a:gd name="T61" fmla="*/ 1524 h 4394"/>
                <a:gd name="T62" fmla="*/ 483 w 4716"/>
                <a:gd name="T63" fmla="*/ 1185 h 4394"/>
                <a:gd name="T64" fmla="*/ 889 w 4716"/>
                <a:gd name="T65" fmla="*/ 821 h 4394"/>
                <a:gd name="T66" fmla="*/ 1355 w 4716"/>
                <a:gd name="T67" fmla="*/ 542 h 4394"/>
                <a:gd name="T68" fmla="*/ 1854 w 4716"/>
                <a:gd name="T69" fmla="*/ 364 h 4394"/>
                <a:gd name="T70" fmla="*/ 2896 w 4716"/>
                <a:gd name="T71" fmla="*/ 169 h 4394"/>
                <a:gd name="T72" fmla="*/ 3768 w 4716"/>
                <a:gd name="T73" fmla="*/ 8 h 4394"/>
                <a:gd name="T74" fmla="*/ 4200 w 4716"/>
                <a:gd name="T75" fmla="*/ 25 h 4394"/>
                <a:gd name="T76" fmla="*/ 4555 w 4716"/>
                <a:gd name="T77" fmla="*/ 144 h 4394"/>
                <a:gd name="T78" fmla="*/ 4657 w 4716"/>
                <a:gd name="T79" fmla="*/ 212 h 4394"/>
                <a:gd name="T80" fmla="*/ 4716 w 4716"/>
                <a:gd name="T81" fmla="*/ 296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16" h="4394">
                  <a:moveTo>
                    <a:pt x="4716" y="347"/>
                  </a:moveTo>
                  <a:lnTo>
                    <a:pt x="4707" y="398"/>
                  </a:lnTo>
                  <a:lnTo>
                    <a:pt x="4682" y="449"/>
                  </a:lnTo>
                  <a:lnTo>
                    <a:pt x="4606" y="559"/>
                  </a:lnTo>
                  <a:lnTo>
                    <a:pt x="4394" y="770"/>
                  </a:lnTo>
                  <a:lnTo>
                    <a:pt x="4140" y="990"/>
                  </a:lnTo>
                  <a:lnTo>
                    <a:pt x="3937" y="1126"/>
                  </a:lnTo>
                  <a:lnTo>
                    <a:pt x="3776" y="1211"/>
                  </a:lnTo>
                  <a:lnTo>
                    <a:pt x="3522" y="1295"/>
                  </a:lnTo>
                  <a:lnTo>
                    <a:pt x="2836" y="1482"/>
                  </a:lnTo>
                  <a:lnTo>
                    <a:pt x="2591" y="1566"/>
                  </a:lnTo>
                  <a:lnTo>
                    <a:pt x="2295" y="1702"/>
                  </a:lnTo>
                  <a:lnTo>
                    <a:pt x="1998" y="1863"/>
                  </a:lnTo>
                  <a:lnTo>
                    <a:pt x="1888" y="1947"/>
                  </a:lnTo>
                  <a:lnTo>
                    <a:pt x="1846" y="1998"/>
                  </a:lnTo>
                  <a:lnTo>
                    <a:pt x="1812" y="2057"/>
                  </a:lnTo>
                  <a:lnTo>
                    <a:pt x="1787" y="2117"/>
                  </a:lnTo>
                  <a:lnTo>
                    <a:pt x="1770" y="2184"/>
                  </a:lnTo>
                  <a:lnTo>
                    <a:pt x="1770" y="2252"/>
                  </a:lnTo>
                  <a:lnTo>
                    <a:pt x="1778" y="2311"/>
                  </a:lnTo>
                  <a:lnTo>
                    <a:pt x="1804" y="2371"/>
                  </a:lnTo>
                  <a:lnTo>
                    <a:pt x="1837" y="2421"/>
                  </a:lnTo>
                  <a:lnTo>
                    <a:pt x="1888" y="2472"/>
                  </a:lnTo>
                  <a:lnTo>
                    <a:pt x="1998" y="2548"/>
                  </a:lnTo>
                  <a:lnTo>
                    <a:pt x="2202" y="2650"/>
                  </a:lnTo>
                  <a:lnTo>
                    <a:pt x="3243" y="3099"/>
                  </a:lnTo>
                  <a:lnTo>
                    <a:pt x="3793" y="3361"/>
                  </a:lnTo>
                  <a:lnTo>
                    <a:pt x="4022" y="3488"/>
                  </a:lnTo>
                  <a:lnTo>
                    <a:pt x="4132" y="3564"/>
                  </a:lnTo>
                  <a:lnTo>
                    <a:pt x="4225" y="3657"/>
                  </a:lnTo>
                  <a:lnTo>
                    <a:pt x="4301" y="3759"/>
                  </a:lnTo>
                  <a:lnTo>
                    <a:pt x="4335" y="3818"/>
                  </a:lnTo>
                  <a:lnTo>
                    <a:pt x="4352" y="3878"/>
                  </a:lnTo>
                  <a:lnTo>
                    <a:pt x="4352" y="3937"/>
                  </a:lnTo>
                  <a:lnTo>
                    <a:pt x="4335" y="3996"/>
                  </a:lnTo>
                  <a:lnTo>
                    <a:pt x="4310" y="4055"/>
                  </a:lnTo>
                  <a:lnTo>
                    <a:pt x="4276" y="4106"/>
                  </a:lnTo>
                  <a:lnTo>
                    <a:pt x="4225" y="4157"/>
                  </a:lnTo>
                  <a:lnTo>
                    <a:pt x="4115" y="4242"/>
                  </a:lnTo>
                  <a:lnTo>
                    <a:pt x="3988" y="4301"/>
                  </a:lnTo>
                  <a:lnTo>
                    <a:pt x="3793" y="4360"/>
                  </a:lnTo>
                  <a:lnTo>
                    <a:pt x="3581" y="4386"/>
                  </a:lnTo>
                  <a:lnTo>
                    <a:pt x="3302" y="4394"/>
                  </a:lnTo>
                  <a:lnTo>
                    <a:pt x="2938" y="4377"/>
                  </a:lnTo>
                  <a:lnTo>
                    <a:pt x="2464" y="4309"/>
                  </a:lnTo>
                  <a:lnTo>
                    <a:pt x="2007" y="4225"/>
                  </a:lnTo>
                  <a:lnTo>
                    <a:pt x="1617" y="4123"/>
                  </a:lnTo>
                  <a:lnTo>
                    <a:pt x="1296" y="4021"/>
                  </a:lnTo>
                  <a:lnTo>
                    <a:pt x="991" y="3894"/>
                  </a:lnTo>
                  <a:lnTo>
                    <a:pt x="754" y="3759"/>
                  </a:lnTo>
                  <a:lnTo>
                    <a:pt x="593" y="3649"/>
                  </a:lnTo>
                  <a:lnTo>
                    <a:pt x="449" y="3513"/>
                  </a:lnTo>
                  <a:lnTo>
                    <a:pt x="331" y="3353"/>
                  </a:lnTo>
                  <a:lnTo>
                    <a:pt x="220" y="3166"/>
                  </a:lnTo>
                  <a:lnTo>
                    <a:pt x="144" y="2972"/>
                  </a:lnTo>
                  <a:lnTo>
                    <a:pt x="60" y="2709"/>
                  </a:lnTo>
                  <a:lnTo>
                    <a:pt x="17" y="2506"/>
                  </a:lnTo>
                  <a:lnTo>
                    <a:pt x="0" y="2303"/>
                  </a:lnTo>
                  <a:lnTo>
                    <a:pt x="17" y="2108"/>
                  </a:lnTo>
                  <a:lnTo>
                    <a:pt x="60" y="1905"/>
                  </a:lnTo>
                  <a:lnTo>
                    <a:pt x="136" y="1710"/>
                  </a:lnTo>
                  <a:lnTo>
                    <a:pt x="237" y="1524"/>
                  </a:lnTo>
                  <a:lnTo>
                    <a:pt x="347" y="1346"/>
                  </a:lnTo>
                  <a:lnTo>
                    <a:pt x="483" y="1185"/>
                  </a:lnTo>
                  <a:lnTo>
                    <a:pt x="678" y="990"/>
                  </a:lnTo>
                  <a:lnTo>
                    <a:pt x="889" y="821"/>
                  </a:lnTo>
                  <a:lnTo>
                    <a:pt x="1118" y="669"/>
                  </a:lnTo>
                  <a:lnTo>
                    <a:pt x="1355" y="542"/>
                  </a:lnTo>
                  <a:lnTo>
                    <a:pt x="1600" y="440"/>
                  </a:lnTo>
                  <a:lnTo>
                    <a:pt x="1854" y="364"/>
                  </a:lnTo>
                  <a:lnTo>
                    <a:pt x="2244" y="288"/>
                  </a:lnTo>
                  <a:lnTo>
                    <a:pt x="2896" y="169"/>
                  </a:lnTo>
                  <a:lnTo>
                    <a:pt x="3497" y="42"/>
                  </a:lnTo>
                  <a:lnTo>
                    <a:pt x="3768" y="8"/>
                  </a:lnTo>
                  <a:lnTo>
                    <a:pt x="3979" y="0"/>
                  </a:lnTo>
                  <a:lnTo>
                    <a:pt x="4200" y="25"/>
                  </a:lnTo>
                  <a:lnTo>
                    <a:pt x="4420" y="85"/>
                  </a:lnTo>
                  <a:lnTo>
                    <a:pt x="4555" y="144"/>
                  </a:lnTo>
                  <a:lnTo>
                    <a:pt x="4614" y="178"/>
                  </a:lnTo>
                  <a:lnTo>
                    <a:pt x="4657" y="212"/>
                  </a:lnTo>
                  <a:lnTo>
                    <a:pt x="4691" y="254"/>
                  </a:lnTo>
                  <a:lnTo>
                    <a:pt x="4716" y="296"/>
                  </a:lnTo>
                  <a:lnTo>
                    <a:pt x="4716" y="347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56624373-804D-448C-960B-03A4730415BD}"/>
              </a:ext>
            </a:extLst>
          </p:cNvPr>
          <p:cNvSpPr>
            <a:spLocks noEditPoints="1"/>
          </p:cNvSpPr>
          <p:nvPr/>
        </p:nvSpPr>
        <p:spPr bwMode="auto">
          <a:xfrm>
            <a:off x="1377950" y="268288"/>
            <a:ext cx="9844088" cy="6662737"/>
          </a:xfrm>
          <a:custGeom>
            <a:avLst/>
            <a:gdLst>
              <a:gd name="T0" fmla="*/ 1575 w 27328"/>
              <a:gd name="T1" fmla="*/ 17305 h 18491"/>
              <a:gd name="T2" fmla="*/ 1439 w 27328"/>
              <a:gd name="T3" fmla="*/ 16755 h 18491"/>
              <a:gd name="T4" fmla="*/ 2362 w 27328"/>
              <a:gd name="T5" fmla="*/ 16425 h 18491"/>
              <a:gd name="T6" fmla="*/ 3327 w 27328"/>
              <a:gd name="T7" fmla="*/ 15544 h 18491"/>
              <a:gd name="T8" fmla="*/ 3022 w 27328"/>
              <a:gd name="T9" fmla="*/ 14791 h 18491"/>
              <a:gd name="T10" fmla="*/ 1456 w 27328"/>
              <a:gd name="T11" fmla="*/ 14664 h 18491"/>
              <a:gd name="T12" fmla="*/ 27328 w 27328"/>
              <a:gd name="T13" fmla="*/ 0 h 18491"/>
              <a:gd name="T14" fmla="*/ 27108 w 27328"/>
              <a:gd name="T15" fmla="*/ 5164 h 18491"/>
              <a:gd name="T16" fmla="*/ 21952 w 27328"/>
              <a:gd name="T17" fmla="*/ 2557 h 18491"/>
              <a:gd name="T18" fmla="*/ 16306 w 27328"/>
              <a:gd name="T19" fmla="*/ 567 h 18491"/>
              <a:gd name="T20" fmla="*/ 12445 w 27328"/>
              <a:gd name="T21" fmla="*/ 296 h 18491"/>
              <a:gd name="T22" fmla="*/ 14087 w 27328"/>
              <a:gd name="T23" fmla="*/ 1151 h 18491"/>
              <a:gd name="T24" fmla="*/ 20217 w 27328"/>
              <a:gd name="T25" fmla="*/ 2836 h 18491"/>
              <a:gd name="T26" fmla="*/ 23773 w 27328"/>
              <a:gd name="T27" fmla="*/ 4741 h 18491"/>
              <a:gd name="T28" fmla="*/ 24035 w 27328"/>
              <a:gd name="T29" fmla="*/ 5266 h 18491"/>
              <a:gd name="T30" fmla="*/ 21394 w 27328"/>
              <a:gd name="T31" fmla="*/ 4936 h 18491"/>
              <a:gd name="T32" fmla="*/ 16094 w 27328"/>
              <a:gd name="T33" fmla="*/ 4394 h 18491"/>
              <a:gd name="T34" fmla="*/ 9575 w 27328"/>
              <a:gd name="T35" fmla="*/ 4174 h 18491"/>
              <a:gd name="T36" fmla="*/ 6011 w 27328"/>
              <a:gd name="T37" fmla="*/ 5063 h 18491"/>
              <a:gd name="T38" fmla="*/ 5901 w 27328"/>
              <a:gd name="T39" fmla="*/ 5808 h 18491"/>
              <a:gd name="T40" fmla="*/ 7653 w 27328"/>
              <a:gd name="T41" fmla="*/ 6282 h 18491"/>
              <a:gd name="T42" fmla="*/ 15925 w 27328"/>
              <a:gd name="T43" fmla="*/ 6519 h 18491"/>
              <a:gd name="T44" fmla="*/ 18507 w 27328"/>
              <a:gd name="T45" fmla="*/ 6180 h 18491"/>
              <a:gd name="T46" fmla="*/ 19235 w 27328"/>
              <a:gd name="T47" fmla="*/ 6705 h 18491"/>
              <a:gd name="T48" fmla="*/ 24865 w 27328"/>
              <a:gd name="T49" fmla="*/ 6519 h 18491"/>
              <a:gd name="T50" fmla="*/ 27167 w 27328"/>
              <a:gd name="T51" fmla="*/ 6020 h 18491"/>
              <a:gd name="T52" fmla="*/ 4843 w 27328"/>
              <a:gd name="T53" fmla="*/ 5173 h 18491"/>
              <a:gd name="T54" fmla="*/ 3920 w 27328"/>
              <a:gd name="T55" fmla="*/ 4927 h 18491"/>
              <a:gd name="T56" fmla="*/ 1270 w 27328"/>
              <a:gd name="T57" fmla="*/ 5588 h 18491"/>
              <a:gd name="T58" fmla="*/ 212 w 27328"/>
              <a:gd name="T59" fmla="*/ 6824 h 18491"/>
              <a:gd name="T60" fmla="*/ 483 w 27328"/>
              <a:gd name="T61" fmla="*/ 8272 h 18491"/>
              <a:gd name="T62" fmla="*/ 2159 w 27328"/>
              <a:gd name="T63" fmla="*/ 9144 h 18491"/>
              <a:gd name="T64" fmla="*/ 4267 w 27328"/>
              <a:gd name="T65" fmla="*/ 9161 h 18491"/>
              <a:gd name="T66" fmla="*/ 4487 w 27328"/>
              <a:gd name="T67" fmla="*/ 8737 h 18491"/>
              <a:gd name="T68" fmla="*/ 2354 w 27328"/>
              <a:gd name="T69" fmla="*/ 7569 h 18491"/>
              <a:gd name="T70" fmla="*/ 1922 w 27328"/>
              <a:gd name="T71" fmla="*/ 7103 h 18491"/>
              <a:gd name="T72" fmla="*/ 2743 w 27328"/>
              <a:gd name="T73" fmla="*/ 6485 h 18491"/>
              <a:gd name="T74" fmla="*/ 4758 w 27328"/>
              <a:gd name="T75" fmla="*/ 5478 h 18491"/>
              <a:gd name="T76" fmla="*/ 26922 w 27328"/>
              <a:gd name="T77" fmla="*/ 12285 h 18491"/>
              <a:gd name="T78" fmla="*/ 24441 w 27328"/>
              <a:gd name="T79" fmla="*/ 10828 h 18491"/>
              <a:gd name="T80" fmla="*/ 16847 w 27328"/>
              <a:gd name="T81" fmla="*/ 9804 h 18491"/>
              <a:gd name="T82" fmla="*/ 8127 w 27328"/>
              <a:gd name="T83" fmla="*/ 8314 h 18491"/>
              <a:gd name="T84" fmla="*/ 5511 w 27328"/>
              <a:gd name="T85" fmla="*/ 7916 h 18491"/>
              <a:gd name="T86" fmla="*/ 5190 w 27328"/>
              <a:gd name="T87" fmla="*/ 8991 h 18491"/>
              <a:gd name="T88" fmla="*/ 7162 w 27328"/>
              <a:gd name="T89" fmla="*/ 9931 h 18491"/>
              <a:gd name="T90" fmla="*/ 18168 w 27328"/>
              <a:gd name="T91" fmla="*/ 12141 h 18491"/>
              <a:gd name="T92" fmla="*/ 23815 w 27328"/>
              <a:gd name="T93" fmla="*/ 13343 h 18491"/>
              <a:gd name="T94" fmla="*/ 22731 w 27328"/>
              <a:gd name="T95" fmla="*/ 14080 h 18491"/>
              <a:gd name="T96" fmla="*/ 17542 w 27328"/>
              <a:gd name="T97" fmla="*/ 15138 h 18491"/>
              <a:gd name="T98" fmla="*/ 8593 w 27328"/>
              <a:gd name="T99" fmla="*/ 14672 h 18491"/>
              <a:gd name="T100" fmla="*/ 4986 w 27328"/>
              <a:gd name="T101" fmla="*/ 14960 h 18491"/>
              <a:gd name="T102" fmla="*/ 4707 w 27328"/>
              <a:gd name="T103" fmla="*/ 15891 h 18491"/>
              <a:gd name="T104" fmla="*/ 5825 w 27328"/>
              <a:gd name="T105" fmla="*/ 17136 h 18491"/>
              <a:gd name="T106" fmla="*/ 12200 w 27328"/>
              <a:gd name="T107" fmla="*/ 16679 h 18491"/>
              <a:gd name="T108" fmla="*/ 23688 w 27328"/>
              <a:gd name="T109" fmla="*/ 15984 h 18491"/>
              <a:gd name="T110" fmla="*/ 26719 w 27328"/>
              <a:gd name="T111" fmla="*/ 14300 h 18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328" h="18491">
                <a:moveTo>
                  <a:pt x="3319" y="18491"/>
                </a:moveTo>
                <a:lnTo>
                  <a:pt x="3166" y="18372"/>
                </a:lnTo>
                <a:lnTo>
                  <a:pt x="2921" y="18203"/>
                </a:lnTo>
                <a:lnTo>
                  <a:pt x="2057" y="17703"/>
                </a:lnTo>
                <a:lnTo>
                  <a:pt x="1820" y="17534"/>
                </a:lnTo>
                <a:lnTo>
                  <a:pt x="1685" y="17424"/>
                </a:lnTo>
                <a:lnTo>
                  <a:pt x="1575" y="17305"/>
                </a:lnTo>
                <a:lnTo>
                  <a:pt x="1507" y="17212"/>
                </a:lnTo>
                <a:lnTo>
                  <a:pt x="1456" y="17119"/>
                </a:lnTo>
                <a:lnTo>
                  <a:pt x="1422" y="17009"/>
                </a:lnTo>
                <a:lnTo>
                  <a:pt x="1405" y="16899"/>
                </a:lnTo>
                <a:lnTo>
                  <a:pt x="1414" y="16848"/>
                </a:lnTo>
                <a:lnTo>
                  <a:pt x="1422" y="16797"/>
                </a:lnTo>
                <a:lnTo>
                  <a:pt x="1439" y="16755"/>
                </a:lnTo>
                <a:lnTo>
                  <a:pt x="1465" y="16713"/>
                </a:lnTo>
                <a:lnTo>
                  <a:pt x="1498" y="16679"/>
                </a:lnTo>
                <a:lnTo>
                  <a:pt x="1541" y="16653"/>
                </a:lnTo>
                <a:lnTo>
                  <a:pt x="1651" y="16611"/>
                </a:lnTo>
                <a:lnTo>
                  <a:pt x="1888" y="16560"/>
                </a:lnTo>
                <a:lnTo>
                  <a:pt x="2142" y="16501"/>
                </a:lnTo>
                <a:lnTo>
                  <a:pt x="2362" y="16425"/>
                </a:lnTo>
                <a:lnTo>
                  <a:pt x="2574" y="16323"/>
                </a:lnTo>
                <a:lnTo>
                  <a:pt x="2768" y="16205"/>
                </a:lnTo>
                <a:lnTo>
                  <a:pt x="2946" y="16052"/>
                </a:lnTo>
                <a:lnTo>
                  <a:pt x="3073" y="15934"/>
                </a:lnTo>
                <a:lnTo>
                  <a:pt x="3183" y="15790"/>
                </a:lnTo>
                <a:lnTo>
                  <a:pt x="3276" y="15646"/>
                </a:lnTo>
                <a:lnTo>
                  <a:pt x="3327" y="15544"/>
                </a:lnTo>
                <a:lnTo>
                  <a:pt x="3353" y="15443"/>
                </a:lnTo>
                <a:lnTo>
                  <a:pt x="3361" y="15341"/>
                </a:lnTo>
                <a:lnTo>
                  <a:pt x="3344" y="15239"/>
                </a:lnTo>
                <a:lnTo>
                  <a:pt x="3302" y="15138"/>
                </a:lnTo>
                <a:lnTo>
                  <a:pt x="3209" y="14994"/>
                </a:lnTo>
                <a:lnTo>
                  <a:pt x="3099" y="14867"/>
                </a:lnTo>
                <a:lnTo>
                  <a:pt x="3022" y="14791"/>
                </a:lnTo>
                <a:lnTo>
                  <a:pt x="2929" y="14731"/>
                </a:lnTo>
                <a:lnTo>
                  <a:pt x="2836" y="14681"/>
                </a:lnTo>
                <a:lnTo>
                  <a:pt x="2675" y="14638"/>
                </a:lnTo>
                <a:lnTo>
                  <a:pt x="2506" y="14621"/>
                </a:lnTo>
                <a:lnTo>
                  <a:pt x="2159" y="14621"/>
                </a:lnTo>
                <a:lnTo>
                  <a:pt x="1744" y="14638"/>
                </a:lnTo>
                <a:lnTo>
                  <a:pt x="1456" y="14664"/>
                </a:lnTo>
                <a:lnTo>
                  <a:pt x="1228" y="14715"/>
                </a:lnTo>
                <a:lnTo>
                  <a:pt x="1007" y="14791"/>
                </a:lnTo>
                <a:lnTo>
                  <a:pt x="737" y="14901"/>
                </a:lnTo>
                <a:lnTo>
                  <a:pt x="372" y="15096"/>
                </a:lnTo>
                <a:lnTo>
                  <a:pt x="0" y="15307"/>
                </a:lnTo>
                <a:lnTo>
                  <a:pt x="0" y="0"/>
                </a:lnTo>
                <a:lnTo>
                  <a:pt x="27328" y="0"/>
                </a:lnTo>
                <a:lnTo>
                  <a:pt x="27328" y="18491"/>
                </a:lnTo>
                <a:lnTo>
                  <a:pt x="3319" y="18491"/>
                </a:lnTo>
                <a:close/>
                <a:moveTo>
                  <a:pt x="27294" y="5622"/>
                </a:moveTo>
                <a:lnTo>
                  <a:pt x="27286" y="5529"/>
                </a:lnTo>
                <a:lnTo>
                  <a:pt x="27261" y="5427"/>
                </a:lnTo>
                <a:lnTo>
                  <a:pt x="27227" y="5342"/>
                </a:lnTo>
                <a:lnTo>
                  <a:pt x="27108" y="5164"/>
                </a:lnTo>
                <a:lnTo>
                  <a:pt x="26956" y="5004"/>
                </a:lnTo>
                <a:lnTo>
                  <a:pt x="26693" y="4783"/>
                </a:lnTo>
                <a:lnTo>
                  <a:pt x="26321" y="4529"/>
                </a:lnTo>
                <a:lnTo>
                  <a:pt x="25779" y="4208"/>
                </a:lnTo>
                <a:lnTo>
                  <a:pt x="25144" y="3886"/>
                </a:lnTo>
                <a:lnTo>
                  <a:pt x="24213" y="3471"/>
                </a:lnTo>
                <a:lnTo>
                  <a:pt x="21952" y="2557"/>
                </a:lnTo>
                <a:lnTo>
                  <a:pt x="20141" y="1820"/>
                </a:lnTo>
                <a:lnTo>
                  <a:pt x="18185" y="957"/>
                </a:lnTo>
                <a:lnTo>
                  <a:pt x="17889" y="855"/>
                </a:lnTo>
                <a:lnTo>
                  <a:pt x="17702" y="813"/>
                </a:lnTo>
                <a:lnTo>
                  <a:pt x="17305" y="770"/>
                </a:lnTo>
                <a:lnTo>
                  <a:pt x="16907" y="711"/>
                </a:lnTo>
                <a:lnTo>
                  <a:pt x="16306" y="567"/>
                </a:lnTo>
                <a:lnTo>
                  <a:pt x="15696" y="423"/>
                </a:lnTo>
                <a:lnTo>
                  <a:pt x="15180" y="356"/>
                </a:lnTo>
                <a:lnTo>
                  <a:pt x="14028" y="279"/>
                </a:lnTo>
                <a:lnTo>
                  <a:pt x="13232" y="195"/>
                </a:lnTo>
                <a:lnTo>
                  <a:pt x="12919" y="195"/>
                </a:lnTo>
                <a:lnTo>
                  <a:pt x="12691" y="229"/>
                </a:lnTo>
                <a:lnTo>
                  <a:pt x="12445" y="296"/>
                </a:lnTo>
                <a:lnTo>
                  <a:pt x="12352" y="347"/>
                </a:lnTo>
                <a:lnTo>
                  <a:pt x="12301" y="398"/>
                </a:lnTo>
                <a:lnTo>
                  <a:pt x="12327" y="457"/>
                </a:lnTo>
                <a:lnTo>
                  <a:pt x="12411" y="508"/>
                </a:lnTo>
                <a:lnTo>
                  <a:pt x="12530" y="567"/>
                </a:lnTo>
                <a:lnTo>
                  <a:pt x="13571" y="974"/>
                </a:lnTo>
                <a:lnTo>
                  <a:pt x="14087" y="1151"/>
                </a:lnTo>
                <a:lnTo>
                  <a:pt x="15070" y="1388"/>
                </a:lnTo>
                <a:lnTo>
                  <a:pt x="17609" y="2015"/>
                </a:lnTo>
                <a:lnTo>
                  <a:pt x="18092" y="2167"/>
                </a:lnTo>
                <a:lnTo>
                  <a:pt x="18634" y="2387"/>
                </a:lnTo>
                <a:lnTo>
                  <a:pt x="19167" y="2608"/>
                </a:lnTo>
                <a:lnTo>
                  <a:pt x="19531" y="2718"/>
                </a:lnTo>
                <a:lnTo>
                  <a:pt x="20217" y="2836"/>
                </a:lnTo>
                <a:lnTo>
                  <a:pt x="20505" y="2912"/>
                </a:lnTo>
                <a:lnTo>
                  <a:pt x="20886" y="3065"/>
                </a:lnTo>
                <a:lnTo>
                  <a:pt x="21512" y="3378"/>
                </a:lnTo>
                <a:lnTo>
                  <a:pt x="22367" y="3844"/>
                </a:lnTo>
                <a:lnTo>
                  <a:pt x="22841" y="4157"/>
                </a:lnTo>
                <a:lnTo>
                  <a:pt x="23392" y="4529"/>
                </a:lnTo>
                <a:lnTo>
                  <a:pt x="23773" y="4741"/>
                </a:lnTo>
                <a:lnTo>
                  <a:pt x="24314" y="4978"/>
                </a:lnTo>
                <a:lnTo>
                  <a:pt x="24374" y="5021"/>
                </a:lnTo>
                <a:lnTo>
                  <a:pt x="24408" y="5063"/>
                </a:lnTo>
                <a:lnTo>
                  <a:pt x="24391" y="5105"/>
                </a:lnTo>
                <a:lnTo>
                  <a:pt x="24331" y="5148"/>
                </a:lnTo>
                <a:lnTo>
                  <a:pt x="24255" y="5190"/>
                </a:lnTo>
                <a:lnTo>
                  <a:pt x="24035" y="5266"/>
                </a:lnTo>
                <a:lnTo>
                  <a:pt x="23663" y="5359"/>
                </a:lnTo>
                <a:lnTo>
                  <a:pt x="23324" y="5402"/>
                </a:lnTo>
                <a:lnTo>
                  <a:pt x="23019" y="5402"/>
                </a:lnTo>
                <a:lnTo>
                  <a:pt x="22740" y="5368"/>
                </a:lnTo>
                <a:lnTo>
                  <a:pt x="22376" y="5275"/>
                </a:lnTo>
                <a:lnTo>
                  <a:pt x="21893" y="5105"/>
                </a:lnTo>
                <a:lnTo>
                  <a:pt x="21394" y="4936"/>
                </a:lnTo>
                <a:lnTo>
                  <a:pt x="21089" y="4868"/>
                </a:lnTo>
                <a:lnTo>
                  <a:pt x="20784" y="4834"/>
                </a:lnTo>
                <a:lnTo>
                  <a:pt x="20166" y="4826"/>
                </a:lnTo>
                <a:lnTo>
                  <a:pt x="19269" y="4817"/>
                </a:lnTo>
                <a:lnTo>
                  <a:pt x="18566" y="4767"/>
                </a:lnTo>
                <a:lnTo>
                  <a:pt x="17736" y="4665"/>
                </a:lnTo>
                <a:lnTo>
                  <a:pt x="16094" y="4394"/>
                </a:lnTo>
                <a:lnTo>
                  <a:pt x="15171" y="4259"/>
                </a:lnTo>
                <a:lnTo>
                  <a:pt x="14553" y="4208"/>
                </a:lnTo>
                <a:lnTo>
                  <a:pt x="14028" y="4199"/>
                </a:lnTo>
                <a:lnTo>
                  <a:pt x="12572" y="4292"/>
                </a:lnTo>
                <a:lnTo>
                  <a:pt x="11954" y="4292"/>
                </a:lnTo>
                <a:lnTo>
                  <a:pt x="10312" y="4191"/>
                </a:lnTo>
                <a:lnTo>
                  <a:pt x="9575" y="4174"/>
                </a:lnTo>
                <a:lnTo>
                  <a:pt x="9050" y="4191"/>
                </a:lnTo>
                <a:lnTo>
                  <a:pt x="8534" y="4259"/>
                </a:lnTo>
                <a:lnTo>
                  <a:pt x="7933" y="4386"/>
                </a:lnTo>
                <a:lnTo>
                  <a:pt x="6629" y="4741"/>
                </a:lnTo>
                <a:lnTo>
                  <a:pt x="6341" y="4843"/>
                </a:lnTo>
                <a:lnTo>
                  <a:pt x="6163" y="4936"/>
                </a:lnTo>
                <a:lnTo>
                  <a:pt x="6011" y="5063"/>
                </a:lnTo>
                <a:lnTo>
                  <a:pt x="5892" y="5232"/>
                </a:lnTo>
                <a:lnTo>
                  <a:pt x="5850" y="5317"/>
                </a:lnTo>
                <a:lnTo>
                  <a:pt x="5825" y="5418"/>
                </a:lnTo>
                <a:lnTo>
                  <a:pt x="5816" y="5512"/>
                </a:lnTo>
                <a:lnTo>
                  <a:pt x="5825" y="5613"/>
                </a:lnTo>
                <a:lnTo>
                  <a:pt x="5858" y="5706"/>
                </a:lnTo>
                <a:lnTo>
                  <a:pt x="5901" y="5808"/>
                </a:lnTo>
                <a:lnTo>
                  <a:pt x="5960" y="5893"/>
                </a:lnTo>
                <a:lnTo>
                  <a:pt x="6036" y="5969"/>
                </a:lnTo>
                <a:lnTo>
                  <a:pt x="6197" y="6104"/>
                </a:lnTo>
                <a:lnTo>
                  <a:pt x="6383" y="6189"/>
                </a:lnTo>
                <a:lnTo>
                  <a:pt x="6578" y="6248"/>
                </a:lnTo>
                <a:lnTo>
                  <a:pt x="6891" y="6282"/>
                </a:lnTo>
                <a:lnTo>
                  <a:pt x="7653" y="6282"/>
                </a:lnTo>
                <a:lnTo>
                  <a:pt x="8678" y="6333"/>
                </a:lnTo>
                <a:lnTo>
                  <a:pt x="9380" y="6350"/>
                </a:lnTo>
                <a:lnTo>
                  <a:pt x="10710" y="6282"/>
                </a:lnTo>
                <a:lnTo>
                  <a:pt x="11234" y="6282"/>
                </a:lnTo>
                <a:lnTo>
                  <a:pt x="12894" y="6401"/>
                </a:lnTo>
                <a:lnTo>
                  <a:pt x="14655" y="6443"/>
                </a:lnTo>
                <a:lnTo>
                  <a:pt x="15925" y="6519"/>
                </a:lnTo>
                <a:lnTo>
                  <a:pt x="16568" y="6528"/>
                </a:lnTo>
                <a:lnTo>
                  <a:pt x="17779" y="6460"/>
                </a:lnTo>
                <a:lnTo>
                  <a:pt x="17982" y="6417"/>
                </a:lnTo>
                <a:lnTo>
                  <a:pt x="18092" y="6375"/>
                </a:lnTo>
                <a:lnTo>
                  <a:pt x="18354" y="6214"/>
                </a:lnTo>
                <a:lnTo>
                  <a:pt x="18431" y="6189"/>
                </a:lnTo>
                <a:lnTo>
                  <a:pt x="18507" y="6180"/>
                </a:lnTo>
                <a:lnTo>
                  <a:pt x="18574" y="6223"/>
                </a:lnTo>
                <a:lnTo>
                  <a:pt x="18642" y="6290"/>
                </a:lnTo>
                <a:lnTo>
                  <a:pt x="18769" y="6477"/>
                </a:lnTo>
                <a:lnTo>
                  <a:pt x="18845" y="6561"/>
                </a:lnTo>
                <a:lnTo>
                  <a:pt x="18930" y="6621"/>
                </a:lnTo>
                <a:lnTo>
                  <a:pt x="19032" y="6663"/>
                </a:lnTo>
                <a:lnTo>
                  <a:pt x="19235" y="6705"/>
                </a:lnTo>
                <a:lnTo>
                  <a:pt x="19540" y="6731"/>
                </a:lnTo>
                <a:lnTo>
                  <a:pt x="20556" y="6748"/>
                </a:lnTo>
                <a:lnTo>
                  <a:pt x="21825" y="6849"/>
                </a:lnTo>
                <a:lnTo>
                  <a:pt x="22249" y="6849"/>
                </a:lnTo>
                <a:lnTo>
                  <a:pt x="22774" y="6807"/>
                </a:lnTo>
                <a:lnTo>
                  <a:pt x="24340" y="6570"/>
                </a:lnTo>
                <a:lnTo>
                  <a:pt x="24865" y="6519"/>
                </a:lnTo>
                <a:lnTo>
                  <a:pt x="25982" y="6494"/>
                </a:lnTo>
                <a:lnTo>
                  <a:pt x="26389" y="6451"/>
                </a:lnTo>
                <a:lnTo>
                  <a:pt x="26685" y="6375"/>
                </a:lnTo>
                <a:lnTo>
                  <a:pt x="26871" y="6299"/>
                </a:lnTo>
                <a:lnTo>
                  <a:pt x="27032" y="6180"/>
                </a:lnTo>
                <a:lnTo>
                  <a:pt x="27108" y="6104"/>
                </a:lnTo>
                <a:lnTo>
                  <a:pt x="27167" y="6020"/>
                </a:lnTo>
                <a:lnTo>
                  <a:pt x="27227" y="5926"/>
                </a:lnTo>
                <a:lnTo>
                  <a:pt x="27261" y="5825"/>
                </a:lnTo>
                <a:lnTo>
                  <a:pt x="27286" y="5723"/>
                </a:lnTo>
                <a:lnTo>
                  <a:pt x="27294" y="5622"/>
                </a:lnTo>
                <a:close/>
                <a:moveTo>
                  <a:pt x="4868" y="5266"/>
                </a:moveTo>
                <a:lnTo>
                  <a:pt x="4868" y="5215"/>
                </a:lnTo>
                <a:lnTo>
                  <a:pt x="4843" y="5173"/>
                </a:lnTo>
                <a:lnTo>
                  <a:pt x="4809" y="5131"/>
                </a:lnTo>
                <a:lnTo>
                  <a:pt x="4766" y="5097"/>
                </a:lnTo>
                <a:lnTo>
                  <a:pt x="4707" y="5063"/>
                </a:lnTo>
                <a:lnTo>
                  <a:pt x="4572" y="5004"/>
                </a:lnTo>
                <a:lnTo>
                  <a:pt x="4352" y="4944"/>
                </a:lnTo>
                <a:lnTo>
                  <a:pt x="4131" y="4919"/>
                </a:lnTo>
                <a:lnTo>
                  <a:pt x="3920" y="4927"/>
                </a:lnTo>
                <a:lnTo>
                  <a:pt x="3649" y="4961"/>
                </a:lnTo>
                <a:lnTo>
                  <a:pt x="3048" y="5088"/>
                </a:lnTo>
                <a:lnTo>
                  <a:pt x="2396" y="5207"/>
                </a:lnTo>
                <a:lnTo>
                  <a:pt x="2006" y="5283"/>
                </a:lnTo>
                <a:lnTo>
                  <a:pt x="1752" y="5359"/>
                </a:lnTo>
                <a:lnTo>
                  <a:pt x="1507" y="5461"/>
                </a:lnTo>
                <a:lnTo>
                  <a:pt x="1270" y="5588"/>
                </a:lnTo>
                <a:lnTo>
                  <a:pt x="1041" y="5740"/>
                </a:lnTo>
                <a:lnTo>
                  <a:pt x="830" y="5909"/>
                </a:lnTo>
                <a:lnTo>
                  <a:pt x="635" y="6104"/>
                </a:lnTo>
                <a:lnTo>
                  <a:pt x="499" y="6265"/>
                </a:lnTo>
                <a:lnTo>
                  <a:pt x="389" y="6443"/>
                </a:lnTo>
                <a:lnTo>
                  <a:pt x="288" y="6629"/>
                </a:lnTo>
                <a:lnTo>
                  <a:pt x="212" y="6824"/>
                </a:lnTo>
                <a:lnTo>
                  <a:pt x="169" y="7027"/>
                </a:lnTo>
                <a:lnTo>
                  <a:pt x="152" y="7222"/>
                </a:lnTo>
                <a:lnTo>
                  <a:pt x="169" y="7425"/>
                </a:lnTo>
                <a:lnTo>
                  <a:pt x="212" y="7628"/>
                </a:lnTo>
                <a:lnTo>
                  <a:pt x="296" y="7891"/>
                </a:lnTo>
                <a:lnTo>
                  <a:pt x="372" y="8085"/>
                </a:lnTo>
                <a:lnTo>
                  <a:pt x="483" y="8272"/>
                </a:lnTo>
                <a:lnTo>
                  <a:pt x="601" y="8432"/>
                </a:lnTo>
                <a:lnTo>
                  <a:pt x="745" y="8568"/>
                </a:lnTo>
                <a:lnTo>
                  <a:pt x="906" y="8678"/>
                </a:lnTo>
                <a:lnTo>
                  <a:pt x="1143" y="8813"/>
                </a:lnTo>
                <a:lnTo>
                  <a:pt x="1448" y="8940"/>
                </a:lnTo>
                <a:lnTo>
                  <a:pt x="1769" y="9042"/>
                </a:lnTo>
                <a:lnTo>
                  <a:pt x="2159" y="9144"/>
                </a:lnTo>
                <a:lnTo>
                  <a:pt x="2616" y="9228"/>
                </a:lnTo>
                <a:lnTo>
                  <a:pt x="3090" y="9296"/>
                </a:lnTo>
                <a:lnTo>
                  <a:pt x="3454" y="9313"/>
                </a:lnTo>
                <a:lnTo>
                  <a:pt x="3733" y="9305"/>
                </a:lnTo>
                <a:lnTo>
                  <a:pt x="3945" y="9279"/>
                </a:lnTo>
                <a:lnTo>
                  <a:pt x="4140" y="9220"/>
                </a:lnTo>
                <a:lnTo>
                  <a:pt x="4267" y="9161"/>
                </a:lnTo>
                <a:lnTo>
                  <a:pt x="4377" y="9076"/>
                </a:lnTo>
                <a:lnTo>
                  <a:pt x="4428" y="9025"/>
                </a:lnTo>
                <a:lnTo>
                  <a:pt x="4462" y="8974"/>
                </a:lnTo>
                <a:lnTo>
                  <a:pt x="4487" y="8915"/>
                </a:lnTo>
                <a:lnTo>
                  <a:pt x="4504" y="8856"/>
                </a:lnTo>
                <a:lnTo>
                  <a:pt x="4504" y="8797"/>
                </a:lnTo>
                <a:lnTo>
                  <a:pt x="4487" y="8737"/>
                </a:lnTo>
                <a:lnTo>
                  <a:pt x="4453" y="8678"/>
                </a:lnTo>
                <a:lnTo>
                  <a:pt x="4377" y="8576"/>
                </a:lnTo>
                <a:lnTo>
                  <a:pt x="4284" y="8483"/>
                </a:lnTo>
                <a:lnTo>
                  <a:pt x="4174" y="8407"/>
                </a:lnTo>
                <a:lnTo>
                  <a:pt x="3945" y="8280"/>
                </a:lnTo>
                <a:lnTo>
                  <a:pt x="3395" y="8018"/>
                </a:lnTo>
                <a:lnTo>
                  <a:pt x="2354" y="7569"/>
                </a:lnTo>
                <a:lnTo>
                  <a:pt x="2150" y="7467"/>
                </a:lnTo>
                <a:lnTo>
                  <a:pt x="2040" y="7391"/>
                </a:lnTo>
                <a:lnTo>
                  <a:pt x="1989" y="7340"/>
                </a:lnTo>
                <a:lnTo>
                  <a:pt x="1956" y="7290"/>
                </a:lnTo>
                <a:lnTo>
                  <a:pt x="1930" y="7230"/>
                </a:lnTo>
                <a:lnTo>
                  <a:pt x="1922" y="7171"/>
                </a:lnTo>
                <a:lnTo>
                  <a:pt x="1922" y="7103"/>
                </a:lnTo>
                <a:lnTo>
                  <a:pt x="1939" y="7036"/>
                </a:lnTo>
                <a:lnTo>
                  <a:pt x="1964" y="6976"/>
                </a:lnTo>
                <a:lnTo>
                  <a:pt x="1998" y="6917"/>
                </a:lnTo>
                <a:lnTo>
                  <a:pt x="2040" y="6866"/>
                </a:lnTo>
                <a:lnTo>
                  <a:pt x="2150" y="6782"/>
                </a:lnTo>
                <a:lnTo>
                  <a:pt x="2447" y="6621"/>
                </a:lnTo>
                <a:lnTo>
                  <a:pt x="2743" y="6485"/>
                </a:lnTo>
                <a:lnTo>
                  <a:pt x="2988" y="6401"/>
                </a:lnTo>
                <a:lnTo>
                  <a:pt x="3674" y="6214"/>
                </a:lnTo>
                <a:lnTo>
                  <a:pt x="3928" y="6130"/>
                </a:lnTo>
                <a:lnTo>
                  <a:pt x="4089" y="6045"/>
                </a:lnTo>
                <a:lnTo>
                  <a:pt x="4292" y="5909"/>
                </a:lnTo>
                <a:lnTo>
                  <a:pt x="4546" y="5689"/>
                </a:lnTo>
                <a:lnTo>
                  <a:pt x="4758" y="5478"/>
                </a:lnTo>
                <a:lnTo>
                  <a:pt x="4834" y="5368"/>
                </a:lnTo>
                <a:lnTo>
                  <a:pt x="4859" y="5317"/>
                </a:lnTo>
                <a:lnTo>
                  <a:pt x="4868" y="5266"/>
                </a:lnTo>
                <a:close/>
                <a:moveTo>
                  <a:pt x="27066" y="13233"/>
                </a:moveTo>
                <a:lnTo>
                  <a:pt x="27057" y="12810"/>
                </a:lnTo>
                <a:lnTo>
                  <a:pt x="27007" y="12539"/>
                </a:lnTo>
                <a:lnTo>
                  <a:pt x="26922" y="12285"/>
                </a:lnTo>
                <a:lnTo>
                  <a:pt x="26803" y="12048"/>
                </a:lnTo>
                <a:lnTo>
                  <a:pt x="26643" y="11836"/>
                </a:lnTo>
                <a:lnTo>
                  <a:pt x="26448" y="11667"/>
                </a:lnTo>
                <a:lnTo>
                  <a:pt x="26101" y="11438"/>
                </a:lnTo>
                <a:lnTo>
                  <a:pt x="25728" y="11252"/>
                </a:lnTo>
                <a:lnTo>
                  <a:pt x="25085" y="11015"/>
                </a:lnTo>
                <a:lnTo>
                  <a:pt x="24441" y="10828"/>
                </a:lnTo>
                <a:lnTo>
                  <a:pt x="23790" y="10693"/>
                </a:lnTo>
                <a:lnTo>
                  <a:pt x="23002" y="10600"/>
                </a:lnTo>
                <a:lnTo>
                  <a:pt x="21385" y="10498"/>
                </a:lnTo>
                <a:lnTo>
                  <a:pt x="19726" y="10405"/>
                </a:lnTo>
                <a:lnTo>
                  <a:pt x="18786" y="10295"/>
                </a:lnTo>
                <a:lnTo>
                  <a:pt x="18134" y="10160"/>
                </a:lnTo>
                <a:lnTo>
                  <a:pt x="16847" y="9804"/>
                </a:lnTo>
                <a:lnTo>
                  <a:pt x="15916" y="9592"/>
                </a:lnTo>
                <a:lnTo>
                  <a:pt x="13351" y="9118"/>
                </a:lnTo>
                <a:lnTo>
                  <a:pt x="12403" y="9000"/>
                </a:lnTo>
                <a:lnTo>
                  <a:pt x="11031" y="8924"/>
                </a:lnTo>
                <a:lnTo>
                  <a:pt x="10616" y="8856"/>
                </a:lnTo>
                <a:lnTo>
                  <a:pt x="9245" y="8517"/>
                </a:lnTo>
                <a:lnTo>
                  <a:pt x="8127" y="8314"/>
                </a:lnTo>
                <a:lnTo>
                  <a:pt x="7433" y="8162"/>
                </a:lnTo>
                <a:lnTo>
                  <a:pt x="6773" y="7950"/>
                </a:lnTo>
                <a:lnTo>
                  <a:pt x="6375" y="7840"/>
                </a:lnTo>
                <a:lnTo>
                  <a:pt x="6096" y="7806"/>
                </a:lnTo>
                <a:lnTo>
                  <a:pt x="5850" y="7806"/>
                </a:lnTo>
                <a:lnTo>
                  <a:pt x="5613" y="7865"/>
                </a:lnTo>
                <a:lnTo>
                  <a:pt x="5511" y="7916"/>
                </a:lnTo>
                <a:lnTo>
                  <a:pt x="5410" y="8001"/>
                </a:lnTo>
                <a:lnTo>
                  <a:pt x="5325" y="8102"/>
                </a:lnTo>
                <a:lnTo>
                  <a:pt x="5257" y="8212"/>
                </a:lnTo>
                <a:lnTo>
                  <a:pt x="5207" y="8339"/>
                </a:lnTo>
                <a:lnTo>
                  <a:pt x="5173" y="8475"/>
                </a:lnTo>
                <a:lnTo>
                  <a:pt x="5156" y="8737"/>
                </a:lnTo>
                <a:lnTo>
                  <a:pt x="5190" y="8991"/>
                </a:lnTo>
                <a:lnTo>
                  <a:pt x="5274" y="9220"/>
                </a:lnTo>
                <a:lnTo>
                  <a:pt x="5384" y="9415"/>
                </a:lnTo>
                <a:lnTo>
                  <a:pt x="5452" y="9491"/>
                </a:lnTo>
                <a:lnTo>
                  <a:pt x="5554" y="9567"/>
                </a:lnTo>
                <a:lnTo>
                  <a:pt x="5782" y="9652"/>
                </a:lnTo>
                <a:lnTo>
                  <a:pt x="6460" y="9770"/>
                </a:lnTo>
                <a:lnTo>
                  <a:pt x="7162" y="9931"/>
                </a:lnTo>
                <a:lnTo>
                  <a:pt x="8644" y="10388"/>
                </a:lnTo>
                <a:lnTo>
                  <a:pt x="9998" y="10778"/>
                </a:lnTo>
                <a:lnTo>
                  <a:pt x="11099" y="11032"/>
                </a:lnTo>
                <a:lnTo>
                  <a:pt x="12081" y="11193"/>
                </a:lnTo>
                <a:lnTo>
                  <a:pt x="15459" y="11616"/>
                </a:lnTo>
                <a:lnTo>
                  <a:pt x="16568" y="11794"/>
                </a:lnTo>
                <a:lnTo>
                  <a:pt x="18168" y="12141"/>
                </a:lnTo>
                <a:lnTo>
                  <a:pt x="20268" y="12598"/>
                </a:lnTo>
                <a:lnTo>
                  <a:pt x="21360" y="12793"/>
                </a:lnTo>
                <a:lnTo>
                  <a:pt x="22503" y="12903"/>
                </a:lnTo>
                <a:lnTo>
                  <a:pt x="22918" y="12987"/>
                </a:lnTo>
                <a:lnTo>
                  <a:pt x="23392" y="13131"/>
                </a:lnTo>
                <a:lnTo>
                  <a:pt x="23696" y="13267"/>
                </a:lnTo>
                <a:lnTo>
                  <a:pt x="23815" y="13343"/>
                </a:lnTo>
                <a:lnTo>
                  <a:pt x="23883" y="13428"/>
                </a:lnTo>
                <a:lnTo>
                  <a:pt x="23900" y="13504"/>
                </a:lnTo>
                <a:lnTo>
                  <a:pt x="23849" y="13588"/>
                </a:lnTo>
                <a:lnTo>
                  <a:pt x="23739" y="13673"/>
                </a:lnTo>
                <a:lnTo>
                  <a:pt x="23595" y="13758"/>
                </a:lnTo>
                <a:lnTo>
                  <a:pt x="23290" y="13893"/>
                </a:lnTo>
                <a:lnTo>
                  <a:pt x="22731" y="14080"/>
                </a:lnTo>
                <a:lnTo>
                  <a:pt x="21969" y="14266"/>
                </a:lnTo>
                <a:lnTo>
                  <a:pt x="20276" y="14731"/>
                </a:lnTo>
                <a:lnTo>
                  <a:pt x="19489" y="14884"/>
                </a:lnTo>
                <a:lnTo>
                  <a:pt x="18972" y="15019"/>
                </a:lnTo>
                <a:lnTo>
                  <a:pt x="18574" y="15104"/>
                </a:lnTo>
                <a:lnTo>
                  <a:pt x="18066" y="15121"/>
                </a:lnTo>
                <a:lnTo>
                  <a:pt x="17542" y="15138"/>
                </a:lnTo>
                <a:lnTo>
                  <a:pt x="16560" y="15265"/>
                </a:lnTo>
                <a:lnTo>
                  <a:pt x="15848" y="15307"/>
                </a:lnTo>
                <a:lnTo>
                  <a:pt x="14849" y="15282"/>
                </a:lnTo>
                <a:lnTo>
                  <a:pt x="12369" y="15096"/>
                </a:lnTo>
                <a:lnTo>
                  <a:pt x="10726" y="14943"/>
                </a:lnTo>
                <a:lnTo>
                  <a:pt x="9126" y="14706"/>
                </a:lnTo>
                <a:lnTo>
                  <a:pt x="8593" y="14672"/>
                </a:lnTo>
                <a:lnTo>
                  <a:pt x="8043" y="14698"/>
                </a:lnTo>
                <a:lnTo>
                  <a:pt x="6697" y="14875"/>
                </a:lnTo>
                <a:lnTo>
                  <a:pt x="6138" y="14901"/>
                </a:lnTo>
                <a:lnTo>
                  <a:pt x="5528" y="14867"/>
                </a:lnTo>
                <a:lnTo>
                  <a:pt x="5240" y="14884"/>
                </a:lnTo>
                <a:lnTo>
                  <a:pt x="5105" y="14909"/>
                </a:lnTo>
                <a:lnTo>
                  <a:pt x="4986" y="14960"/>
                </a:lnTo>
                <a:lnTo>
                  <a:pt x="4876" y="15036"/>
                </a:lnTo>
                <a:lnTo>
                  <a:pt x="4792" y="15129"/>
                </a:lnTo>
                <a:lnTo>
                  <a:pt x="4724" y="15248"/>
                </a:lnTo>
                <a:lnTo>
                  <a:pt x="4682" y="15375"/>
                </a:lnTo>
                <a:lnTo>
                  <a:pt x="4656" y="15502"/>
                </a:lnTo>
                <a:lnTo>
                  <a:pt x="4656" y="15629"/>
                </a:lnTo>
                <a:lnTo>
                  <a:pt x="4707" y="15891"/>
                </a:lnTo>
                <a:lnTo>
                  <a:pt x="4885" y="16425"/>
                </a:lnTo>
                <a:lnTo>
                  <a:pt x="5012" y="16662"/>
                </a:lnTo>
                <a:lnTo>
                  <a:pt x="5097" y="16772"/>
                </a:lnTo>
                <a:lnTo>
                  <a:pt x="5198" y="16857"/>
                </a:lnTo>
                <a:lnTo>
                  <a:pt x="5308" y="16941"/>
                </a:lnTo>
                <a:lnTo>
                  <a:pt x="5554" y="17060"/>
                </a:lnTo>
                <a:lnTo>
                  <a:pt x="5825" y="17136"/>
                </a:lnTo>
                <a:lnTo>
                  <a:pt x="6112" y="17161"/>
                </a:lnTo>
                <a:lnTo>
                  <a:pt x="6536" y="17144"/>
                </a:lnTo>
                <a:lnTo>
                  <a:pt x="7526" y="16975"/>
                </a:lnTo>
                <a:lnTo>
                  <a:pt x="8618" y="16814"/>
                </a:lnTo>
                <a:lnTo>
                  <a:pt x="9854" y="16704"/>
                </a:lnTo>
                <a:lnTo>
                  <a:pt x="10955" y="16662"/>
                </a:lnTo>
                <a:lnTo>
                  <a:pt x="12200" y="16679"/>
                </a:lnTo>
                <a:lnTo>
                  <a:pt x="14409" y="16823"/>
                </a:lnTo>
                <a:lnTo>
                  <a:pt x="15527" y="16865"/>
                </a:lnTo>
                <a:lnTo>
                  <a:pt x="16780" y="16848"/>
                </a:lnTo>
                <a:lnTo>
                  <a:pt x="18320" y="16763"/>
                </a:lnTo>
                <a:lnTo>
                  <a:pt x="19582" y="16645"/>
                </a:lnTo>
                <a:lnTo>
                  <a:pt x="21140" y="16416"/>
                </a:lnTo>
                <a:lnTo>
                  <a:pt x="23688" y="15984"/>
                </a:lnTo>
                <a:lnTo>
                  <a:pt x="24543" y="15807"/>
                </a:lnTo>
                <a:lnTo>
                  <a:pt x="25102" y="15637"/>
                </a:lnTo>
                <a:lnTo>
                  <a:pt x="25491" y="15468"/>
                </a:lnTo>
                <a:lnTo>
                  <a:pt x="25864" y="15256"/>
                </a:lnTo>
                <a:lnTo>
                  <a:pt x="26194" y="14985"/>
                </a:lnTo>
                <a:lnTo>
                  <a:pt x="26473" y="14664"/>
                </a:lnTo>
                <a:lnTo>
                  <a:pt x="26719" y="14300"/>
                </a:lnTo>
                <a:lnTo>
                  <a:pt x="26905" y="13910"/>
                </a:lnTo>
                <a:lnTo>
                  <a:pt x="27024" y="13495"/>
                </a:lnTo>
                <a:lnTo>
                  <a:pt x="27066" y="13233"/>
                </a:lnTo>
                <a:close/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AF69598-065A-48C6-A6E6-30E329EA4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268288"/>
            <a:ext cx="9844088" cy="6662737"/>
          </a:xfrm>
          <a:prstGeom prst="rect">
            <a:avLst/>
          </a:prstGeom>
          <a:noFill/>
          <a:ln w="23813" cap="rnd">
            <a:solidFill>
              <a:srgbClr val="4C00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5103AC-C676-45F7-8126-04B1669CFE71}"/>
              </a:ext>
            </a:extLst>
          </p:cNvPr>
          <p:cNvGrpSpPr/>
          <p:nvPr/>
        </p:nvGrpSpPr>
        <p:grpSpPr>
          <a:xfrm>
            <a:off x="1430337" y="212725"/>
            <a:ext cx="9010650" cy="6762751"/>
            <a:chOff x="1430337" y="212725"/>
            <a:chExt cx="9010650" cy="676275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46652C5-85D4-4519-9376-E729A3501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7" y="265113"/>
              <a:ext cx="2043113" cy="6667500"/>
            </a:xfrm>
            <a:custGeom>
              <a:avLst/>
              <a:gdLst>
                <a:gd name="T0" fmla="*/ 787 w 5671"/>
                <a:gd name="T1" fmla="*/ 18330 h 18499"/>
                <a:gd name="T2" fmla="*/ 702 w 5671"/>
                <a:gd name="T3" fmla="*/ 18059 h 18499"/>
                <a:gd name="T4" fmla="*/ 601 w 5671"/>
                <a:gd name="T5" fmla="*/ 17813 h 18499"/>
                <a:gd name="T6" fmla="*/ 516 w 5671"/>
                <a:gd name="T7" fmla="*/ 17526 h 18499"/>
                <a:gd name="T8" fmla="*/ 415 w 5671"/>
                <a:gd name="T9" fmla="*/ 17153 h 18499"/>
                <a:gd name="T10" fmla="*/ 296 w 5671"/>
                <a:gd name="T11" fmla="*/ 16916 h 18499"/>
                <a:gd name="T12" fmla="*/ 254 w 5671"/>
                <a:gd name="T13" fmla="*/ 16738 h 18499"/>
                <a:gd name="T14" fmla="*/ 211 w 5671"/>
                <a:gd name="T15" fmla="*/ 16586 h 18499"/>
                <a:gd name="T16" fmla="*/ 161 w 5671"/>
                <a:gd name="T17" fmla="*/ 16408 h 18499"/>
                <a:gd name="T18" fmla="*/ 110 w 5671"/>
                <a:gd name="T19" fmla="*/ 16205 h 18499"/>
                <a:gd name="T20" fmla="*/ 93 w 5671"/>
                <a:gd name="T21" fmla="*/ 16086 h 18499"/>
                <a:gd name="T22" fmla="*/ 25 w 5671"/>
                <a:gd name="T23" fmla="*/ 15815 h 18499"/>
                <a:gd name="T24" fmla="*/ 0 w 5671"/>
                <a:gd name="T25" fmla="*/ 15553 h 18499"/>
                <a:gd name="T26" fmla="*/ 93 w 5671"/>
                <a:gd name="T27" fmla="*/ 15316 h 18499"/>
                <a:gd name="T28" fmla="*/ 254 w 5671"/>
                <a:gd name="T29" fmla="*/ 15113 h 18499"/>
                <a:gd name="T30" fmla="*/ 457 w 5671"/>
                <a:gd name="T31" fmla="*/ 14867 h 18499"/>
                <a:gd name="T32" fmla="*/ 584 w 5671"/>
                <a:gd name="T33" fmla="*/ 14681 h 18499"/>
                <a:gd name="T34" fmla="*/ 635 w 5671"/>
                <a:gd name="T35" fmla="*/ 14444 h 18499"/>
                <a:gd name="T36" fmla="*/ 677 w 5671"/>
                <a:gd name="T37" fmla="*/ 14139 h 18499"/>
                <a:gd name="T38" fmla="*/ 719 w 5671"/>
                <a:gd name="T39" fmla="*/ 13987 h 18499"/>
                <a:gd name="T40" fmla="*/ 753 w 5671"/>
                <a:gd name="T41" fmla="*/ 13843 h 18499"/>
                <a:gd name="T42" fmla="*/ 897 w 5671"/>
                <a:gd name="T43" fmla="*/ 13377 h 18499"/>
                <a:gd name="T44" fmla="*/ 1134 w 5671"/>
                <a:gd name="T45" fmla="*/ 12988 h 18499"/>
                <a:gd name="T46" fmla="*/ 1727 w 5671"/>
                <a:gd name="T47" fmla="*/ 12607 h 18499"/>
                <a:gd name="T48" fmla="*/ 2176 w 5671"/>
                <a:gd name="T49" fmla="*/ 12243 h 18499"/>
                <a:gd name="T50" fmla="*/ 2413 w 5671"/>
                <a:gd name="T51" fmla="*/ 11768 h 18499"/>
                <a:gd name="T52" fmla="*/ 2480 w 5671"/>
                <a:gd name="T53" fmla="*/ 11260 h 18499"/>
                <a:gd name="T54" fmla="*/ 2108 w 5671"/>
                <a:gd name="T55" fmla="*/ 10490 h 18499"/>
                <a:gd name="T56" fmla="*/ 1668 w 5671"/>
                <a:gd name="T57" fmla="*/ 10058 h 18499"/>
                <a:gd name="T58" fmla="*/ 1397 w 5671"/>
                <a:gd name="T59" fmla="*/ 9745 h 18499"/>
                <a:gd name="T60" fmla="*/ 1227 w 5671"/>
                <a:gd name="T61" fmla="*/ 9245 h 18499"/>
                <a:gd name="T62" fmla="*/ 1168 w 5671"/>
                <a:gd name="T63" fmla="*/ 9034 h 18499"/>
                <a:gd name="T64" fmla="*/ 1143 w 5671"/>
                <a:gd name="T65" fmla="*/ 8831 h 18499"/>
                <a:gd name="T66" fmla="*/ 1134 w 5671"/>
                <a:gd name="T67" fmla="*/ 8619 h 18499"/>
                <a:gd name="T68" fmla="*/ 1151 w 5671"/>
                <a:gd name="T69" fmla="*/ 8416 h 18499"/>
                <a:gd name="T70" fmla="*/ 1168 w 5671"/>
                <a:gd name="T71" fmla="*/ 8297 h 18499"/>
                <a:gd name="T72" fmla="*/ 1287 w 5671"/>
                <a:gd name="T73" fmla="*/ 8026 h 18499"/>
                <a:gd name="T74" fmla="*/ 1414 w 5671"/>
                <a:gd name="T75" fmla="*/ 7527 h 18499"/>
                <a:gd name="T76" fmla="*/ 1337 w 5671"/>
                <a:gd name="T77" fmla="*/ 7002 h 18499"/>
                <a:gd name="T78" fmla="*/ 1278 w 5671"/>
                <a:gd name="T79" fmla="*/ 6731 h 18499"/>
                <a:gd name="T80" fmla="*/ 1219 w 5671"/>
                <a:gd name="T81" fmla="*/ 6468 h 18499"/>
                <a:gd name="T82" fmla="*/ 1202 w 5671"/>
                <a:gd name="T83" fmla="*/ 6231 h 18499"/>
                <a:gd name="T84" fmla="*/ 1287 w 5671"/>
                <a:gd name="T85" fmla="*/ 5935 h 18499"/>
                <a:gd name="T86" fmla="*/ 1447 w 5671"/>
                <a:gd name="T87" fmla="*/ 5605 h 18499"/>
                <a:gd name="T88" fmla="*/ 1972 w 5671"/>
                <a:gd name="T89" fmla="*/ 5063 h 18499"/>
                <a:gd name="T90" fmla="*/ 2785 w 5671"/>
                <a:gd name="T91" fmla="*/ 4496 h 18499"/>
                <a:gd name="T92" fmla="*/ 3268 w 5671"/>
                <a:gd name="T93" fmla="*/ 4166 h 18499"/>
                <a:gd name="T94" fmla="*/ 3454 w 5671"/>
                <a:gd name="T95" fmla="*/ 3912 h 18499"/>
                <a:gd name="T96" fmla="*/ 3522 w 5671"/>
                <a:gd name="T97" fmla="*/ 3793 h 18499"/>
                <a:gd name="T98" fmla="*/ 3623 w 5671"/>
                <a:gd name="T99" fmla="*/ 3319 h 18499"/>
                <a:gd name="T100" fmla="*/ 3742 w 5671"/>
                <a:gd name="T101" fmla="*/ 2786 h 18499"/>
                <a:gd name="T102" fmla="*/ 3920 w 5671"/>
                <a:gd name="T103" fmla="*/ 2430 h 18499"/>
                <a:gd name="T104" fmla="*/ 4233 w 5671"/>
                <a:gd name="T105" fmla="*/ 1939 h 18499"/>
                <a:gd name="T106" fmla="*/ 4690 w 5671"/>
                <a:gd name="T107" fmla="*/ 1524 h 18499"/>
                <a:gd name="T108" fmla="*/ 5037 w 5671"/>
                <a:gd name="T109" fmla="*/ 1202 h 18499"/>
                <a:gd name="T110" fmla="*/ 5198 w 5671"/>
                <a:gd name="T111" fmla="*/ 872 h 18499"/>
                <a:gd name="T112" fmla="*/ 5367 w 5671"/>
                <a:gd name="T113" fmla="*/ 550 h 18499"/>
                <a:gd name="T114" fmla="*/ 5613 w 5671"/>
                <a:gd name="T115" fmla="*/ 195 h 18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1" h="18499">
                  <a:moveTo>
                    <a:pt x="885" y="18499"/>
                  </a:moveTo>
                  <a:lnTo>
                    <a:pt x="787" y="18330"/>
                  </a:lnTo>
                  <a:lnTo>
                    <a:pt x="677" y="18152"/>
                  </a:lnTo>
                  <a:lnTo>
                    <a:pt x="702" y="18059"/>
                  </a:lnTo>
                  <a:lnTo>
                    <a:pt x="584" y="17839"/>
                  </a:lnTo>
                  <a:lnTo>
                    <a:pt x="601" y="17813"/>
                  </a:lnTo>
                  <a:lnTo>
                    <a:pt x="567" y="17636"/>
                  </a:lnTo>
                  <a:lnTo>
                    <a:pt x="516" y="17526"/>
                  </a:lnTo>
                  <a:lnTo>
                    <a:pt x="448" y="17272"/>
                  </a:lnTo>
                  <a:lnTo>
                    <a:pt x="415" y="17153"/>
                  </a:lnTo>
                  <a:lnTo>
                    <a:pt x="372" y="17094"/>
                  </a:lnTo>
                  <a:lnTo>
                    <a:pt x="296" y="16916"/>
                  </a:lnTo>
                  <a:lnTo>
                    <a:pt x="288" y="16823"/>
                  </a:lnTo>
                  <a:lnTo>
                    <a:pt x="254" y="16738"/>
                  </a:lnTo>
                  <a:lnTo>
                    <a:pt x="262" y="16704"/>
                  </a:lnTo>
                  <a:lnTo>
                    <a:pt x="211" y="16586"/>
                  </a:lnTo>
                  <a:lnTo>
                    <a:pt x="211" y="16501"/>
                  </a:lnTo>
                  <a:lnTo>
                    <a:pt x="161" y="16408"/>
                  </a:lnTo>
                  <a:lnTo>
                    <a:pt x="161" y="16349"/>
                  </a:lnTo>
                  <a:lnTo>
                    <a:pt x="110" y="16205"/>
                  </a:lnTo>
                  <a:lnTo>
                    <a:pt x="110" y="16112"/>
                  </a:lnTo>
                  <a:lnTo>
                    <a:pt x="93" y="16086"/>
                  </a:lnTo>
                  <a:lnTo>
                    <a:pt x="76" y="15968"/>
                  </a:lnTo>
                  <a:lnTo>
                    <a:pt x="25" y="15815"/>
                  </a:lnTo>
                  <a:lnTo>
                    <a:pt x="25" y="15638"/>
                  </a:lnTo>
                  <a:lnTo>
                    <a:pt x="0" y="15553"/>
                  </a:lnTo>
                  <a:lnTo>
                    <a:pt x="17" y="15434"/>
                  </a:lnTo>
                  <a:lnTo>
                    <a:pt x="93" y="15316"/>
                  </a:lnTo>
                  <a:lnTo>
                    <a:pt x="93" y="15282"/>
                  </a:lnTo>
                  <a:lnTo>
                    <a:pt x="254" y="15113"/>
                  </a:lnTo>
                  <a:lnTo>
                    <a:pt x="355" y="14969"/>
                  </a:lnTo>
                  <a:lnTo>
                    <a:pt x="457" y="14867"/>
                  </a:lnTo>
                  <a:lnTo>
                    <a:pt x="499" y="14850"/>
                  </a:lnTo>
                  <a:lnTo>
                    <a:pt x="584" y="14681"/>
                  </a:lnTo>
                  <a:lnTo>
                    <a:pt x="618" y="14588"/>
                  </a:lnTo>
                  <a:lnTo>
                    <a:pt x="635" y="14444"/>
                  </a:lnTo>
                  <a:lnTo>
                    <a:pt x="677" y="14368"/>
                  </a:lnTo>
                  <a:lnTo>
                    <a:pt x="677" y="14139"/>
                  </a:lnTo>
                  <a:lnTo>
                    <a:pt x="728" y="14020"/>
                  </a:lnTo>
                  <a:lnTo>
                    <a:pt x="719" y="13987"/>
                  </a:lnTo>
                  <a:lnTo>
                    <a:pt x="753" y="13902"/>
                  </a:lnTo>
                  <a:lnTo>
                    <a:pt x="753" y="13843"/>
                  </a:lnTo>
                  <a:lnTo>
                    <a:pt x="796" y="13690"/>
                  </a:lnTo>
                  <a:lnTo>
                    <a:pt x="897" y="13377"/>
                  </a:lnTo>
                  <a:lnTo>
                    <a:pt x="956" y="13199"/>
                  </a:lnTo>
                  <a:lnTo>
                    <a:pt x="1134" y="12988"/>
                  </a:lnTo>
                  <a:lnTo>
                    <a:pt x="1414" y="12784"/>
                  </a:lnTo>
                  <a:lnTo>
                    <a:pt x="1727" y="12607"/>
                  </a:lnTo>
                  <a:lnTo>
                    <a:pt x="1947" y="12446"/>
                  </a:lnTo>
                  <a:lnTo>
                    <a:pt x="2176" y="12243"/>
                  </a:lnTo>
                  <a:lnTo>
                    <a:pt x="2345" y="11912"/>
                  </a:lnTo>
                  <a:lnTo>
                    <a:pt x="2413" y="11768"/>
                  </a:lnTo>
                  <a:lnTo>
                    <a:pt x="2480" y="11354"/>
                  </a:lnTo>
                  <a:lnTo>
                    <a:pt x="2480" y="11260"/>
                  </a:lnTo>
                  <a:lnTo>
                    <a:pt x="2353" y="10905"/>
                  </a:lnTo>
                  <a:lnTo>
                    <a:pt x="2108" y="10490"/>
                  </a:lnTo>
                  <a:lnTo>
                    <a:pt x="1676" y="10084"/>
                  </a:lnTo>
                  <a:lnTo>
                    <a:pt x="1668" y="10058"/>
                  </a:lnTo>
                  <a:lnTo>
                    <a:pt x="1490" y="9880"/>
                  </a:lnTo>
                  <a:lnTo>
                    <a:pt x="1397" y="9745"/>
                  </a:lnTo>
                  <a:lnTo>
                    <a:pt x="1312" y="9567"/>
                  </a:lnTo>
                  <a:lnTo>
                    <a:pt x="1227" y="9245"/>
                  </a:lnTo>
                  <a:lnTo>
                    <a:pt x="1168" y="9093"/>
                  </a:lnTo>
                  <a:lnTo>
                    <a:pt x="1168" y="9034"/>
                  </a:lnTo>
                  <a:lnTo>
                    <a:pt x="1143" y="8949"/>
                  </a:lnTo>
                  <a:lnTo>
                    <a:pt x="1143" y="8831"/>
                  </a:lnTo>
                  <a:lnTo>
                    <a:pt x="1117" y="8797"/>
                  </a:lnTo>
                  <a:lnTo>
                    <a:pt x="1134" y="8619"/>
                  </a:lnTo>
                  <a:lnTo>
                    <a:pt x="1160" y="8500"/>
                  </a:lnTo>
                  <a:lnTo>
                    <a:pt x="1151" y="8416"/>
                  </a:lnTo>
                  <a:lnTo>
                    <a:pt x="1168" y="8382"/>
                  </a:lnTo>
                  <a:lnTo>
                    <a:pt x="1168" y="8297"/>
                  </a:lnTo>
                  <a:lnTo>
                    <a:pt x="1202" y="8204"/>
                  </a:lnTo>
                  <a:lnTo>
                    <a:pt x="1287" y="8026"/>
                  </a:lnTo>
                  <a:lnTo>
                    <a:pt x="1346" y="7848"/>
                  </a:lnTo>
                  <a:lnTo>
                    <a:pt x="1414" y="7527"/>
                  </a:lnTo>
                  <a:lnTo>
                    <a:pt x="1363" y="7120"/>
                  </a:lnTo>
                  <a:lnTo>
                    <a:pt x="1337" y="7002"/>
                  </a:lnTo>
                  <a:lnTo>
                    <a:pt x="1329" y="6883"/>
                  </a:lnTo>
                  <a:lnTo>
                    <a:pt x="1278" y="6731"/>
                  </a:lnTo>
                  <a:lnTo>
                    <a:pt x="1261" y="6553"/>
                  </a:lnTo>
                  <a:lnTo>
                    <a:pt x="1219" y="6468"/>
                  </a:lnTo>
                  <a:lnTo>
                    <a:pt x="1202" y="6350"/>
                  </a:lnTo>
                  <a:lnTo>
                    <a:pt x="1202" y="6231"/>
                  </a:lnTo>
                  <a:lnTo>
                    <a:pt x="1227" y="6054"/>
                  </a:lnTo>
                  <a:lnTo>
                    <a:pt x="1287" y="5935"/>
                  </a:lnTo>
                  <a:lnTo>
                    <a:pt x="1320" y="5817"/>
                  </a:lnTo>
                  <a:lnTo>
                    <a:pt x="1447" y="5605"/>
                  </a:lnTo>
                  <a:lnTo>
                    <a:pt x="1566" y="5469"/>
                  </a:lnTo>
                  <a:lnTo>
                    <a:pt x="1972" y="5063"/>
                  </a:lnTo>
                  <a:lnTo>
                    <a:pt x="2455" y="4691"/>
                  </a:lnTo>
                  <a:lnTo>
                    <a:pt x="2785" y="4496"/>
                  </a:lnTo>
                  <a:lnTo>
                    <a:pt x="3090" y="4293"/>
                  </a:lnTo>
                  <a:lnTo>
                    <a:pt x="3268" y="4166"/>
                  </a:lnTo>
                  <a:lnTo>
                    <a:pt x="3293" y="4123"/>
                  </a:lnTo>
                  <a:lnTo>
                    <a:pt x="3454" y="3912"/>
                  </a:lnTo>
                  <a:lnTo>
                    <a:pt x="3479" y="3878"/>
                  </a:lnTo>
                  <a:lnTo>
                    <a:pt x="3522" y="3793"/>
                  </a:lnTo>
                  <a:lnTo>
                    <a:pt x="3513" y="3759"/>
                  </a:lnTo>
                  <a:lnTo>
                    <a:pt x="3623" y="3319"/>
                  </a:lnTo>
                  <a:lnTo>
                    <a:pt x="3682" y="2930"/>
                  </a:lnTo>
                  <a:lnTo>
                    <a:pt x="3742" y="2786"/>
                  </a:lnTo>
                  <a:lnTo>
                    <a:pt x="3809" y="2616"/>
                  </a:lnTo>
                  <a:lnTo>
                    <a:pt x="3920" y="2430"/>
                  </a:lnTo>
                  <a:lnTo>
                    <a:pt x="4030" y="2295"/>
                  </a:lnTo>
                  <a:lnTo>
                    <a:pt x="4233" y="1939"/>
                  </a:lnTo>
                  <a:lnTo>
                    <a:pt x="4394" y="1761"/>
                  </a:lnTo>
                  <a:lnTo>
                    <a:pt x="4690" y="1524"/>
                  </a:lnTo>
                  <a:lnTo>
                    <a:pt x="4758" y="1490"/>
                  </a:lnTo>
                  <a:lnTo>
                    <a:pt x="5037" y="1202"/>
                  </a:lnTo>
                  <a:lnTo>
                    <a:pt x="5105" y="1101"/>
                  </a:lnTo>
                  <a:lnTo>
                    <a:pt x="5198" y="872"/>
                  </a:lnTo>
                  <a:lnTo>
                    <a:pt x="5283" y="754"/>
                  </a:lnTo>
                  <a:lnTo>
                    <a:pt x="5367" y="550"/>
                  </a:lnTo>
                  <a:lnTo>
                    <a:pt x="5570" y="280"/>
                  </a:lnTo>
                  <a:lnTo>
                    <a:pt x="5613" y="195"/>
                  </a:lnTo>
                  <a:lnTo>
                    <a:pt x="567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6393C25-9DE4-41CF-8621-9CFDE5A01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1139825"/>
              <a:ext cx="2278063" cy="119063"/>
            </a:xfrm>
            <a:custGeom>
              <a:avLst/>
              <a:gdLst>
                <a:gd name="T0" fmla="*/ 0 w 6324"/>
                <a:gd name="T1" fmla="*/ 0 h 330"/>
                <a:gd name="T2" fmla="*/ 211 w 6324"/>
                <a:gd name="T3" fmla="*/ 17 h 330"/>
                <a:gd name="T4" fmla="*/ 414 w 6324"/>
                <a:gd name="T5" fmla="*/ 17 h 330"/>
                <a:gd name="T6" fmla="*/ 567 w 6324"/>
                <a:gd name="T7" fmla="*/ 34 h 330"/>
                <a:gd name="T8" fmla="*/ 804 w 6324"/>
                <a:gd name="T9" fmla="*/ 8 h 330"/>
                <a:gd name="T10" fmla="*/ 1083 w 6324"/>
                <a:gd name="T11" fmla="*/ 25 h 330"/>
                <a:gd name="T12" fmla="*/ 1159 w 6324"/>
                <a:gd name="T13" fmla="*/ 17 h 330"/>
                <a:gd name="T14" fmla="*/ 1185 w 6324"/>
                <a:gd name="T15" fmla="*/ 0 h 330"/>
                <a:gd name="T16" fmla="*/ 1540 w 6324"/>
                <a:gd name="T17" fmla="*/ 59 h 330"/>
                <a:gd name="T18" fmla="*/ 1557 w 6324"/>
                <a:gd name="T19" fmla="*/ 59 h 330"/>
                <a:gd name="T20" fmla="*/ 2141 w 6324"/>
                <a:gd name="T21" fmla="*/ 34 h 330"/>
                <a:gd name="T22" fmla="*/ 2260 w 6324"/>
                <a:gd name="T23" fmla="*/ 34 h 330"/>
                <a:gd name="T24" fmla="*/ 2455 w 6324"/>
                <a:gd name="T25" fmla="*/ 8 h 330"/>
                <a:gd name="T26" fmla="*/ 2658 w 6324"/>
                <a:gd name="T27" fmla="*/ 8 h 330"/>
                <a:gd name="T28" fmla="*/ 2853 w 6324"/>
                <a:gd name="T29" fmla="*/ 25 h 330"/>
                <a:gd name="T30" fmla="*/ 3047 w 6324"/>
                <a:gd name="T31" fmla="*/ 85 h 330"/>
                <a:gd name="T32" fmla="*/ 3953 w 6324"/>
                <a:gd name="T33" fmla="*/ 161 h 330"/>
                <a:gd name="T34" fmla="*/ 4393 w 6324"/>
                <a:gd name="T35" fmla="*/ 262 h 330"/>
                <a:gd name="T36" fmla="*/ 4495 w 6324"/>
                <a:gd name="T37" fmla="*/ 279 h 330"/>
                <a:gd name="T38" fmla="*/ 4571 w 6324"/>
                <a:gd name="T39" fmla="*/ 271 h 330"/>
                <a:gd name="T40" fmla="*/ 4961 w 6324"/>
                <a:gd name="T41" fmla="*/ 203 h 330"/>
                <a:gd name="T42" fmla="*/ 5121 w 6324"/>
                <a:gd name="T43" fmla="*/ 220 h 330"/>
                <a:gd name="T44" fmla="*/ 5164 w 6324"/>
                <a:gd name="T45" fmla="*/ 246 h 330"/>
                <a:gd name="T46" fmla="*/ 5164 w 6324"/>
                <a:gd name="T47" fmla="*/ 262 h 330"/>
                <a:gd name="T48" fmla="*/ 5528 w 6324"/>
                <a:gd name="T49" fmla="*/ 305 h 330"/>
                <a:gd name="T50" fmla="*/ 6002 w 6324"/>
                <a:gd name="T51" fmla="*/ 305 h 330"/>
                <a:gd name="T52" fmla="*/ 6324 w 6324"/>
                <a:gd name="T53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24" h="330">
                  <a:moveTo>
                    <a:pt x="0" y="0"/>
                  </a:moveTo>
                  <a:lnTo>
                    <a:pt x="211" y="17"/>
                  </a:lnTo>
                  <a:lnTo>
                    <a:pt x="414" y="17"/>
                  </a:lnTo>
                  <a:lnTo>
                    <a:pt x="567" y="34"/>
                  </a:lnTo>
                  <a:lnTo>
                    <a:pt x="804" y="8"/>
                  </a:lnTo>
                  <a:lnTo>
                    <a:pt x="1083" y="25"/>
                  </a:lnTo>
                  <a:lnTo>
                    <a:pt x="1159" y="17"/>
                  </a:lnTo>
                  <a:lnTo>
                    <a:pt x="1185" y="0"/>
                  </a:lnTo>
                  <a:lnTo>
                    <a:pt x="1540" y="59"/>
                  </a:lnTo>
                  <a:lnTo>
                    <a:pt x="1557" y="59"/>
                  </a:lnTo>
                  <a:lnTo>
                    <a:pt x="2141" y="34"/>
                  </a:lnTo>
                  <a:lnTo>
                    <a:pt x="2260" y="34"/>
                  </a:lnTo>
                  <a:lnTo>
                    <a:pt x="2455" y="8"/>
                  </a:lnTo>
                  <a:lnTo>
                    <a:pt x="2658" y="8"/>
                  </a:lnTo>
                  <a:lnTo>
                    <a:pt x="2853" y="25"/>
                  </a:lnTo>
                  <a:lnTo>
                    <a:pt x="3047" y="85"/>
                  </a:lnTo>
                  <a:lnTo>
                    <a:pt x="3953" y="161"/>
                  </a:lnTo>
                  <a:lnTo>
                    <a:pt x="4393" y="262"/>
                  </a:lnTo>
                  <a:lnTo>
                    <a:pt x="4495" y="279"/>
                  </a:lnTo>
                  <a:lnTo>
                    <a:pt x="4571" y="271"/>
                  </a:lnTo>
                  <a:lnTo>
                    <a:pt x="4961" y="203"/>
                  </a:lnTo>
                  <a:lnTo>
                    <a:pt x="5121" y="220"/>
                  </a:lnTo>
                  <a:lnTo>
                    <a:pt x="5164" y="246"/>
                  </a:lnTo>
                  <a:lnTo>
                    <a:pt x="5164" y="262"/>
                  </a:lnTo>
                  <a:lnTo>
                    <a:pt x="5528" y="305"/>
                  </a:lnTo>
                  <a:lnTo>
                    <a:pt x="6002" y="305"/>
                  </a:lnTo>
                  <a:lnTo>
                    <a:pt x="6324" y="33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E144414-E5C8-48A1-BFD7-D3F4A32EA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5" y="1082675"/>
              <a:ext cx="1033463" cy="125413"/>
            </a:xfrm>
            <a:custGeom>
              <a:avLst/>
              <a:gdLst>
                <a:gd name="T0" fmla="*/ 0 w 2870"/>
                <a:gd name="T1" fmla="*/ 9 h 347"/>
                <a:gd name="T2" fmla="*/ 348 w 2870"/>
                <a:gd name="T3" fmla="*/ 9 h 347"/>
                <a:gd name="T4" fmla="*/ 669 w 2870"/>
                <a:gd name="T5" fmla="*/ 17 h 347"/>
                <a:gd name="T6" fmla="*/ 745 w 2870"/>
                <a:gd name="T7" fmla="*/ 42 h 347"/>
                <a:gd name="T8" fmla="*/ 983 w 2870"/>
                <a:gd name="T9" fmla="*/ 42 h 347"/>
                <a:gd name="T10" fmla="*/ 1296 w 2870"/>
                <a:gd name="T11" fmla="*/ 0 h 347"/>
                <a:gd name="T12" fmla="*/ 1634 w 2870"/>
                <a:gd name="T13" fmla="*/ 17 h 347"/>
                <a:gd name="T14" fmla="*/ 2032 w 2870"/>
                <a:gd name="T15" fmla="*/ 85 h 347"/>
                <a:gd name="T16" fmla="*/ 2109 w 2870"/>
                <a:gd name="T17" fmla="*/ 110 h 347"/>
                <a:gd name="T18" fmla="*/ 2388 w 2870"/>
                <a:gd name="T19" fmla="*/ 127 h 347"/>
                <a:gd name="T20" fmla="*/ 2676 w 2870"/>
                <a:gd name="T21" fmla="*/ 280 h 347"/>
                <a:gd name="T22" fmla="*/ 2854 w 2870"/>
                <a:gd name="T23" fmla="*/ 322 h 347"/>
                <a:gd name="T24" fmla="*/ 2870 w 2870"/>
                <a:gd name="T2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0" h="347">
                  <a:moveTo>
                    <a:pt x="0" y="9"/>
                  </a:moveTo>
                  <a:lnTo>
                    <a:pt x="348" y="9"/>
                  </a:lnTo>
                  <a:lnTo>
                    <a:pt x="669" y="17"/>
                  </a:lnTo>
                  <a:lnTo>
                    <a:pt x="745" y="42"/>
                  </a:lnTo>
                  <a:lnTo>
                    <a:pt x="983" y="42"/>
                  </a:lnTo>
                  <a:lnTo>
                    <a:pt x="1296" y="0"/>
                  </a:lnTo>
                  <a:lnTo>
                    <a:pt x="1634" y="17"/>
                  </a:lnTo>
                  <a:lnTo>
                    <a:pt x="2032" y="85"/>
                  </a:lnTo>
                  <a:lnTo>
                    <a:pt x="2109" y="110"/>
                  </a:lnTo>
                  <a:lnTo>
                    <a:pt x="2388" y="127"/>
                  </a:lnTo>
                  <a:lnTo>
                    <a:pt x="2676" y="280"/>
                  </a:lnTo>
                  <a:lnTo>
                    <a:pt x="2854" y="322"/>
                  </a:lnTo>
                  <a:lnTo>
                    <a:pt x="2870" y="34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4CE08FA-7DB7-448E-BD5D-EF06A5D9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7" y="1616075"/>
              <a:ext cx="1720850" cy="269875"/>
            </a:xfrm>
            <a:custGeom>
              <a:avLst/>
              <a:gdLst>
                <a:gd name="T0" fmla="*/ 0 w 4775"/>
                <a:gd name="T1" fmla="*/ 34 h 745"/>
                <a:gd name="T2" fmla="*/ 144 w 4775"/>
                <a:gd name="T3" fmla="*/ 0 h 745"/>
                <a:gd name="T4" fmla="*/ 305 w 4775"/>
                <a:gd name="T5" fmla="*/ 0 h 745"/>
                <a:gd name="T6" fmla="*/ 466 w 4775"/>
                <a:gd name="T7" fmla="*/ 34 h 745"/>
                <a:gd name="T8" fmla="*/ 661 w 4775"/>
                <a:gd name="T9" fmla="*/ 34 h 745"/>
                <a:gd name="T10" fmla="*/ 1016 w 4775"/>
                <a:gd name="T11" fmla="*/ 76 h 745"/>
                <a:gd name="T12" fmla="*/ 1211 w 4775"/>
                <a:gd name="T13" fmla="*/ 67 h 745"/>
                <a:gd name="T14" fmla="*/ 1389 w 4775"/>
                <a:gd name="T15" fmla="*/ 118 h 745"/>
                <a:gd name="T16" fmla="*/ 1778 w 4775"/>
                <a:gd name="T17" fmla="*/ 161 h 745"/>
                <a:gd name="T18" fmla="*/ 1804 w 4775"/>
                <a:gd name="T19" fmla="*/ 186 h 745"/>
                <a:gd name="T20" fmla="*/ 1888 w 4775"/>
                <a:gd name="T21" fmla="*/ 220 h 745"/>
                <a:gd name="T22" fmla="*/ 2201 w 4775"/>
                <a:gd name="T23" fmla="*/ 271 h 745"/>
                <a:gd name="T24" fmla="*/ 2718 w 4775"/>
                <a:gd name="T25" fmla="*/ 279 h 745"/>
                <a:gd name="T26" fmla="*/ 2870 w 4775"/>
                <a:gd name="T27" fmla="*/ 245 h 745"/>
                <a:gd name="T28" fmla="*/ 3107 w 4775"/>
                <a:gd name="T29" fmla="*/ 237 h 745"/>
                <a:gd name="T30" fmla="*/ 3429 w 4775"/>
                <a:gd name="T31" fmla="*/ 313 h 745"/>
                <a:gd name="T32" fmla="*/ 3700 w 4775"/>
                <a:gd name="T33" fmla="*/ 364 h 745"/>
                <a:gd name="T34" fmla="*/ 3937 w 4775"/>
                <a:gd name="T35" fmla="*/ 457 h 745"/>
                <a:gd name="T36" fmla="*/ 4174 w 4775"/>
                <a:gd name="T37" fmla="*/ 508 h 745"/>
                <a:gd name="T38" fmla="*/ 4293 w 4775"/>
                <a:gd name="T39" fmla="*/ 567 h 745"/>
                <a:gd name="T40" fmla="*/ 4496 w 4775"/>
                <a:gd name="T41" fmla="*/ 601 h 745"/>
                <a:gd name="T42" fmla="*/ 4690 w 4775"/>
                <a:gd name="T43" fmla="*/ 686 h 745"/>
                <a:gd name="T44" fmla="*/ 4775 w 4775"/>
                <a:gd name="T45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75" h="745">
                  <a:moveTo>
                    <a:pt x="0" y="34"/>
                  </a:moveTo>
                  <a:lnTo>
                    <a:pt x="144" y="0"/>
                  </a:lnTo>
                  <a:lnTo>
                    <a:pt x="305" y="0"/>
                  </a:lnTo>
                  <a:lnTo>
                    <a:pt x="466" y="34"/>
                  </a:lnTo>
                  <a:lnTo>
                    <a:pt x="661" y="34"/>
                  </a:lnTo>
                  <a:lnTo>
                    <a:pt x="1016" y="76"/>
                  </a:lnTo>
                  <a:lnTo>
                    <a:pt x="1211" y="67"/>
                  </a:lnTo>
                  <a:lnTo>
                    <a:pt x="1389" y="118"/>
                  </a:lnTo>
                  <a:lnTo>
                    <a:pt x="1778" y="161"/>
                  </a:lnTo>
                  <a:lnTo>
                    <a:pt x="1804" y="186"/>
                  </a:lnTo>
                  <a:lnTo>
                    <a:pt x="1888" y="220"/>
                  </a:lnTo>
                  <a:lnTo>
                    <a:pt x="2201" y="271"/>
                  </a:lnTo>
                  <a:lnTo>
                    <a:pt x="2718" y="279"/>
                  </a:lnTo>
                  <a:lnTo>
                    <a:pt x="2870" y="245"/>
                  </a:lnTo>
                  <a:lnTo>
                    <a:pt x="3107" y="237"/>
                  </a:lnTo>
                  <a:lnTo>
                    <a:pt x="3429" y="313"/>
                  </a:lnTo>
                  <a:lnTo>
                    <a:pt x="3700" y="364"/>
                  </a:lnTo>
                  <a:lnTo>
                    <a:pt x="3937" y="457"/>
                  </a:lnTo>
                  <a:lnTo>
                    <a:pt x="4174" y="508"/>
                  </a:lnTo>
                  <a:lnTo>
                    <a:pt x="4293" y="567"/>
                  </a:lnTo>
                  <a:lnTo>
                    <a:pt x="4496" y="601"/>
                  </a:lnTo>
                  <a:lnTo>
                    <a:pt x="4690" y="686"/>
                  </a:lnTo>
                  <a:lnTo>
                    <a:pt x="4775" y="74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ED97D17-35F3-4C8C-8BA3-CA36FF1A4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2" y="1771650"/>
              <a:ext cx="890588" cy="188913"/>
            </a:xfrm>
            <a:custGeom>
              <a:avLst/>
              <a:gdLst>
                <a:gd name="T0" fmla="*/ 2472 w 2472"/>
                <a:gd name="T1" fmla="*/ 76 h 524"/>
                <a:gd name="T2" fmla="*/ 2083 w 2472"/>
                <a:gd name="T3" fmla="*/ 42 h 524"/>
                <a:gd name="T4" fmla="*/ 1786 w 2472"/>
                <a:gd name="T5" fmla="*/ 33 h 524"/>
                <a:gd name="T6" fmla="*/ 1769 w 2472"/>
                <a:gd name="T7" fmla="*/ 50 h 524"/>
                <a:gd name="T8" fmla="*/ 1372 w 2472"/>
                <a:gd name="T9" fmla="*/ 0 h 524"/>
                <a:gd name="T10" fmla="*/ 991 w 2472"/>
                <a:gd name="T11" fmla="*/ 0 h 524"/>
                <a:gd name="T12" fmla="*/ 779 w 2472"/>
                <a:gd name="T13" fmla="*/ 42 h 524"/>
                <a:gd name="T14" fmla="*/ 660 w 2472"/>
                <a:gd name="T15" fmla="*/ 101 h 524"/>
                <a:gd name="T16" fmla="*/ 576 w 2472"/>
                <a:gd name="T17" fmla="*/ 169 h 524"/>
                <a:gd name="T18" fmla="*/ 364 w 2472"/>
                <a:gd name="T19" fmla="*/ 237 h 524"/>
                <a:gd name="T20" fmla="*/ 152 w 2472"/>
                <a:gd name="T21" fmla="*/ 389 h 524"/>
                <a:gd name="T22" fmla="*/ 93 w 2472"/>
                <a:gd name="T23" fmla="*/ 440 h 524"/>
                <a:gd name="T24" fmla="*/ 0 w 2472"/>
                <a:gd name="T25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2" h="524">
                  <a:moveTo>
                    <a:pt x="2472" y="76"/>
                  </a:moveTo>
                  <a:lnTo>
                    <a:pt x="2083" y="42"/>
                  </a:lnTo>
                  <a:lnTo>
                    <a:pt x="1786" y="33"/>
                  </a:lnTo>
                  <a:lnTo>
                    <a:pt x="1769" y="50"/>
                  </a:lnTo>
                  <a:lnTo>
                    <a:pt x="1372" y="0"/>
                  </a:lnTo>
                  <a:lnTo>
                    <a:pt x="991" y="0"/>
                  </a:lnTo>
                  <a:lnTo>
                    <a:pt x="779" y="42"/>
                  </a:lnTo>
                  <a:lnTo>
                    <a:pt x="660" y="101"/>
                  </a:lnTo>
                  <a:lnTo>
                    <a:pt x="576" y="169"/>
                  </a:lnTo>
                  <a:lnTo>
                    <a:pt x="364" y="237"/>
                  </a:lnTo>
                  <a:lnTo>
                    <a:pt x="152" y="389"/>
                  </a:lnTo>
                  <a:lnTo>
                    <a:pt x="93" y="440"/>
                  </a:lnTo>
                  <a:lnTo>
                    <a:pt x="0" y="524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823A131-3B09-4D2C-91A8-0E965746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7" y="1958975"/>
              <a:ext cx="92075" cy="747713"/>
            </a:xfrm>
            <a:custGeom>
              <a:avLst/>
              <a:gdLst>
                <a:gd name="T0" fmla="*/ 0 w 254"/>
                <a:gd name="T1" fmla="*/ 2074 h 2074"/>
                <a:gd name="T2" fmla="*/ 0 w 254"/>
                <a:gd name="T3" fmla="*/ 1939 h 2074"/>
                <a:gd name="T4" fmla="*/ 59 w 254"/>
                <a:gd name="T5" fmla="*/ 1710 h 2074"/>
                <a:gd name="T6" fmla="*/ 59 w 254"/>
                <a:gd name="T7" fmla="*/ 1651 h 2074"/>
                <a:gd name="T8" fmla="*/ 76 w 254"/>
                <a:gd name="T9" fmla="*/ 1617 h 2074"/>
                <a:gd name="T10" fmla="*/ 93 w 254"/>
                <a:gd name="T11" fmla="*/ 1499 h 2074"/>
                <a:gd name="T12" fmla="*/ 84 w 254"/>
                <a:gd name="T13" fmla="*/ 1473 h 2074"/>
                <a:gd name="T14" fmla="*/ 118 w 254"/>
                <a:gd name="T15" fmla="*/ 1380 h 2074"/>
                <a:gd name="T16" fmla="*/ 101 w 254"/>
                <a:gd name="T17" fmla="*/ 1355 h 2074"/>
                <a:gd name="T18" fmla="*/ 127 w 254"/>
                <a:gd name="T19" fmla="*/ 1261 h 2074"/>
                <a:gd name="T20" fmla="*/ 194 w 254"/>
                <a:gd name="T21" fmla="*/ 1084 h 2074"/>
                <a:gd name="T22" fmla="*/ 177 w 254"/>
                <a:gd name="T23" fmla="*/ 821 h 2074"/>
                <a:gd name="T24" fmla="*/ 194 w 254"/>
                <a:gd name="T25" fmla="*/ 610 h 2074"/>
                <a:gd name="T26" fmla="*/ 211 w 254"/>
                <a:gd name="T27" fmla="*/ 584 h 2074"/>
                <a:gd name="T28" fmla="*/ 211 w 254"/>
                <a:gd name="T29" fmla="*/ 195 h 2074"/>
                <a:gd name="T30" fmla="*/ 254 w 254"/>
                <a:gd name="T31" fmla="*/ 76 h 2074"/>
                <a:gd name="T32" fmla="*/ 203 w 254"/>
                <a:gd name="T33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074">
                  <a:moveTo>
                    <a:pt x="0" y="2074"/>
                  </a:moveTo>
                  <a:lnTo>
                    <a:pt x="0" y="1939"/>
                  </a:lnTo>
                  <a:lnTo>
                    <a:pt x="59" y="1710"/>
                  </a:lnTo>
                  <a:lnTo>
                    <a:pt x="59" y="1651"/>
                  </a:lnTo>
                  <a:lnTo>
                    <a:pt x="76" y="1617"/>
                  </a:lnTo>
                  <a:lnTo>
                    <a:pt x="93" y="1499"/>
                  </a:lnTo>
                  <a:lnTo>
                    <a:pt x="84" y="1473"/>
                  </a:lnTo>
                  <a:lnTo>
                    <a:pt x="118" y="1380"/>
                  </a:lnTo>
                  <a:lnTo>
                    <a:pt x="101" y="1355"/>
                  </a:lnTo>
                  <a:lnTo>
                    <a:pt x="127" y="1261"/>
                  </a:lnTo>
                  <a:lnTo>
                    <a:pt x="194" y="1084"/>
                  </a:lnTo>
                  <a:lnTo>
                    <a:pt x="177" y="821"/>
                  </a:lnTo>
                  <a:lnTo>
                    <a:pt x="194" y="610"/>
                  </a:lnTo>
                  <a:lnTo>
                    <a:pt x="211" y="584"/>
                  </a:lnTo>
                  <a:lnTo>
                    <a:pt x="211" y="195"/>
                  </a:lnTo>
                  <a:lnTo>
                    <a:pt x="254" y="76"/>
                  </a:lnTo>
                  <a:lnTo>
                    <a:pt x="20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21BC2D7-C5EF-44C9-B578-08C014C78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2" y="2706688"/>
              <a:ext cx="1724025" cy="203200"/>
            </a:xfrm>
            <a:custGeom>
              <a:avLst/>
              <a:gdLst>
                <a:gd name="T0" fmla="*/ 0 w 4784"/>
                <a:gd name="T1" fmla="*/ 127 h 567"/>
                <a:gd name="T2" fmla="*/ 237 w 4784"/>
                <a:gd name="T3" fmla="*/ 170 h 567"/>
                <a:gd name="T4" fmla="*/ 314 w 4784"/>
                <a:gd name="T5" fmla="*/ 187 h 567"/>
                <a:gd name="T6" fmla="*/ 635 w 4784"/>
                <a:gd name="T7" fmla="*/ 212 h 567"/>
                <a:gd name="T8" fmla="*/ 872 w 4784"/>
                <a:gd name="T9" fmla="*/ 212 h 567"/>
                <a:gd name="T10" fmla="*/ 1228 w 4784"/>
                <a:gd name="T11" fmla="*/ 161 h 567"/>
                <a:gd name="T12" fmla="*/ 1541 w 4784"/>
                <a:gd name="T13" fmla="*/ 68 h 567"/>
                <a:gd name="T14" fmla="*/ 1778 w 4784"/>
                <a:gd name="T15" fmla="*/ 51 h 567"/>
                <a:gd name="T16" fmla="*/ 1931 w 4784"/>
                <a:gd name="T17" fmla="*/ 0 h 567"/>
                <a:gd name="T18" fmla="*/ 2083 w 4784"/>
                <a:gd name="T19" fmla="*/ 110 h 567"/>
                <a:gd name="T20" fmla="*/ 2354 w 4784"/>
                <a:gd name="T21" fmla="*/ 229 h 567"/>
                <a:gd name="T22" fmla="*/ 2549 w 4784"/>
                <a:gd name="T23" fmla="*/ 280 h 567"/>
                <a:gd name="T24" fmla="*/ 2667 w 4784"/>
                <a:gd name="T25" fmla="*/ 330 h 567"/>
                <a:gd name="T26" fmla="*/ 2980 w 4784"/>
                <a:gd name="T27" fmla="*/ 398 h 567"/>
                <a:gd name="T28" fmla="*/ 3217 w 4784"/>
                <a:gd name="T29" fmla="*/ 407 h 567"/>
                <a:gd name="T30" fmla="*/ 3404 w 4784"/>
                <a:gd name="T31" fmla="*/ 381 h 567"/>
                <a:gd name="T32" fmla="*/ 3793 w 4784"/>
                <a:gd name="T33" fmla="*/ 381 h 567"/>
                <a:gd name="T34" fmla="*/ 3954 w 4784"/>
                <a:gd name="T35" fmla="*/ 398 h 567"/>
                <a:gd name="T36" fmla="*/ 4386 w 4784"/>
                <a:gd name="T37" fmla="*/ 517 h 567"/>
                <a:gd name="T38" fmla="*/ 4547 w 4784"/>
                <a:gd name="T39" fmla="*/ 517 h 567"/>
                <a:gd name="T40" fmla="*/ 4784 w 4784"/>
                <a:gd name="T41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84" h="567">
                  <a:moveTo>
                    <a:pt x="0" y="127"/>
                  </a:moveTo>
                  <a:lnTo>
                    <a:pt x="237" y="170"/>
                  </a:lnTo>
                  <a:lnTo>
                    <a:pt x="314" y="187"/>
                  </a:lnTo>
                  <a:lnTo>
                    <a:pt x="635" y="212"/>
                  </a:lnTo>
                  <a:lnTo>
                    <a:pt x="872" y="212"/>
                  </a:lnTo>
                  <a:lnTo>
                    <a:pt x="1228" y="161"/>
                  </a:lnTo>
                  <a:lnTo>
                    <a:pt x="1541" y="68"/>
                  </a:lnTo>
                  <a:lnTo>
                    <a:pt x="1778" y="51"/>
                  </a:lnTo>
                  <a:lnTo>
                    <a:pt x="1931" y="0"/>
                  </a:lnTo>
                  <a:lnTo>
                    <a:pt x="2083" y="110"/>
                  </a:lnTo>
                  <a:lnTo>
                    <a:pt x="2354" y="229"/>
                  </a:lnTo>
                  <a:lnTo>
                    <a:pt x="2549" y="280"/>
                  </a:lnTo>
                  <a:lnTo>
                    <a:pt x="2667" y="330"/>
                  </a:lnTo>
                  <a:lnTo>
                    <a:pt x="2980" y="398"/>
                  </a:lnTo>
                  <a:lnTo>
                    <a:pt x="3217" y="407"/>
                  </a:lnTo>
                  <a:lnTo>
                    <a:pt x="3404" y="381"/>
                  </a:lnTo>
                  <a:lnTo>
                    <a:pt x="3793" y="381"/>
                  </a:lnTo>
                  <a:lnTo>
                    <a:pt x="3954" y="398"/>
                  </a:lnTo>
                  <a:lnTo>
                    <a:pt x="4386" y="517"/>
                  </a:lnTo>
                  <a:lnTo>
                    <a:pt x="4547" y="517"/>
                  </a:lnTo>
                  <a:lnTo>
                    <a:pt x="4784" y="56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33A5412-C7B6-4BD3-8959-493C97717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2789238"/>
              <a:ext cx="1009650" cy="188913"/>
            </a:xfrm>
            <a:custGeom>
              <a:avLst/>
              <a:gdLst>
                <a:gd name="T0" fmla="*/ 0 w 2803"/>
                <a:gd name="T1" fmla="*/ 330 h 525"/>
                <a:gd name="T2" fmla="*/ 43 w 2803"/>
                <a:gd name="T3" fmla="*/ 279 h 525"/>
                <a:gd name="T4" fmla="*/ 280 w 2803"/>
                <a:gd name="T5" fmla="*/ 220 h 525"/>
                <a:gd name="T6" fmla="*/ 322 w 2803"/>
                <a:gd name="T7" fmla="*/ 186 h 525"/>
                <a:gd name="T8" fmla="*/ 542 w 2803"/>
                <a:gd name="T9" fmla="*/ 118 h 525"/>
                <a:gd name="T10" fmla="*/ 737 w 2803"/>
                <a:gd name="T11" fmla="*/ 51 h 525"/>
                <a:gd name="T12" fmla="*/ 974 w 2803"/>
                <a:gd name="T13" fmla="*/ 17 h 525"/>
                <a:gd name="T14" fmla="*/ 1253 w 2803"/>
                <a:gd name="T15" fmla="*/ 17 h 525"/>
                <a:gd name="T16" fmla="*/ 1372 w 2803"/>
                <a:gd name="T17" fmla="*/ 0 h 525"/>
                <a:gd name="T18" fmla="*/ 1685 w 2803"/>
                <a:gd name="T19" fmla="*/ 34 h 525"/>
                <a:gd name="T20" fmla="*/ 1727 w 2803"/>
                <a:gd name="T21" fmla="*/ 17 h 525"/>
                <a:gd name="T22" fmla="*/ 2007 w 2803"/>
                <a:gd name="T23" fmla="*/ 59 h 525"/>
                <a:gd name="T24" fmla="*/ 2286 w 2803"/>
                <a:gd name="T25" fmla="*/ 178 h 525"/>
                <a:gd name="T26" fmla="*/ 2566 w 2803"/>
                <a:gd name="T27" fmla="*/ 338 h 525"/>
                <a:gd name="T28" fmla="*/ 2709 w 2803"/>
                <a:gd name="T29" fmla="*/ 449 h 525"/>
                <a:gd name="T30" fmla="*/ 2803 w 2803"/>
                <a:gd name="T31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3" h="525">
                  <a:moveTo>
                    <a:pt x="0" y="330"/>
                  </a:moveTo>
                  <a:lnTo>
                    <a:pt x="43" y="279"/>
                  </a:lnTo>
                  <a:lnTo>
                    <a:pt x="280" y="220"/>
                  </a:lnTo>
                  <a:lnTo>
                    <a:pt x="322" y="186"/>
                  </a:lnTo>
                  <a:lnTo>
                    <a:pt x="542" y="118"/>
                  </a:lnTo>
                  <a:lnTo>
                    <a:pt x="737" y="51"/>
                  </a:lnTo>
                  <a:lnTo>
                    <a:pt x="974" y="17"/>
                  </a:lnTo>
                  <a:lnTo>
                    <a:pt x="1253" y="17"/>
                  </a:lnTo>
                  <a:lnTo>
                    <a:pt x="1372" y="0"/>
                  </a:lnTo>
                  <a:lnTo>
                    <a:pt x="1685" y="34"/>
                  </a:lnTo>
                  <a:lnTo>
                    <a:pt x="1727" y="17"/>
                  </a:lnTo>
                  <a:lnTo>
                    <a:pt x="2007" y="59"/>
                  </a:lnTo>
                  <a:lnTo>
                    <a:pt x="2286" y="178"/>
                  </a:lnTo>
                  <a:lnTo>
                    <a:pt x="2566" y="338"/>
                  </a:lnTo>
                  <a:lnTo>
                    <a:pt x="2709" y="449"/>
                  </a:lnTo>
                  <a:lnTo>
                    <a:pt x="2803" y="52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B985227-7276-434F-8745-9D42F0BA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7" y="3881438"/>
              <a:ext cx="1406525" cy="1830388"/>
            </a:xfrm>
            <a:custGeom>
              <a:avLst/>
              <a:gdLst>
                <a:gd name="T0" fmla="*/ 3903 w 3903"/>
                <a:gd name="T1" fmla="*/ 5080 h 5080"/>
                <a:gd name="T2" fmla="*/ 3691 w 3903"/>
                <a:gd name="T3" fmla="*/ 4766 h 5080"/>
                <a:gd name="T4" fmla="*/ 3623 w 3903"/>
                <a:gd name="T5" fmla="*/ 4665 h 5080"/>
                <a:gd name="T6" fmla="*/ 2980 w 3903"/>
                <a:gd name="T7" fmla="*/ 4004 h 5080"/>
                <a:gd name="T8" fmla="*/ 2870 w 3903"/>
                <a:gd name="T9" fmla="*/ 3928 h 5080"/>
                <a:gd name="T10" fmla="*/ 2616 w 3903"/>
                <a:gd name="T11" fmla="*/ 3649 h 5080"/>
                <a:gd name="T12" fmla="*/ 2447 w 3903"/>
                <a:gd name="T13" fmla="*/ 3530 h 5080"/>
                <a:gd name="T14" fmla="*/ 1837 w 3903"/>
                <a:gd name="T15" fmla="*/ 2819 h 5080"/>
                <a:gd name="T16" fmla="*/ 1608 w 3903"/>
                <a:gd name="T17" fmla="*/ 2582 h 5080"/>
                <a:gd name="T18" fmla="*/ 1592 w 3903"/>
                <a:gd name="T19" fmla="*/ 2523 h 5080"/>
                <a:gd name="T20" fmla="*/ 1532 w 3903"/>
                <a:gd name="T21" fmla="*/ 2455 h 5080"/>
                <a:gd name="T22" fmla="*/ 1338 w 3903"/>
                <a:gd name="T23" fmla="*/ 1981 h 5080"/>
                <a:gd name="T24" fmla="*/ 1312 w 3903"/>
                <a:gd name="T25" fmla="*/ 1947 h 5080"/>
                <a:gd name="T26" fmla="*/ 1295 w 3903"/>
                <a:gd name="T27" fmla="*/ 1862 h 5080"/>
                <a:gd name="T28" fmla="*/ 1117 w 3903"/>
                <a:gd name="T29" fmla="*/ 1591 h 5080"/>
                <a:gd name="T30" fmla="*/ 1100 w 3903"/>
                <a:gd name="T31" fmla="*/ 1532 h 5080"/>
                <a:gd name="T32" fmla="*/ 982 w 3903"/>
                <a:gd name="T33" fmla="*/ 1295 h 5080"/>
                <a:gd name="T34" fmla="*/ 965 w 3903"/>
                <a:gd name="T35" fmla="*/ 1236 h 5080"/>
                <a:gd name="T36" fmla="*/ 973 w 3903"/>
                <a:gd name="T37" fmla="*/ 1210 h 5080"/>
                <a:gd name="T38" fmla="*/ 897 w 3903"/>
                <a:gd name="T39" fmla="*/ 1092 h 5080"/>
                <a:gd name="T40" fmla="*/ 872 w 3903"/>
                <a:gd name="T41" fmla="*/ 1033 h 5080"/>
                <a:gd name="T42" fmla="*/ 736 w 3903"/>
                <a:gd name="T43" fmla="*/ 855 h 5080"/>
                <a:gd name="T44" fmla="*/ 677 w 3903"/>
                <a:gd name="T45" fmla="*/ 804 h 5080"/>
                <a:gd name="T46" fmla="*/ 474 w 3903"/>
                <a:gd name="T47" fmla="*/ 499 h 5080"/>
                <a:gd name="T48" fmla="*/ 212 w 3903"/>
                <a:gd name="T49" fmla="*/ 169 h 5080"/>
                <a:gd name="T50" fmla="*/ 76 w 3903"/>
                <a:gd name="T51" fmla="*/ 25 h 5080"/>
                <a:gd name="T52" fmla="*/ 0 w 3903"/>
                <a:gd name="T53" fmla="*/ 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03" h="5080">
                  <a:moveTo>
                    <a:pt x="3903" y="5080"/>
                  </a:moveTo>
                  <a:lnTo>
                    <a:pt x="3691" y="4766"/>
                  </a:lnTo>
                  <a:lnTo>
                    <a:pt x="3623" y="4665"/>
                  </a:lnTo>
                  <a:lnTo>
                    <a:pt x="2980" y="4004"/>
                  </a:lnTo>
                  <a:lnTo>
                    <a:pt x="2870" y="3928"/>
                  </a:lnTo>
                  <a:lnTo>
                    <a:pt x="2616" y="3649"/>
                  </a:lnTo>
                  <a:lnTo>
                    <a:pt x="2447" y="3530"/>
                  </a:lnTo>
                  <a:lnTo>
                    <a:pt x="1837" y="2819"/>
                  </a:lnTo>
                  <a:lnTo>
                    <a:pt x="1608" y="2582"/>
                  </a:lnTo>
                  <a:lnTo>
                    <a:pt x="1592" y="2523"/>
                  </a:lnTo>
                  <a:lnTo>
                    <a:pt x="1532" y="2455"/>
                  </a:lnTo>
                  <a:lnTo>
                    <a:pt x="1338" y="1981"/>
                  </a:lnTo>
                  <a:lnTo>
                    <a:pt x="1312" y="1947"/>
                  </a:lnTo>
                  <a:lnTo>
                    <a:pt x="1295" y="1862"/>
                  </a:lnTo>
                  <a:lnTo>
                    <a:pt x="1117" y="1591"/>
                  </a:lnTo>
                  <a:lnTo>
                    <a:pt x="1100" y="1532"/>
                  </a:lnTo>
                  <a:lnTo>
                    <a:pt x="982" y="1295"/>
                  </a:lnTo>
                  <a:lnTo>
                    <a:pt x="965" y="1236"/>
                  </a:lnTo>
                  <a:lnTo>
                    <a:pt x="973" y="1210"/>
                  </a:lnTo>
                  <a:lnTo>
                    <a:pt x="897" y="1092"/>
                  </a:lnTo>
                  <a:lnTo>
                    <a:pt x="872" y="1033"/>
                  </a:lnTo>
                  <a:lnTo>
                    <a:pt x="736" y="855"/>
                  </a:lnTo>
                  <a:lnTo>
                    <a:pt x="677" y="804"/>
                  </a:lnTo>
                  <a:lnTo>
                    <a:pt x="474" y="499"/>
                  </a:lnTo>
                  <a:lnTo>
                    <a:pt x="212" y="169"/>
                  </a:lnTo>
                  <a:lnTo>
                    <a:pt x="76" y="2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F77B401-3456-4051-B2E2-9E97E00C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5" y="6316663"/>
              <a:ext cx="984250" cy="265113"/>
            </a:xfrm>
            <a:custGeom>
              <a:avLst/>
              <a:gdLst>
                <a:gd name="T0" fmla="*/ 0 w 2734"/>
                <a:gd name="T1" fmla="*/ 0 h 737"/>
                <a:gd name="T2" fmla="*/ 110 w 2734"/>
                <a:gd name="T3" fmla="*/ 17 h 737"/>
                <a:gd name="T4" fmla="*/ 304 w 2734"/>
                <a:gd name="T5" fmla="*/ 68 h 737"/>
                <a:gd name="T6" fmla="*/ 364 w 2734"/>
                <a:gd name="T7" fmla="*/ 93 h 737"/>
                <a:gd name="T8" fmla="*/ 406 w 2734"/>
                <a:gd name="T9" fmla="*/ 93 h 737"/>
                <a:gd name="T10" fmla="*/ 973 w 2734"/>
                <a:gd name="T11" fmla="*/ 186 h 737"/>
                <a:gd name="T12" fmla="*/ 1176 w 2734"/>
                <a:gd name="T13" fmla="*/ 279 h 737"/>
                <a:gd name="T14" fmla="*/ 1413 w 2734"/>
                <a:gd name="T15" fmla="*/ 339 h 737"/>
                <a:gd name="T16" fmla="*/ 1888 w 2734"/>
                <a:gd name="T17" fmla="*/ 508 h 737"/>
                <a:gd name="T18" fmla="*/ 2125 w 2734"/>
                <a:gd name="T19" fmla="*/ 567 h 737"/>
                <a:gd name="T20" fmla="*/ 2319 w 2734"/>
                <a:gd name="T21" fmla="*/ 593 h 737"/>
                <a:gd name="T22" fmla="*/ 2675 w 2734"/>
                <a:gd name="T23" fmla="*/ 720 h 737"/>
                <a:gd name="T24" fmla="*/ 2734 w 2734"/>
                <a:gd name="T25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4" h="737">
                  <a:moveTo>
                    <a:pt x="0" y="0"/>
                  </a:moveTo>
                  <a:lnTo>
                    <a:pt x="110" y="17"/>
                  </a:lnTo>
                  <a:lnTo>
                    <a:pt x="304" y="68"/>
                  </a:lnTo>
                  <a:lnTo>
                    <a:pt x="364" y="93"/>
                  </a:lnTo>
                  <a:lnTo>
                    <a:pt x="406" y="93"/>
                  </a:lnTo>
                  <a:lnTo>
                    <a:pt x="973" y="186"/>
                  </a:lnTo>
                  <a:lnTo>
                    <a:pt x="1176" y="279"/>
                  </a:lnTo>
                  <a:lnTo>
                    <a:pt x="1413" y="339"/>
                  </a:lnTo>
                  <a:lnTo>
                    <a:pt x="1888" y="508"/>
                  </a:lnTo>
                  <a:lnTo>
                    <a:pt x="2125" y="567"/>
                  </a:lnTo>
                  <a:lnTo>
                    <a:pt x="2319" y="593"/>
                  </a:lnTo>
                  <a:lnTo>
                    <a:pt x="2675" y="720"/>
                  </a:lnTo>
                  <a:lnTo>
                    <a:pt x="2734" y="73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C02CA303-B01F-4F76-8263-EF656B7E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7" y="2922588"/>
              <a:ext cx="69850" cy="736600"/>
            </a:xfrm>
            <a:custGeom>
              <a:avLst/>
              <a:gdLst>
                <a:gd name="T0" fmla="*/ 177 w 194"/>
                <a:gd name="T1" fmla="*/ 2041 h 2041"/>
                <a:gd name="T2" fmla="*/ 194 w 194"/>
                <a:gd name="T3" fmla="*/ 1203 h 2041"/>
                <a:gd name="T4" fmla="*/ 160 w 194"/>
                <a:gd name="T5" fmla="*/ 576 h 2041"/>
                <a:gd name="T6" fmla="*/ 152 w 194"/>
                <a:gd name="T7" fmla="*/ 517 h 2041"/>
                <a:gd name="T8" fmla="*/ 50 w 194"/>
                <a:gd name="T9" fmla="*/ 288 h 2041"/>
                <a:gd name="T10" fmla="*/ 42 w 194"/>
                <a:gd name="T11" fmla="*/ 144 h 2041"/>
                <a:gd name="T12" fmla="*/ 0 w 194"/>
                <a:gd name="T1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041">
                  <a:moveTo>
                    <a:pt x="177" y="2041"/>
                  </a:moveTo>
                  <a:lnTo>
                    <a:pt x="194" y="1203"/>
                  </a:lnTo>
                  <a:lnTo>
                    <a:pt x="160" y="576"/>
                  </a:lnTo>
                  <a:lnTo>
                    <a:pt x="152" y="517"/>
                  </a:lnTo>
                  <a:lnTo>
                    <a:pt x="50" y="288"/>
                  </a:lnTo>
                  <a:lnTo>
                    <a:pt x="42" y="144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629A886-A1C2-47C8-B576-02CE013E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0" y="1135063"/>
              <a:ext cx="115888" cy="239713"/>
            </a:xfrm>
            <a:custGeom>
              <a:avLst/>
              <a:gdLst>
                <a:gd name="T0" fmla="*/ 0 w 322"/>
                <a:gd name="T1" fmla="*/ 669 h 669"/>
                <a:gd name="T2" fmla="*/ 119 w 322"/>
                <a:gd name="T3" fmla="*/ 398 h 669"/>
                <a:gd name="T4" fmla="*/ 178 w 322"/>
                <a:gd name="T5" fmla="*/ 313 h 669"/>
                <a:gd name="T6" fmla="*/ 288 w 322"/>
                <a:gd name="T7" fmla="*/ 119 h 669"/>
                <a:gd name="T8" fmla="*/ 322 w 322"/>
                <a:gd name="T9" fmla="*/ 0 h 669"/>
                <a:gd name="T10" fmla="*/ 322 w 322"/>
                <a:gd name="T11" fmla="*/ 4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669">
                  <a:moveTo>
                    <a:pt x="0" y="669"/>
                  </a:moveTo>
                  <a:lnTo>
                    <a:pt x="119" y="398"/>
                  </a:lnTo>
                  <a:lnTo>
                    <a:pt x="178" y="313"/>
                  </a:lnTo>
                  <a:lnTo>
                    <a:pt x="288" y="119"/>
                  </a:lnTo>
                  <a:lnTo>
                    <a:pt x="322" y="0"/>
                  </a:lnTo>
                  <a:lnTo>
                    <a:pt x="322" y="4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C5B4F8B-A194-4F89-B52F-89BE68498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2" y="5118100"/>
              <a:ext cx="198438" cy="34925"/>
            </a:xfrm>
            <a:custGeom>
              <a:avLst/>
              <a:gdLst>
                <a:gd name="T0" fmla="*/ 0 w 551"/>
                <a:gd name="T1" fmla="*/ 0 h 101"/>
                <a:gd name="T2" fmla="*/ 119 w 551"/>
                <a:gd name="T3" fmla="*/ 59 h 101"/>
                <a:gd name="T4" fmla="*/ 280 w 551"/>
                <a:gd name="T5" fmla="*/ 101 h 101"/>
                <a:gd name="T6" fmla="*/ 551 w 551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101">
                  <a:moveTo>
                    <a:pt x="0" y="0"/>
                  </a:moveTo>
                  <a:lnTo>
                    <a:pt x="119" y="59"/>
                  </a:lnTo>
                  <a:lnTo>
                    <a:pt x="280" y="101"/>
                  </a:lnTo>
                  <a:lnTo>
                    <a:pt x="551" y="101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71CD8842-7DE2-4C74-B73D-65618B85B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9262" y="593725"/>
              <a:ext cx="7451725" cy="6213475"/>
            </a:xfrm>
            <a:custGeom>
              <a:avLst/>
              <a:gdLst>
                <a:gd name="T0" fmla="*/ 19150 w 20691"/>
                <a:gd name="T1" fmla="*/ 12547 h 17237"/>
                <a:gd name="T2" fmla="*/ 17381 w 20691"/>
                <a:gd name="T3" fmla="*/ 12995 h 17237"/>
                <a:gd name="T4" fmla="*/ 15247 w 20691"/>
                <a:gd name="T5" fmla="*/ 13783 h 17237"/>
                <a:gd name="T6" fmla="*/ 13884 w 20691"/>
                <a:gd name="T7" fmla="*/ 14020 h 17237"/>
                <a:gd name="T8" fmla="*/ 12191 w 20691"/>
                <a:gd name="T9" fmla="*/ 14172 h 17237"/>
                <a:gd name="T10" fmla="*/ 10710 w 20691"/>
                <a:gd name="T11" fmla="*/ 14257 h 17237"/>
                <a:gd name="T12" fmla="*/ 9533 w 20691"/>
                <a:gd name="T13" fmla="*/ 14045 h 17237"/>
                <a:gd name="T14" fmla="*/ 8348 w 20691"/>
                <a:gd name="T15" fmla="*/ 14045 h 17237"/>
                <a:gd name="T16" fmla="*/ 7103 w 20691"/>
                <a:gd name="T17" fmla="*/ 13927 h 17237"/>
                <a:gd name="T18" fmla="*/ 5799 w 20691"/>
                <a:gd name="T19" fmla="*/ 13884 h 17237"/>
                <a:gd name="T20" fmla="*/ 4555 w 20691"/>
                <a:gd name="T21" fmla="*/ 13554 h 17237"/>
                <a:gd name="T22" fmla="*/ 2387 w 20691"/>
                <a:gd name="T23" fmla="*/ 13766 h 17237"/>
                <a:gd name="T24" fmla="*/ 313 w 20691"/>
                <a:gd name="T25" fmla="*/ 13453 h 17237"/>
                <a:gd name="T26" fmla="*/ 4428 w 20691"/>
                <a:gd name="T27" fmla="*/ 3191 h 17237"/>
                <a:gd name="T28" fmla="*/ 5689 w 20691"/>
                <a:gd name="T29" fmla="*/ 3200 h 17237"/>
                <a:gd name="T30" fmla="*/ 7391 w 20691"/>
                <a:gd name="T31" fmla="*/ 3225 h 17237"/>
                <a:gd name="T32" fmla="*/ 9482 w 20691"/>
                <a:gd name="T33" fmla="*/ 3090 h 17237"/>
                <a:gd name="T34" fmla="*/ 10947 w 20691"/>
                <a:gd name="T35" fmla="*/ 3344 h 17237"/>
                <a:gd name="T36" fmla="*/ 12877 w 20691"/>
                <a:gd name="T37" fmla="*/ 3598 h 17237"/>
                <a:gd name="T38" fmla="*/ 14435 w 20691"/>
                <a:gd name="T39" fmla="*/ 3835 h 17237"/>
                <a:gd name="T40" fmla="*/ 15891 w 20691"/>
                <a:gd name="T41" fmla="*/ 3835 h 17237"/>
                <a:gd name="T42" fmla="*/ 18422 w 20691"/>
                <a:gd name="T43" fmla="*/ 4089 h 17237"/>
                <a:gd name="T44" fmla="*/ 20234 w 20691"/>
                <a:gd name="T45" fmla="*/ 4334 h 17237"/>
                <a:gd name="T46" fmla="*/ 14333 w 20691"/>
                <a:gd name="T47" fmla="*/ 7602 h 17237"/>
                <a:gd name="T48" fmla="*/ 12826 w 20691"/>
                <a:gd name="T49" fmla="*/ 7314 h 17237"/>
                <a:gd name="T50" fmla="*/ 11285 w 20691"/>
                <a:gd name="T51" fmla="*/ 7111 h 17237"/>
                <a:gd name="T52" fmla="*/ 9719 w 20691"/>
                <a:gd name="T53" fmla="*/ 6806 h 17237"/>
                <a:gd name="T54" fmla="*/ 8534 w 20691"/>
                <a:gd name="T55" fmla="*/ 6790 h 17237"/>
                <a:gd name="T56" fmla="*/ 6874 w 20691"/>
                <a:gd name="T57" fmla="*/ 6688 h 17237"/>
                <a:gd name="T58" fmla="*/ 5689 w 20691"/>
                <a:gd name="T59" fmla="*/ 6485 h 17237"/>
                <a:gd name="T60" fmla="*/ 4961 w 20691"/>
                <a:gd name="T61" fmla="*/ 6578 h 17237"/>
                <a:gd name="T62" fmla="*/ 3412 w 20691"/>
                <a:gd name="T63" fmla="*/ 6485 h 17237"/>
                <a:gd name="T64" fmla="*/ 2040 w 20691"/>
                <a:gd name="T65" fmla="*/ 6451 h 17237"/>
                <a:gd name="T66" fmla="*/ 838 w 20691"/>
                <a:gd name="T67" fmla="*/ 6180 h 17237"/>
                <a:gd name="T68" fmla="*/ 2633 w 20691"/>
                <a:gd name="T69" fmla="*/ 11514 h 17237"/>
                <a:gd name="T70" fmla="*/ 4326 w 20691"/>
                <a:gd name="T71" fmla="*/ 12225 h 17237"/>
                <a:gd name="T72" fmla="*/ 5782 w 20691"/>
                <a:gd name="T73" fmla="*/ 11683 h 17237"/>
                <a:gd name="T74" fmla="*/ 6570 w 20691"/>
                <a:gd name="T75" fmla="*/ 11751 h 17237"/>
                <a:gd name="T76" fmla="*/ 8153 w 20691"/>
                <a:gd name="T77" fmla="*/ 11666 h 17237"/>
                <a:gd name="T78" fmla="*/ 9694 w 20691"/>
                <a:gd name="T79" fmla="*/ 11184 h 17237"/>
                <a:gd name="T80" fmla="*/ 10718 w 20691"/>
                <a:gd name="T81" fmla="*/ 11192 h 17237"/>
                <a:gd name="T82" fmla="*/ 12030 w 20691"/>
                <a:gd name="T83" fmla="*/ 10997 h 17237"/>
                <a:gd name="T84" fmla="*/ 13292 w 20691"/>
                <a:gd name="T85" fmla="*/ 11184 h 17237"/>
                <a:gd name="T86" fmla="*/ 16991 w 20691"/>
                <a:gd name="T87" fmla="*/ 2717 h 17237"/>
                <a:gd name="T88" fmla="*/ 15679 w 20691"/>
                <a:gd name="T89" fmla="*/ 2167 h 17237"/>
                <a:gd name="T90" fmla="*/ 14748 w 20691"/>
                <a:gd name="T91" fmla="*/ 1938 h 17237"/>
                <a:gd name="T92" fmla="*/ 12708 w 20691"/>
                <a:gd name="T93" fmla="*/ 1532 h 17237"/>
                <a:gd name="T94" fmla="*/ 11133 w 20691"/>
                <a:gd name="T95" fmla="*/ 1278 h 17237"/>
                <a:gd name="T96" fmla="*/ 10362 w 20691"/>
                <a:gd name="T97" fmla="*/ 905 h 17237"/>
                <a:gd name="T98" fmla="*/ 9236 w 20691"/>
                <a:gd name="T99" fmla="*/ 575 h 17237"/>
                <a:gd name="T100" fmla="*/ 8068 w 20691"/>
                <a:gd name="T101" fmla="*/ 609 h 17237"/>
                <a:gd name="T102" fmla="*/ 6934 w 20691"/>
                <a:gd name="T103" fmla="*/ 372 h 17237"/>
                <a:gd name="T104" fmla="*/ 6163 w 20691"/>
                <a:gd name="T105" fmla="*/ 533 h 17237"/>
                <a:gd name="T106" fmla="*/ 5647 w 20691"/>
                <a:gd name="T107" fmla="*/ 0 h 17237"/>
                <a:gd name="T108" fmla="*/ 4521 w 20691"/>
                <a:gd name="T109" fmla="*/ 211 h 17237"/>
                <a:gd name="T110" fmla="*/ 711 w 20691"/>
                <a:gd name="T111" fmla="*/ 17203 h 17237"/>
                <a:gd name="T112" fmla="*/ 2853 w 20691"/>
                <a:gd name="T113" fmla="*/ 17085 h 17237"/>
                <a:gd name="T114" fmla="*/ 4445 w 20691"/>
                <a:gd name="T115" fmla="*/ 17000 h 17237"/>
                <a:gd name="T116" fmla="*/ 5867 w 20691"/>
                <a:gd name="T117" fmla="*/ 16881 h 17237"/>
                <a:gd name="T118" fmla="*/ 6815 w 20691"/>
                <a:gd name="T119" fmla="*/ 16949 h 17237"/>
                <a:gd name="T120" fmla="*/ 9761 w 20691"/>
                <a:gd name="T121" fmla="*/ 17127 h 17237"/>
                <a:gd name="T122" fmla="*/ 12724 w 20691"/>
                <a:gd name="T123" fmla="*/ 17017 h 17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691" h="17237">
                  <a:moveTo>
                    <a:pt x="20302" y="11844"/>
                  </a:moveTo>
                  <a:lnTo>
                    <a:pt x="19701" y="12233"/>
                  </a:lnTo>
                  <a:lnTo>
                    <a:pt x="19641" y="12242"/>
                  </a:lnTo>
                  <a:lnTo>
                    <a:pt x="19320" y="12420"/>
                  </a:lnTo>
                  <a:lnTo>
                    <a:pt x="19167" y="12513"/>
                  </a:lnTo>
                  <a:lnTo>
                    <a:pt x="19150" y="12547"/>
                  </a:lnTo>
                  <a:lnTo>
                    <a:pt x="18955" y="12589"/>
                  </a:lnTo>
                  <a:lnTo>
                    <a:pt x="18685" y="12682"/>
                  </a:lnTo>
                  <a:lnTo>
                    <a:pt x="18448" y="12716"/>
                  </a:lnTo>
                  <a:lnTo>
                    <a:pt x="18304" y="12775"/>
                  </a:lnTo>
                  <a:lnTo>
                    <a:pt x="17999" y="12860"/>
                  </a:lnTo>
                  <a:lnTo>
                    <a:pt x="17381" y="12995"/>
                  </a:lnTo>
                  <a:lnTo>
                    <a:pt x="16814" y="13232"/>
                  </a:lnTo>
                  <a:lnTo>
                    <a:pt x="16492" y="13410"/>
                  </a:lnTo>
                  <a:lnTo>
                    <a:pt x="16221" y="13495"/>
                  </a:lnTo>
                  <a:lnTo>
                    <a:pt x="15840" y="13664"/>
                  </a:lnTo>
                  <a:lnTo>
                    <a:pt x="15561" y="13732"/>
                  </a:lnTo>
                  <a:lnTo>
                    <a:pt x="15247" y="13783"/>
                  </a:lnTo>
                  <a:lnTo>
                    <a:pt x="15095" y="13783"/>
                  </a:lnTo>
                  <a:lnTo>
                    <a:pt x="14655" y="13901"/>
                  </a:lnTo>
                  <a:lnTo>
                    <a:pt x="14536" y="13910"/>
                  </a:lnTo>
                  <a:lnTo>
                    <a:pt x="14443" y="13944"/>
                  </a:lnTo>
                  <a:lnTo>
                    <a:pt x="14028" y="14020"/>
                  </a:lnTo>
                  <a:lnTo>
                    <a:pt x="13884" y="14020"/>
                  </a:lnTo>
                  <a:lnTo>
                    <a:pt x="13707" y="14062"/>
                  </a:lnTo>
                  <a:lnTo>
                    <a:pt x="13529" y="14071"/>
                  </a:lnTo>
                  <a:lnTo>
                    <a:pt x="12936" y="14079"/>
                  </a:lnTo>
                  <a:lnTo>
                    <a:pt x="12818" y="14113"/>
                  </a:lnTo>
                  <a:lnTo>
                    <a:pt x="12411" y="14181"/>
                  </a:lnTo>
                  <a:lnTo>
                    <a:pt x="12191" y="14172"/>
                  </a:lnTo>
                  <a:lnTo>
                    <a:pt x="12098" y="14198"/>
                  </a:lnTo>
                  <a:lnTo>
                    <a:pt x="12005" y="14215"/>
                  </a:lnTo>
                  <a:lnTo>
                    <a:pt x="11861" y="14231"/>
                  </a:lnTo>
                  <a:lnTo>
                    <a:pt x="11522" y="14257"/>
                  </a:lnTo>
                  <a:lnTo>
                    <a:pt x="11065" y="14231"/>
                  </a:lnTo>
                  <a:lnTo>
                    <a:pt x="10710" y="14257"/>
                  </a:lnTo>
                  <a:lnTo>
                    <a:pt x="10362" y="14248"/>
                  </a:lnTo>
                  <a:lnTo>
                    <a:pt x="10185" y="14240"/>
                  </a:lnTo>
                  <a:lnTo>
                    <a:pt x="10032" y="14164"/>
                  </a:lnTo>
                  <a:lnTo>
                    <a:pt x="9787" y="14147"/>
                  </a:lnTo>
                  <a:lnTo>
                    <a:pt x="9626" y="14028"/>
                  </a:lnTo>
                  <a:lnTo>
                    <a:pt x="9533" y="14045"/>
                  </a:lnTo>
                  <a:lnTo>
                    <a:pt x="9499" y="14020"/>
                  </a:lnTo>
                  <a:lnTo>
                    <a:pt x="9118" y="14045"/>
                  </a:lnTo>
                  <a:lnTo>
                    <a:pt x="8856" y="14045"/>
                  </a:lnTo>
                  <a:lnTo>
                    <a:pt x="8779" y="14011"/>
                  </a:lnTo>
                  <a:lnTo>
                    <a:pt x="8466" y="14045"/>
                  </a:lnTo>
                  <a:lnTo>
                    <a:pt x="8348" y="14045"/>
                  </a:lnTo>
                  <a:lnTo>
                    <a:pt x="8170" y="14011"/>
                  </a:lnTo>
                  <a:lnTo>
                    <a:pt x="7967" y="14020"/>
                  </a:lnTo>
                  <a:lnTo>
                    <a:pt x="7696" y="13986"/>
                  </a:lnTo>
                  <a:lnTo>
                    <a:pt x="7577" y="13986"/>
                  </a:lnTo>
                  <a:lnTo>
                    <a:pt x="7222" y="13901"/>
                  </a:lnTo>
                  <a:lnTo>
                    <a:pt x="7103" y="13927"/>
                  </a:lnTo>
                  <a:lnTo>
                    <a:pt x="6570" y="13927"/>
                  </a:lnTo>
                  <a:lnTo>
                    <a:pt x="6366" y="13901"/>
                  </a:lnTo>
                  <a:lnTo>
                    <a:pt x="6248" y="13876"/>
                  </a:lnTo>
                  <a:lnTo>
                    <a:pt x="6096" y="13876"/>
                  </a:lnTo>
                  <a:lnTo>
                    <a:pt x="5977" y="13893"/>
                  </a:lnTo>
                  <a:lnTo>
                    <a:pt x="5799" y="13884"/>
                  </a:lnTo>
                  <a:lnTo>
                    <a:pt x="5647" y="13867"/>
                  </a:lnTo>
                  <a:lnTo>
                    <a:pt x="5410" y="13774"/>
                  </a:lnTo>
                  <a:lnTo>
                    <a:pt x="5173" y="13732"/>
                  </a:lnTo>
                  <a:lnTo>
                    <a:pt x="4970" y="13656"/>
                  </a:lnTo>
                  <a:lnTo>
                    <a:pt x="4817" y="13639"/>
                  </a:lnTo>
                  <a:lnTo>
                    <a:pt x="4555" y="13554"/>
                  </a:lnTo>
                  <a:lnTo>
                    <a:pt x="4284" y="13520"/>
                  </a:lnTo>
                  <a:lnTo>
                    <a:pt x="3725" y="13520"/>
                  </a:lnTo>
                  <a:lnTo>
                    <a:pt x="3454" y="13554"/>
                  </a:lnTo>
                  <a:lnTo>
                    <a:pt x="3014" y="13715"/>
                  </a:lnTo>
                  <a:lnTo>
                    <a:pt x="2836" y="13698"/>
                  </a:lnTo>
                  <a:lnTo>
                    <a:pt x="2387" y="13766"/>
                  </a:lnTo>
                  <a:lnTo>
                    <a:pt x="2150" y="13766"/>
                  </a:lnTo>
                  <a:lnTo>
                    <a:pt x="1236" y="13673"/>
                  </a:lnTo>
                  <a:lnTo>
                    <a:pt x="787" y="13580"/>
                  </a:lnTo>
                  <a:lnTo>
                    <a:pt x="491" y="13495"/>
                  </a:lnTo>
                  <a:lnTo>
                    <a:pt x="432" y="13470"/>
                  </a:lnTo>
                  <a:lnTo>
                    <a:pt x="313" y="13453"/>
                  </a:lnTo>
                  <a:lnTo>
                    <a:pt x="0" y="13453"/>
                  </a:lnTo>
                  <a:moveTo>
                    <a:pt x="2616" y="3208"/>
                  </a:moveTo>
                  <a:lnTo>
                    <a:pt x="2921" y="3225"/>
                  </a:lnTo>
                  <a:lnTo>
                    <a:pt x="3556" y="3225"/>
                  </a:lnTo>
                  <a:lnTo>
                    <a:pt x="3869" y="3259"/>
                  </a:lnTo>
                  <a:lnTo>
                    <a:pt x="4428" y="3191"/>
                  </a:lnTo>
                  <a:lnTo>
                    <a:pt x="4504" y="3149"/>
                  </a:lnTo>
                  <a:lnTo>
                    <a:pt x="4699" y="3124"/>
                  </a:lnTo>
                  <a:lnTo>
                    <a:pt x="5139" y="3174"/>
                  </a:lnTo>
                  <a:lnTo>
                    <a:pt x="5173" y="3191"/>
                  </a:lnTo>
                  <a:lnTo>
                    <a:pt x="5215" y="3183"/>
                  </a:lnTo>
                  <a:lnTo>
                    <a:pt x="5689" y="3200"/>
                  </a:lnTo>
                  <a:lnTo>
                    <a:pt x="6282" y="3090"/>
                  </a:lnTo>
                  <a:lnTo>
                    <a:pt x="6485" y="3115"/>
                  </a:lnTo>
                  <a:lnTo>
                    <a:pt x="6756" y="3191"/>
                  </a:lnTo>
                  <a:lnTo>
                    <a:pt x="7035" y="3242"/>
                  </a:lnTo>
                  <a:lnTo>
                    <a:pt x="7230" y="3242"/>
                  </a:lnTo>
                  <a:lnTo>
                    <a:pt x="7391" y="3225"/>
                  </a:lnTo>
                  <a:lnTo>
                    <a:pt x="7416" y="3242"/>
                  </a:lnTo>
                  <a:lnTo>
                    <a:pt x="8102" y="3183"/>
                  </a:lnTo>
                  <a:lnTo>
                    <a:pt x="8500" y="3166"/>
                  </a:lnTo>
                  <a:lnTo>
                    <a:pt x="8813" y="3124"/>
                  </a:lnTo>
                  <a:lnTo>
                    <a:pt x="8974" y="3132"/>
                  </a:lnTo>
                  <a:lnTo>
                    <a:pt x="9482" y="3090"/>
                  </a:lnTo>
                  <a:lnTo>
                    <a:pt x="9685" y="3149"/>
                  </a:lnTo>
                  <a:lnTo>
                    <a:pt x="9761" y="3149"/>
                  </a:lnTo>
                  <a:lnTo>
                    <a:pt x="10117" y="3259"/>
                  </a:lnTo>
                  <a:lnTo>
                    <a:pt x="10193" y="3259"/>
                  </a:lnTo>
                  <a:lnTo>
                    <a:pt x="10430" y="3310"/>
                  </a:lnTo>
                  <a:lnTo>
                    <a:pt x="10947" y="3344"/>
                  </a:lnTo>
                  <a:lnTo>
                    <a:pt x="11455" y="3445"/>
                  </a:lnTo>
                  <a:lnTo>
                    <a:pt x="12242" y="3496"/>
                  </a:lnTo>
                  <a:lnTo>
                    <a:pt x="12403" y="3538"/>
                  </a:lnTo>
                  <a:lnTo>
                    <a:pt x="12716" y="3581"/>
                  </a:lnTo>
                  <a:lnTo>
                    <a:pt x="12835" y="3581"/>
                  </a:lnTo>
                  <a:lnTo>
                    <a:pt x="12877" y="3598"/>
                  </a:lnTo>
                  <a:lnTo>
                    <a:pt x="12953" y="3598"/>
                  </a:lnTo>
                  <a:lnTo>
                    <a:pt x="13072" y="3623"/>
                  </a:lnTo>
                  <a:lnTo>
                    <a:pt x="13546" y="3623"/>
                  </a:lnTo>
                  <a:lnTo>
                    <a:pt x="14020" y="3784"/>
                  </a:lnTo>
                  <a:lnTo>
                    <a:pt x="14392" y="3826"/>
                  </a:lnTo>
                  <a:lnTo>
                    <a:pt x="14435" y="3835"/>
                  </a:lnTo>
                  <a:lnTo>
                    <a:pt x="14511" y="3818"/>
                  </a:lnTo>
                  <a:lnTo>
                    <a:pt x="14866" y="3801"/>
                  </a:lnTo>
                  <a:lnTo>
                    <a:pt x="14951" y="3792"/>
                  </a:lnTo>
                  <a:lnTo>
                    <a:pt x="15214" y="3792"/>
                  </a:lnTo>
                  <a:lnTo>
                    <a:pt x="15688" y="3835"/>
                  </a:lnTo>
                  <a:lnTo>
                    <a:pt x="15891" y="3835"/>
                  </a:lnTo>
                  <a:lnTo>
                    <a:pt x="16246" y="3801"/>
                  </a:lnTo>
                  <a:lnTo>
                    <a:pt x="17076" y="3936"/>
                  </a:lnTo>
                  <a:lnTo>
                    <a:pt x="17389" y="3945"/>
                  </a:lnTo>
                  <a:lnTo>
                    <a:pt x="17423" y="3919"/>
                  </a:lnTo>
                  <a:lnTo>
                    <a:pt x="18380" y="4072"/>
                  </a:lnTo>
                  <a:lnTo>
                    <a:pt x="18422" y="4089"/>
                  </a:lnTo>
                  <a:lnTo>
                    <a:pt x="18972" y="4080"/>
                  </a:lnTo>
                  <a:lnTo>
                    <a:pt x="19404" y="4148"/>
                  </a:lnTo>
                  <a:lnTo>
                    <a:pt x="19844" y="4258"/>
                  </a:lnTo>
                  <a:lnTo>
                    <a:pt x="20039" y="4258"/>
                  </a:lnTo>
                  <a:lnTo>
                    <a:pt x="20200" y="4309"/>
                  </a:lnTo>
                  <a:lnTo>
                    <a:pt x="20234" y="4334"/>
                  </a:lnTo>
                  <a:lnTo>
                    <a:pt x="20513" y="4410"/>
                  </a:lnTo>
                  <a:lnTo>
                    <a:pt x="20691" y="4444"/>
                  </a:lnTo>
                  <a:moveTo>
                    <a:pt x="15671" y="7899"/>
                  </a:moveTo>
                  <a:lnTo>
                    <a:pt x="15467" y="7907"/>
                  </a:lnTo>
                  <a:lnTo>
                    <a:pt x="15044" y="7839"/>
                  </a:lnTo>
                  <a:lnTo>
                    <a:pt x="14333" y="7602"/>
                  </a:lnTo>
                  <a:lnTo>
                    <a:pt x="14274" y="7602"/>
                  </a:lnTo>
                  <a:lnTo>
                    <a:pt x="14130" y="7560"/>
                  </a:lnTo>
                  <a:lnTo>
                    <a:pt x="13656" y="7526"/>
                  </a:lnTo>
                  <a:lnTo>
                    <a:pt x="13419" y="7492"/>
                  </a:lnTo>
                  <a:lnTo>
                    <a:pt x="13148" y="7382"/>
                  </a:lnTo>
                  <a:lnTo>
                    <a:pt x="12826" y="7314"/>
                  </a:lnTo>
                  <a:lnTo>
                    <a:pt x="12437" y="7094"/>
                  </a:lnTo>
                  <a:lnTo>
                    <a:pt x="12233" y="7027"/>
                  </a:lnTo>
                  <a:lnTo>
                    <a:pt x="11903" y="7027"/>
                  </a:lnTo>
                  <a:lnTo>
                    <a:pt x="11725" y="7069"/>
                  </a:lnTo>
                  <a:lnTo>
                    <a:pt x="11607" y="7128"/>
                  </a:lnTo>
                  <a:lnTo>
                    <a:pt x="11285" y="7111"/>
                  </a:lnTo>
                  <a:lnTo>
                    <a:pt x="10896" y="7044"/>
                  </a:lnTo>
                  <a:lnTo>
                    <a:pt x="10515" y="6891"/>
                  </a:lnTo>
                  <a:lnTo>
                    <a:pt x="10193" y="6806"/>
                  </a:lnTo>
                  <a:lnTo>
                    <a:pt x="9931" y="6806"/>
                  </a:lnTo>
                  <a:lnTo>
                    <a:pt x="9778" y="6832"/>
                  </a:lnTo>
                  <a:lnTo>
                    <a:pt x="9719" y="6806"/>
                  </a:lnTo>
                  <a:lnTo>
                    <a:pt x="9601" y="6840"/>
                  </a:lnTo>
                  <a:lnTo>
                    <a:pt x="9279" y="6849"/>
                  </a:lnTo>
                  <a:lnTo>
                    <a:pt x="9220" y="6866"/>
                  </a:lnTo>
                  <a:lnTo>
                    <a:pt x="8830" y="6840"/>
                  </a:lnTo>
                  <a:lnTo>
                    <a:pt x="8805" y="6849"/>
                  </a:lnTo>
                  <a:lnTo>
                    <a:pt x="8534" y="6790"/>
                  </a:lnTo>
                  <a:lnTo>
                    <a:pt x="7975" y="6722"/>
                  </a:lnTo>
                  <a:lnTo>
                    <a:pt x="7738" y="6739"/>
                  </a:lnTo>
                  <a:lnTo>
                    <a:pt x="7408" y="6739"/>
                  </a:lnTo>
                  <a:lnTo>
                    <a:pt x="7349" y="6722"/>
                  </a:lnTo>
                  <a:lnTo>
                    <a:pt x="7264" y="6730"/>
                  </a:lnTo>
                  <a:lnTo>
                    <a:pt x="6874" y="6688"/>
                  </a:lnTo>
                  <a:lnTo>
                    <a:pt x="6731" y="6688"/>
                  </a:lnTo>
                  <a:lnTo>
                    <a:pt x="6553" y="6663"/>
                  </a:lnTo>
                  <a:lnTo>
                    <a:pt x="6400" y="6663"/>
                  </a:lnTo>
                  <a:lnTo>
                    <a:pt x="6019" y="6561"/>
                  </a:lnTo>
                  <a:lnTo>
                    <a:pt x="5842" y="6536"/>
                  </a:lnTo>
                  <a:lnTo>
                    <a:pt x="5689" y="6485"/>
                  </a:lnTo>
                  <a:lnTo>
                    <a:pt x="5545" y="6476"/>
                  </a:lnTo>
                  <a:lnTo>
                    <a:pt x="5486" y="6451"/>
                  </a:lnTo>
                  <a:lnTo>
                    <a:pt x="5351" y="6459"/>
                  </a:lnTo>
                  <a:lnTo>
                    <a:pt x="5198" y="6476"/>
                  </a:lnTo>
                  <a:lnTo>
                    <a:pt x="5105" y="6502"/>
                  </a:lnTo>
                  <a:lnTo>
                    <a:pt x="4961" y="6578"/>
                  </a:lnTo>
                  <a:lnTo>
                    <a:pt x="4843" y="6612"/>
                  </a:lnTo>
                  <a:lnTo>
                    <a:pt x="4487" y="6663"/>
                  </a:lnTo>
                  <a:lnTo>
                    <a:pt x="4275" y="6671"/>
                  </a:lnTo>
                  <a:lnTo>
                    <a:pt x="3894" y="6603"/>
                  </a:lnTo>
                  <a:lnTo>
                    <a:pt x="3683" y="6595"/>
                  </a:lnTo>
                  <a:lnTo>
                    <a:pt x="3412" y="6485"/>
                  </a:lnTo>
                  <a:lnTo>
                    <a:pt x="3200" y="6341"/>
                  </a:lnTo>
                  <a:lnTo>
                    <a:pt x="3022" y="6282"/>
                  </a:lnTo>
                  <a:lnTo>
                    <a:pt x="2845" y="6282"/>
                  </a:lnTo>
                  <a:lnTo>
                    <a:pt x="2633" y="6315"/>
                  </a:lnTo>
                  <a:lnTo>
                    <a:pt x="2159" y="6451"/>
                  </a:lnTo>
                  <a:lnTo>
                    <a:pt x="2040" y="6451"/>
                  </a:lnTo>
                  <a:lnTo>
                    <a:pt x="1803" y="6493"/>
                  </a:lnTo>
                  <a:lnTo>
                    <a:pt x="1719" y="6493"/>
                  </a:lnTo>
                  <a:lnTo>
                    <a:pt x="1507" y="6442"/>
                  </a:lnTo>
                  <a:lnTo>
                    <a:pt x="1312" y="6282"/>
                  </a:lnTo>
                  <a:lnTo>
                    <a:pt x="1109" y="6205"/>
                  </a:lnTo>
                  <a:lnTo>
                    <a:pt x="838" y="6180"/>
                  </a:lnTo>
                  <a:lnTo>
                    <a:pt x="762" y="6188"/>
                  </a:lnTo>
                  <a:lnTo>
                    <a:pt x="686" y="6205"/>
                  </a:lnTo>
                  <a:moveTo>
                    <a:pt x="1499" y="11328"/>
                  </a:moveTo>
                  <a:lnTo>
                    <a:pt x="1727" y="11311"/>
                  </a:lnTo>
                  <a:lnTo>
                    <a:pt x="2125" y="11361"/>
                  </a:lnTo>
                  <a:lnTo>
                    <a:pt x="2633" y="11514"/>
                  </a:lnTo>
                  <a:lnTo>
                    <a:pt x="3302" y="11844"/>
                  </a:lnTo>
                  <a:lnTo>
                    <a:pt x="3412" y="11929"/>
                  </a:lnTo>
                  <a:lnTo>
                    <a:pt x="3607" y="12005"/>
                  </a:lnTo>
                  <a:lnTo>
                    <a:pt x="3928" y="12174"/>
                  </a:lnTo>
                  <a:lnTo>
                    <a:pt x="4131" y="12225"/>
                  </a:lnTo>
                  <a:lnTo>
                    <a:pt x="4326" y="12225"/>
                  </a:lnTo>
                  <a:lnTo>
                    <a:pt x="4487" y="12216"/>
                  </a:lnTo>
                  <a:lnTo>
                    <a:pt x="4606" y="12183"/>
                  </a:lnTo>
                  <a:lnTo>
                    <a:pt x="4758" y="12106"/>
                  </a:lnTo>
                  <a:lnTo>
                    <a:pt x="5105" y="11878"/>
                  </a:lnTo>
                  <a:lnTo>
                    <a:pt x="5503" y="11742"/>
                  </a:lnTo>
                  <a:lnTo>
                    <a:pt x="5782" y="11683"/>
                  </a:lnTo>
                  <a:lnTo>
                    <a:pt x="6138" y="11683"/>
                  </a:lnTo>
                  <a:lnTo>
                    <a:pt x="6214" y="11700"/>
                  </a:lnTo>
                  <a:lnTo>
                    <a:pt x="6333" y="11700"/>
                  </a:lnTo>
                  <a:lnTo>
                    <a:pt x="6375" y="11717"/>
                  </a:lnTo>
                  <a:lnTo>
                    <a:pt x="6451" y="11717"/>
                  </a:lnTo>
                  <a:lnTo>
                    <a:pt x="6570" y="11751"/>
                  </a:lnTo>
                  <a:lnTo>
                    <a:pt x="7120" y="11819"/>
                  </a:lnTo>
                  <a:lnTo>
                    <a:pt x="7238" y="11844"/>
                  </a:lnTo>
                  <a:lnTo>
                    <a:pt x="7518" y="11835"/>
                  </a:lnTo>
                  <a:lnTo>
                    <a:pt x="7797" y="11802"/>
                  </a:lnTo>
                  <a:lnTo>
                    <a:pt x="8034" y="11725"/>
                  </a:lnTo>
                  <a:lnTo>
                    <a:pt x="8153" y="11666"/>
                  </a:lnTo>
                  <a:lnTo>
                    <a:pt x="8390" y="11624"/>
                  </a:lnTo>
                  <a:lnTo>
                    <a:pt x="8703" y="11522"/>
                  </a:lnTo>
                  <a:lnTo>
                    <a:pt x="9169" y="11277"/>
                  </a:lnTo>
                  <a:lnTo>
                    <a:pt x="9363" y="11217"/>
                  </a:lnTo>
                  <a:lnTo>
                    <a:pt x="9448" y="11217"/>
                  </a:lnTo>
                  <a:lnTo>
                    <a:pt x="9694" y="11184"/>
                  </a:lnTo>
                  <a:lnTo>
                    <a:pt x="10049" y="11175"/>
                  </a:lnTo>
                  <a:lnTo>
                    <a:pt x="10125" y="11192"/>
                  </a:lnTo>
                  <a:lnTo>
                    <a:pt x="10286" y="11192"/>
                  </a:lnTo>
                  <a:lnTo>
                    <a:pt x="10405" y="11217"/>
                  </a:lnTo>
                  <a:lnTo>
                    <a:pt x="10523" y="11192"/>
                  </a:lnTo>
                  <a:lnTo>
                    <a:pt x="10718" y="11192"/>
                  </a:lnTo>
                  <a:lnTo>
                    <a:pt x="11395" y="11031"/>
                  </a:lnTo>
                  <a:lnTo>
                    <a:pt x="11421" y="10997"/>
                  </a:lnTo>
                  <a:lnTo>
                    <a:pt x="11709" y="10972"/>
                  </a:lnTo>
                  <a:lnTo>
                    <a:pt x="11903" y="10955"/>
                  </a:lnTo>
                  <a:lnTo>
                    <a:pt x="12005" y="10980"/>
                  </a:lnTo>
                  <a:lnTo>
                    <a:pt x="12030" y="10997"/>
                  </a:lnTo>
                  <a:lnTo>
                    <a:pt x="12259" y="10997"/>
                  </a:lnTo>
                  <a:lnTo>
                    <a:pt x="12420" y="11057"/>
                  </a:lnTo>
                  <a:lnTo>
                    <a:pt x="12657" y="11116"/>
                  </a:lnTo>
                  <a:lnTo>
                    <a:pt x="12851" y="11150"/>
                  </a:lnTo>
                  <a:lnTo>
                    <a:pt x="13131" y="11158"/>
                  </a:lnTo>
                  <a:lnTo>
                    <a:pt x="13292" y="11184"/>
                  </a:lnTo>
                  <a:moveTo>
                    <a:pt x="17432" y="2903"/>
                  </a:moveTo>
                  <a:lnTo>
                    <a:pt x="17305" y="2853"/>
                  </a:lnTo>
                  <a:lnTo>
                    <a:pt x="17271" y="2827"/>
                  </a:lnTo>
                  <a:lnTo>
                    <a:pt x="17144" y="2776"/>
                  </a:lnTo>
                  <a:lnTo>
                    <a:pt x="17084" y="2734"/>
                  </a:lnTo>
                  <a:lnTo>
                    <a:pt x="16991" y="2717"/>
                  </a:lnTo>
                  <a:lnTo>
                    <a:pt x="16907" y="2658"/>
                  </a:lnTo>
                  <a:lnTo>
                    <a:pt x="16737" y="2616"/>
                  </a:lnTo>
                  <a:lnTo>
                    <a:pt x="16551" y="2522"/>
                  </a:lnTo>
                  <a:lnTo>
                    <a:pt x="16280" y="2412"/>
                  </a:lnTo>
                  <a:lnTo>
                    <a:pt x="15840" y="2269"/>
                  </a:lnTo>
                  <a:lnTo>
                    <a:pt x="15679" y="2167"/>
                  </a:lnTo>
                  <a:lnTo>
                    <a:pt x="15493" y="2116"/>
                  </a:lnTo>
                  <a:lnTo>
                    <a:pt x="15349" y="2065"/>
                  </a:lnTo>
                  <a:lnTo>
                    <a:pt x="15137" y="2031"/>
                  </a:lnTo>
                  <a:lnTo>
                    <a:pt x="15044" y="2006"/>
                  </a:lnTo>
                  <a:lnTo>
                    <a:pt x="14900" y="1989"/>
                  </a:lnTo>
                  <a:lnTo>
                    <a:pt x="14748" y="1938"/>
                  </a:lnTo>
                  <a:lnTo>
                    <a:pt x="14367" y="1871"/>
                  </a:lnTo>
                  <a:lnTo>
                    <a:pt x="14189" y="1811"/>
                  </a:lnTo>
                  <a:lnTo>
                    <a:pt x="13893" y="1769"/>
                  </a:lnTo>
                  <a:lnTo>
                    <a:pt x="13326" y="1608"/>
                  </a:lnTo>
                  <a:lnTo>
                    <a:pt x="12911" y="1540"/>
                  </a:lnTo>
                  <a:lnTo>
                    <a:pt x="12708" y="1532"/>
                  </a:lnTo>
                  <a:lnTo>
                    <a:pt x="12318" y="1371"/>
                  </a:lnTo>
                  <a:lnTo>
                    <a:pt x="12233" y="1363"/>
                  </a:lnTo>
                  <a:lnTo>
                    <a:pt x="12081" y="1312"/>
                  </a:lnTo>
                  <a:lnTo>
                    <a:pt x="11844" y="1278"/>
                  </a:lnTo>
                  <a:lnTo>
                    <a:pt x="11285" y="1303"/>
                  </a:lnTo>
                  <a:lnTo>
                    <a:pt x="11133" y="1278"/>
                  </a:lnTo>
                  <a:lnTo>
                    <a:pt x="10989" y="1227"/>
                  </a:lnTo>
                  <a:lnTo>
                    <a:pt x="10777" y="1117"/>
                  </a:lnTo>
                  <a:lnTo>
                    <a:pt x="10752" y="1083"/>
                  </a:lnTo>
                  <a:lnTo>
                    <a:pt x="10718" y="1083"/>
                  </a:lnTo>
                  <a:lnTo>
                    <a:pt x="10540" y="1007"/>
                  </a:lnTo>
                  <a:lnTo>
                    <a:pt x="10362" y="905"/>
                  </a:lnTo>
                  <a:lnTo>
                    <a:pt x="10337" y="905"/>
                  </a:lnTo>
                  <a:lnTo>
                    <a:pt x="10219" y="846"/>
                  </a:lnTo>
                  <a:lnTo>
                    <a:pt x="9922" y="745"/>
                  </a:lnTo>
                  <a:lnTo>
                    <a:pt x="9744" y="719"/>
                  </a:lnTo>
                  <a:lnTo>
                    <a:pt x="9355" y="592"/>
                  </a:lnTo>
                  <a:lnTo>
                    <a:pt x="9236" y="575"/>
                  </a:lnTo>
                  <a:lnTo>
                    <a:pt x="8999" y="575"/>
                  </a:lnTo>
                  <a:lnTo>
                    <a:pt x="8940" y="550"/>
                  </a:lnTo>
                  <a:lnTo>
                    <a:pt x="8796" y="550"/>
                  </a:lnTo>
                  <a:lnTo>
                    <a:pt x="8458" y="609"/>
                  </a:lnTo>
                  <a:lnTo>
                    <a:pt x="8280" y="635"/>
                  </a:lnTo>
                  <a:lnTo>
                    <a:pt x="8068" y="609"/>
                  </a:lnTo>
                  <a:lnTo>
                    <a:pt x="7806" y="524"/>
                  </a:lnTo>
                  <a:lnTo>
                    <a:pt x="7450" y="457"/>
                  </a:lnTo>
                  <a:lnTo>
                    <a:pt x="7416" y="431"/>
                  </a:lnTo>
                  <a:lnTo>
                    <a:pt x="7264" y="397"/>
                  </a:lnTo>
                  <a:lnTo>
                    <a:pt x="7112" y="372"/>
                  </a:lnTo>
                  <a:lnTo>
                    <a:pt x="6934" y="372"/>
                  </a:lnTo>
                  <a:lnTo>
                    <a:pt x="6756" y="431"/>
                  </a:lnTo>
                  <a:lnTo>
                    <a:pt x="6519" y="584"/>
                  </a:lnTo>
                  <a:lnTo>
                    <a:pt x="6434" y="609"/>
                  </a:lnTo>
                  <a:lnTo>
                    <a:pt x="6282" y="601"/>
                  </a:lnTo>
                  <a:lnTo>
                    <a:pt x="6214" y="584"/>
                  </a:lnTo>
                  <a:lnTo>
                    <a:pt x="6163" y="533"/>
                  </a:lnTo>
                  <a:lnTo>
                    <a:pt x="6113" y="524"/>
                  </a:lnTo>
                  <a:lnTo>
                    <a:pt x="6011" y="406"/>
                  </a:lnTo>
                  <a:lnTo>
                    <a:pt x="5926" y="186"/>
                  </a:lnTo>
                  <a:lnTo>
                    <a:pt x="5816" y="50"/>
                  </a:lnTo>
                  <a:lnTo>
                    <a:pt x="5723" y="8"/>
                  </a:lnTo>
                  <a:lnTo>
                    <a:pt x="5647" y="0"/>
                  </a:lnTo>
                  <a:lnTo>
                    <a:pt x="5410" y="16"/>
                  </a:lnTo>
                  <a:lnTo>
                    <a:pt x="5147" y="177"/>
                  </a:lnTo>
                  <a:lnTo>
                    <a:pt x="4995" y="211"/>
                  </a:lnTo>
                  <a:lnTo>
                    <a:pt x="4876" y="211"/>
                  </a:lnTo>
                  <a:lnTo>
                    <a:pt x="4673" y="237"/>
                  </a:lnTo>
                  <a:lnTo>
                    <a:pt x="4521" y="211"/>
                  </a:lnTo>
                  <a:lnTo>
                    <a:pt x="4428" y="186"/>
                  </a:lnTo>
                  <a:moveTo>
                    <a:pt x="25" y="17144"/>
                  </a:moveTo>
                  <a:lnTo>
                    <a:pt x="195" y="17152"/>
                  </a:lnTo>
                  <a:lnTo>
                    <a:pt x="313" y="17186"/>
                  </a:lnTo>
                  <a:lnTo>
                    <a:pt x="593" y="17186"/>
                  </a:lnTo>
                  <a:lnTo>
                    <a:pt x="711" y="17203"/>
                  </a:lnTo>
                  <a:lnTo>
                    <a:pt x="1185" y="17220"/>
                  </a:lnTo>
                  <a:lnTo>
                    <a:pt x="1939" y="17212"/>
                  </a:lnTo>
                  <a:lnTo>
                    <a:pt x="2091" y="17237"/>
                  </a:lnTo>
                  <a:lnTo>
                    <a:pt x="2379" y="17186"/>
                  </a:lnTo>
                  <a:lnTo>
                    <a:pt x="2540" y="17127"/>
                  </a:lnTo>
                  <a:lnTo>
                    <a:pt x="2853" y="17085"/>
                  </a:lnTo>
                  <a:lnTo>
                    <a:pt x="2972" y="17085"/>
                  </a:lnTo>
                  <a:lnTo>
                    <a:pt x="3776" y="17152"/>
                  </a:lnTo>
                  <a:lnTo>
                    <a:pt x="3928" y="17195"/>
                  </a:lnTo>
                  <a:lnTo>
                    <a:pt x="4165" y="17152"/>
                  </a:lnTo>
                  <a:lnTo>
                    <a:pt x="4284" y="17102"/>
                  </a:lnTo>
                  <a:lnTo>
                    <a:pt x="4445" y="17000"/>
                  </a:lnTo>
                  <a:lnTo>
                    <a:pt x="4563" y="16966"/>
                  </a:lnTo>
                  <a:lnTo>
                    <a:pt x="4639" y="16915"/>
                  </a:lnTo>
                  <a:lnTo>
                    <a:pt x="4961" y="16831"/>
                  </a:lnTo>
                  <a:lnTo>
                    <a:pt x="5317" y="16797"/>
                  </a:lnTo>
                  <a:lnTo>
                    <a:pt x="5630" y="16805"/>
                  </a:lnTo>
                  <a:lnTo>
                    <a:pt x="5867" y="16881"/>
                  </a:lnTo>
                  <a:lnTo>
                    <a:pt x="6104" y="16907"/>
                  </a:lnTo>
                  <a:lnTo>
                    <a:pt x="6189" y="16941"/>
                  </a:lnTo>
                  <a:lnTo>
                    <a:pt x="6341" y="16941"/>
                  </a:lnTo>
                  <a:lnTo>
                    <a:pt x="6383" y="16958"/>
                  </a:lnTo>
                  <a:lnTo>
                    <a:pt x="6620" y="16966"/>
                  </a:lnTo>
                  <a:lnTo>
                    <a:pt x="6815" y="16949"/>
                  </a:lnTo>
                  <a:lnTo>
                    <a:pt x="7780" y="16983"/>
                  </a:lnTo>
                  <a:lnTo>
                    <a:pt x="8153" y="16924"/>
                  </a:lnTo>
                  <a:lnTo>
                    <a:pt x="8475" y="16881"/>
                  </a:lnTo>
                  <a:lnTo>
                    <a:pt x="9126" y="17042"/>
                  </a:lnTo>
                  <a:lnTo>
                    <a:pt x="9567" y="17127"/>
                  </a:lnTo>
                  <a:lnTo>
                    <a:pt x="9761" y="17127"/>
                  </a:lnTo>
                  <a:lnTo>
                    <a:pt x="10549" y="17000"/>
                  </a:lnTo>
                  <a:lnTo>
                    <a:pt x="10752" y="16941"/>
                  </a:lnTo>
                  <a:lnTo>
                    <a:pt x="11065" y="16915"/>
                  </a:lnTo>
                  <a:lnTo>
                    <a:pt x="11937" y="16941"/>
                  </a:lnTo>
                  <a:lnTo>
                    <a:pt x="12530" y="17017"/>
                  </a:lnTo>
                  <a:lnTo>
                    <a:pt x="12724" y="17017"/>
                  </a:lnTo>
                  <a:lnTo>
                    <a:pt x="13004" y="1697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23C8E37F-540F-4F61-AB80-A4A132FE8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0" y="6881813"/>
              <a:ext cx="1412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anose="02000000000000000000" pitchFamily="2" charset="0"/>
                </a:rPr>
                <a:t>!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85194B85-00D8-4BED-A221-A8E8C2C8C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2" y="212725"/>
              <a:ext cx="1412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anose="02000000000000000000" pitchFamily="2" charset="0"/>
                </a:rPr>
                <a:t>!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5C6365-C4C2-49E7-8917-0539849E817E}"/>
              </a:ext>
            </a:extLst>
          </p:cNvPr>
          <p:cNvGrpSpPr/>
          <p:nvPr/>
        </p:nvGrpSpPr>
        <p:grpSpPr>
          <a:xfrm>
            <a:off x="1487931" y="472122"/>
            <a:ext cx="9199563" cy="6445250"/>
            <a:chOff x="1487931" y="472122"/>
            <a:chExt cx="9199563" cy="6445250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94E9E262-AA2B-425F-9CE1-065FD7C53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844" y="2192972"/>
              <a:ext cx="1158875" cy="1222375"/>
            </a:xfrm>
            <a:custGeom>
              <a:avLst/>
              <a:gdLst>
                <a:gd name="T0" fmla="*/ 2972 w 3217"/>
                <a:gd name="T1" fmla="*/ 3395 h 3395"/>
                <a:gd name="T2" fmla="*/ 2515 w 3217"/>
                <a:gd name="T3" fmla="*/ 3294 h 3395"/>
                <a:gd name="T4" fmla="*/ 1609 w 3217"/>
                <a:gd name="T5" fmla="*/ 3057 h 3395"/>
                <a:gd name="T6" fmla="*/ 1194 w 3217"/>
                <a:gd name="T7" fmla="*/ 2972 h 3395"/>
                <a:gd name="T8" fmla="*/ 677 w 3217"/>
                <a:gd name="T9" fmla="*/ 2887 h 3395"/>
                <a:gd name="T10" fmla="*/ 440 w 3217"/>
                <a:gd name="T11" fmla="*/ 2819 h 3395"/>
                <a:gd name="T12" fmla="*/ 305 w 3217"/>
                <a:gd name="T13" fmla="*/ 2760 h 3395"/>
                <a:gd name="T14" fmla="*/ 186 w 3217"/>
                <a:gd name="T15" fmla="*/ 2676 h 3395"/>
                <a:gd name="T16" fmla="*/ 144 w 3217"/>
                <a:gd name="T17" fmla="*/ 2625 h 3395"/>
                <a:gd name="T18" fmla="*/ 102 w 3217"/>
                <a:gd name="T19" fmla="*/ 2574 h 3395"/>
                <a:gd name="T20" fmla="*/ 51 w 3217"/>
                <a:gd name="T21" fmla="*/ 2447 h 3395"/>
                <a:gd name="T22" fmla="*/ 17 w 3217"/>
                <a:gd name="T23" fmla="*/ 2227 h 3395"/>
                <a:gd name="T24" fmla="*/ 0 w 3217"/>
                <a:gd name="T25" fmla="*/ 1812 h 3395"/>
                <a:gd name="T26" fmla="*/ 9 w 3217"/>
                <a:gd name="T27" fmla="*/ 1660 h 3395"/>
                <a:gd name="T28" fmla="*/ 51 w 3217"/>
                <a:gd name="T29" fmla="*/ 1507 h 3395"/>
                <a:gd name="T30" fmla="*/ 119 w 3217"/>
                <a:gd name="T31" fmla="*/ 1380 h 3395"/>
                <a:gd name="T32" fmla="*/ 220 w 3217"/>
                <a:gd name="T33" fmla="*/ 1270 h 3395"/>
                <a:gd name="T34" fmla="*/ 407 w 3217"/>
                <a:gd name="T35" fmla="*/ 1118 h 3395"/>
                <a:gd name="T36" fmla="*/ 610 w 3217"/>
                <a:gd name="T37" fmla="*/ 991 h 3395"/>
                <a:gd name="T38" fmla="*/ 889 w 3217"/>
                <a:gd name="T39" fmla="*/ 847 h 3395"/>
                <a:gd name="T40" fmla="*/ 1329 w 3217"/>
                <a:gd name="T41" fmla="*/ 669 h 3395"/>
                <a:gd name="T42" fmla="*/ 3014 w 3217"/>
                <a:gd name="T43" fmla="*/ 76 h 3395"/>
                <a:gd name="T44" fmla="*/ 3217 w 3217"/>
                <a:gd name="T45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7" h="3395">
                  <a:moveTo>
                    <a:pt x="2972" y="3395"/>
                  </a:moveTo>
                  <a:lnTo>
                    <a:pt x="2515" y="3294"/>
                  </a:lnTo>
                  <a:lnTo>
                    <a:pt x="1609" y="3057"/>
                  </a:lnTo>
                  <a:lnTo>
                    <a:pt x="1194" y="2972"/>
                  </a:lnTo>
                  <a:lnTo>
                    <a:pt x="677" y="2887"/>
                  </a:lnTo>
                  <a:lnTo>
                    <a:pt x="440" y="2819"/>
                  </a:lnTo>
                  <a:lnTo>
                    <a:pt x="305" y="2760"/>
                  </a:lnTo>
                  <a:lnTo>
                    <a:pt x="186" y="2676"/>
                  </a:lnTo>
                  <a:lnTo>
                    <a:pt x="144" y="2625"/>
                  </a:lnTo>
                  <a:lnTo>
                    <a:pt x="102" y="2574"/>
                  </a:lnTo>
                  <a:lnTo>
                    <a:pt x="51" y="2447"/>
                  </a:lnTo>
                  <a:lnTo>
                    <a:pt x="17" y="2227"/>
                  </a:lnTo>
                  <a:lnTo>
                    <a:pt x="0" y="1812"/>
                  </a:lnTo>
                  <a:lnTo>
                    <a:pt x="9" y="1660"/>
                  </a:lnTo>
                  <a:lnTo>
                    <a:pt x="51" y="1507"/>
                  </a:lnTo>
                  <a:lnTo>
                    <a:pt x="119" y="1380"/>
                  </a:lnTo>
                  <a:lnTo>
                    <a:pt x="220" y="1270"/>
                  </a:lnTo>
                  <a:lnTo>
                    <a:pt x="407" y="1118"/>
                  </a:lnTo>
                  <a:lnTo>
                    <a:pt x="610" y="991"/>
                  </a:lnTo>
                  <a:lnTo>
                    <a:pt x="889" y="847"/>
                  </a:lnTo>
                  <a:lnTo>
                    <a:pt x="1329" y="669"/>
                  </a:lnTo>
                  <a:lnTo>
                    <a:pt x="3014" y="76"/>
                  </a:lnTo>
                  <a:lnTo>
                    <a:pt x="3217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002B60E0-7F11-4965-89AA-64EFEC78D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919" y="1997710"/>
              <a:ext cx="4027488" cy="222250"/>
            </a:xfrm>
            <a:custGeom>
              <a:avLst/>
              <a:gdLst>
                <a:gd name="T0" fmla="*/ 11184 w 11184"/>
                <a:gd name="T1" fmla="*/ 551 h 618"/>
                <a:gd name="T2" fmla="*/ 10558 w 11184"/>
                <a:gd name="T3" fmla="*/ 364 h 618"/>
                <a:gd name="T4" fmla="*/ 9897 w 11184"/>
                <a:gd name="T5" fmla="*/ 237 h 618"/>
                <a:gd name="T6" fmla="*/ 9093 w 11184"/>
                <a:gd name="T7" fmla="*/ 153 h 618"/>
                <a:gd name="T8" fmla="*/ 7357 w 11184"/>
                <a:gd name="T9" fmla="*/ 43 h 618"/>
                <a:gd name="T10" fmla="*/ 5901 w 11184"/>
                <a:gd name="T11" fmla="*/ 0 h 618"/>
                <a:gd name="T12" fmla="*/ 4691 w 11184"/>
                <a:gd name="T13" fmla="*/ 26 h 618"/>
                <a:gd name="T14" fmla="*/ 3505 w 11184"/>
                <a:gd name="T15" fmla="*/ 119 h 618"/>
                <a:gd name="T16" fmla="*/ 1685 w 11184"/>
                <a:gd name="T17" fmla="*/ 314 h 618"/>
                <a:gd name="T18" fmla="*/ 652 w 11184"/>
                <a:gd name="T19" fmla="*/ 483 h 618"/>
                <a:gd name="T20" fmla="*/ 0 w 11184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84" h="618">
                  <a:moveTo>
                    <a:pt x="11184" y="551"/>
                  </a:moveTo>
                  <a:lnTo>
                    <a:pt x="10558" y="364"/>
                  </a:lnTo>
                  <a:lnTo>
                    <a:pt x="9897" y="237"/>
                  </a:lnTo>
                  <a:lnTo>
                    <a:pt x="9093" y="153"/>
                  </a:lnTo>
                  <a:lnTo>
                    <a:pt x="7357" y="43"/>
                  </a:lnTo>
                  <a:lnTo>
                    <a:pt x="5901" y="0"/>
                  </a:lnTo>
                  <a:lnTo>
                    <a:pt x="4691" y="26"/>
                  </a:lnTo>
                  <a:lnTo>
                    <a:pt x="3505" y="119"/>
                  </a:lnTo>
                  <a:lnTo>
                    <a:pt x="1685" y="314"/>
                  </a:lnTo>
                  <a:lnTo>
                    <a:pt x="652" y="483"/>
                  </a:lnTo>
                  <a:lnTo>
                    <a:pt x="0" y="618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352B681-33DF-4EE3-ABE7-B7BAC1762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744" y="472122"/>
              <a:ext cx="2317750" cy="600075"/>
            </a:xfrm>
            <a:custGeom>
              <a:avLst/>
              <a:gdLst>
                <a:gd name="T0" fmla="*/ 6434 w 6434"/>
                <a:gd name="T1" fmla="*/ 1668 h 1668"/>
                <a:gd name="T2" fmla="*/ 5258 w 6434"/>
                <a:gd name="T3" fmla="*/ 1372 h 1668"/>
                <a:gd name="T4" fmla="*/ 4089 w 6434"/>
                <a:gd name="T5" fmla="*/ 1025 h 1668"/>
                <a:gd name="T6" fmla="*/ 2506 w 6434"/>
                <a:gd name="T7" fmla="*/ 534 h 1668"/>
                <a:gd name="T8" fmla="*/ 1566 w 6434"/>
                <a:gd name="T9" fmla="*/ 296 h 1668"/>
                <a:gd name="T10" fmla="*/ 525 w 6434"/>
                <a:gd name="T11" fmla="*/ 85 h 1668"/>
                <a:gd name="T12" fmla="*/ 0 w 6434"/>
                <a:gd name="T13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4" h="1668">
                  <a:moveTo>
                    <a:pt x="6434" y="1668"/>
                  </a:moveTo>
                  <a:lnTo>
                    <a:pt x="5258" y="1372"/>
                  </a:lnTo>
                  <a:lnTo>
                    <a:pt x="4089" y="1025"/>
                  </a:lnTo>
                  <a:lnTo>
                    <a:pt x="2506" y="534"/>
                  </a:lnTo>
                  <a:lnTo>
                    <a:pt x="1566" y="296"/>
                  </a:lnTo>
                  <a:lnTo>
                    <a:pt x="525" y="8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1B73C16A-8910-49A8-80A7-54710B9D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044" y="1246822"/>
              <a:ext cx="2457450" cy="1135062"/>
            </a:xfrm>
            <a:custGeom>
              <a:avLst/>
              <a:gdLst>
                <a:gd name="T0" fmla="*/ 0 w 6823"/>
                <a:gd name="T1" fmla="*/ 2641 h 3149"/>
                <a:gd name="T2" fmla="*/ 965 w 6823"/>
                <a:gd name="T3" fmla="*/ 2726 h 3149"/>
                <a:gd name="T4" fmla="*/ 1761 w 6823"/>
                <a:gd name="T5" fmla="*/ 2743 h 3149"/>
                <a:gd name="T6" fmla="*/ 3115 w 6823"/>
                <a:gd name="T7" fmla="*/ 2726 h 3149"/>
                <a:gd name="T8" fmla="*/ 3809 w 6823"/>
                <a:gd name="T9" fmla="*/ 2768 h 3149"/>
                <a:gd name="T10" fmla="*/ 4284 w 6823"/>
                <a:gd name="T11" fmla="*/ 2827 h 3149"/>
                <a:gd name="T12" fmla="*/ 5003 w 6823"/>
                <a:gd name="T13" fmla="*/ 2997 h 3149"/>
                <a:gd name="T14" fmla="*/ 5486 w 6823"/>
                <a:gd name="T15" fmla="*/ 3107 h 3149"/>
                <a:gd name="T16" fmla="*/ 5833 w 6823"/>
                <a:gd name="T17" fmla="*/ 3149 h 3149"/>
                <a:gd name="T18" fmla="*/ 6061 w 6823"/>
                <a:gd name="T19" fmla="*/ 3141 h 3149"/>
                <a:gd name="T20" fmla="*/ 6273 w 6823"/>
                <a:gd name="T21" fmla="*/ 3107 h 3149"/>
                <a:gd name="T22" fmla="*/ 6476 w 6823"/>
                <a:gd name="T23" fmla="*/ 3022 h 3149"/>
                <a:gd name="T24" fmla="*/ 6578 w 6823"/>
                <a:gd name="T25" fmla="*/ 2954 h 3149"/>
                <a:gd name="T26" fmla="*/ 6739 w 6823"/>
                <a:gd name="T27" fmla="*/ 2802 h 3149"/>
                <a:gd name="T28" fmla="*/ 6798 w 6823"/>
                <a:gd name="T29" fmla="*/ 2726 h 3149"/>
                <a:gd name="T30" fmla="*/ 6823 w 6823"/>
                <a:gd name="T31" fmla="*/ 2641 h 3149"/>
                <a:gd name="T32" fmla="*/ 6806 w 6823"/>
                <a:gd name="T33" fmla="*/ 2565 h 3149"/>
                <a:gd name="T34" fmla="*/ 6747 w 6823"/>
                <a:gd name="T35" fmla="*/ 2489 h 3149"/>
                <a:gd name="T36" fmla="*/ 6569 w 6823"/>
                <a:gd name="T37" fmla="*/ 2353 h 3149"/>
                <a:gd name="T38" fmla="*/ 5587 w 6823"/>
                <a:gd name="T39" fmla="*/ 1837 h 3149"/>
                <a:gd name="T40" fmla="*/ 4614 w 6823"/>
                <a:gd name="T41" fmla="*/ 1329 h 3149"/>
                <a:gd name="T42" fmla="*/ 3589 w 6823"/>
                <a:gd name="T43" fmla="*/ 770 h 3149"/>
                <a:gd name="T44" fmla="*/ 3064 w 6823"/>
                <a:gd name="T45" fmla="*/ 533 h 3149"/>
                <a:gd name="T46" fmla="*/ 2260 w 6823"/>
                <a:gd name="T47" fmla="*/ 211 h 3149"/>
                <a:gd name="T48" fmla="*/ 1879 w 6823"/>
                <a:gd name="T49" fmla="*/ 0 h 3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3" h="3149">
                  <a:moveTo>
                    <a:pt x="0" y="2641"/>
                  </a:moveTo>
                  <a:lnTo>
                    <a:pt x="965" y="2726"/>
                  </a:lnTo>
                  <a:lnTo>
                    <a:pt x="1761" y="2743"/>
                  </a:lnTo>
                  <a:lnTo>
                    <a:pt x="3115" y="2726"/>
                  </a:lnTo>
                  <a:lnTo>
                    <a:pt x="3809" y="2768"/>
                  </a:lnTo>
                  <a:lnTo>
                    <a:pt x="4284" y="2827"/>
                  </a:lnTo>
                  <a:lnTo>
                    <a:pt x="5003" y="2997"/>
                  </a:lnTo>
                  <a:lnTo>
                    <a:pt x="5486" y="3107"/>
                  </a:lnTo>
                  <a:lnTo>
                    <a:pt x="5833" y="3149"/>
                  </a:lnTo>
                  <a:lnTo>
                    <a:pt x="6061" y="3141"/>
                  </a:lnTo>
                  <a:lnTo>
                    <a:pt x="6273" y="3107"/>
                  </a:lnTo>
                  <a:lnTo>
                    <a:pt x="6476" y="3022"/>
                  </a:lnTo>
                  <a:lnTo>
                    <a:pt x="6578" y="2954"/>
                  </a:lnTo>
                  <a:lnTo>
                    <a:pt x="6739" y="2802"/>
                  </a:lnTo>
                  <a:lnTo>
                    <a:pt x="6798" y="2726"/>
                  </a:lnTo>
                  <a:lnTo>
                    <a:pt x="6823" y="2641"/>
                  </a:lnTo>
                  <a:lnTo>
                    <a:pt x="6806" y="2565"/>
                  </a:lnTo>
                  <a:lnTo>
                    <a:pt x="6747" y="2489"/>
                  </a:lnTo>
                  <a:lnTo>
                    <a:pt x="6569" y="2353"/>
                  </a:lnTo>
                  <a:lnTo>
                    <a:pt x="5587" y="1837"/>
                  </a:lnTo>
                  <a:lnTo>
                    <a:pt x="4614" y="1329"/>
                  </a:lnTo>
                  <a:lnTo>
                    <a:pt x="3589" y="770"/>
                  </a:lnTo>
                  <a:lnTo>
                    <a:pt x="3064" y="533"/>
                  </a:lnTo>
                  <a:lnTo>
                    <a:pt x="2260" y="211"/>
                  </a:lnTo>
                  <a:lnTo>
                    <a:pt x="1879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A2DACDC5-A22E-4093-B3A1-E25D794D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056" y="3482022"/>
              <a:ext cx="7108825" cy="2562225"/>
            </a:xfrm>
            <a:custGeom>
              <a:avLst/>
              <a:gdLst>
                <a:gd name="T0" fmla="*/ 0 w 19735"/>
                <a:gd name="T1" fmla="*/ 0 h 7112"/>
                <a:gd name="T2" fmla="*/ 1609 w 19735"/>
                <a:gd name="T3" fmla="*/ 204 h 7112"/>
                <a:gd name="T4" fmla="*/ 2786 w 19735"/>
                <a:gd name="T5" fmla="*/ 432 h 7112"/>
                <a:gd name="T6" fmla="*/ 4699 w 19735"/>
                <a:gd name="T7" fmla="*/ 932 h 7112"/>
                <a:gd name="T8" fmla="*/ 6798 w 19735"/>
                <a:gd name="T9" fmla="*/ 1474 h 7112"/>
                <a:gd name="T10" fmla="*/ 8331 w 19735"/>
                <a:gd name="T11" fmla="*/ 1795 h 7112"/>
                <a:gd name="T12" fmla="*/ 10464 w 19735"/>
                <a:gd name="T13" fmla="*/ 2109 h 7112"/>
                <a:gd name="T14" fmla="*/ 12767 w 19735"/>
                <a:gd name="T15" fmla="*/ 2439 h 7112"/>
                <a:gd name="T16" fmla="*/ 16340 w 19735"/>
                <a:gd name="T17" fmla="*/ 3074 h 7112"/>
                <a:gd name="T18" fmla="*/ 17305 w 19735"/>
                <a:gd name="T19" fmla="*/ 3175 h 7112"/>
                <a:gd name="T20" fmla="*/ 18482 w 19735"/>
                <a:gd name="T21" fmla="*/ 3243 h 7112"/>
                <a:gd name="T22" fmla="*/ 18863 w 19735"/>
                <a:gd name="T23" fmla="*/ 3311 h 7112"/>
                <a:gd name="T24" fmla="*/ 19227 w 19735"/>
                <a:gd name="T25" fmla="*/ 3455 h 7112"/>
                <a:gd name="T26" fmla="*/ 19523 w 19735"/>
                <a:gd name="T27" fmla="*/ 3649 h 7112"/>
                <a:gd name="T28" fmla="*/ 19633 w 19735"/>
                <a:gd name="T29" fmla="*/ 3760 h 7112"/>
                <a:gd name="T30" fmla="*/ 19709 w 19735"/>
                <a:gd name="T31" fmla="*/ 3887 h 7112"/>
                <a:gd name="T32" fmla="*/ 19735 w 19735"/>
                <a:gd name="T33" fmla="*/ 4039 h 7112"/>
                <a:gd name="T34" fmla="*/ 19709 w 19735"/>
                <a:gd name="T35" fmla="*/ 4208 h 7112"/>
                <a:gd name="T36" fmla="*/ 19650 w 19735"/>
                <a:gd name="T37" fmla="*/ 4378 h 7112"/>
                <a:gd name="T38" fmla="*/ 19455 w 19735"/>
                <a:gd name="T39" fmla="*/ 4699 h 7112"/>
                <a:gd name="T40" fmla="*/ 19201 w 19735"/>
                <a:gd name="T41" fmla="*/ 4996 h 7112"/>
                <a:gd name="T42" fmla="*/ 18922 w 19735"/>
                <a:gd name="T43" fmla="*/ 5233 h 7112"/>
                <a:gd name="T44" fmla="*/ 18465 w 19735"/>
                <a:gd name="T45" fmla="*/ 5512 h 7112"/>
                <a:gd name="T46" fmla="*/ 17957 w 19735"/>
                <a:gd name="T47" fmla="*/ 5741 h 7112"/>
                <a:gd name="T48" fmla="*/ 17212 w 19735"/>
                <a:gd name="T49" fmla="*/ 5961 h 7112"/>
                <a:gd name="T50" fmla="*/ 16247 w 19735"/>
                <a:gd name="T51" fmla="*/ 6147 h 7112"/>
                <a:gd name="T52" fmla="*/ 14333 w 19735"/>
                <a:gd name="T53" fmla="*/ 6435 h 7112"/>
                <a:gd name="T54" fmla="*/ 13808 w 19735"/>
                <a:gd name="T55" fmla="*/ 6562 h 7112"/>
                <a:gd name="T56" fmla="*/ 13326 w 19735"/>
                <a:gd name="T57" fmla="*/ 6757 h 7112"/>
                <a:gd name="T58" fmla="*/ 12886 w 19735"/>
                <a:gd name="T59" fmla="*/ 6960 h 7112"/>
                <a:gd name="T60" fmla="*/ 12538 w 19735"/>
                <a:gd name="T61" fmla="*/ 7061 h 7112"/>
                <a:gd name="T62" fmla="*/ 11988 w 19735"/>
                <a:gd name="T63" fmla="*/ 7112 h 7112"/>
                <a:gd name="T64" fmla="*/ 11226 w 19735"/>
                <a:gd name="T65" fmla="*/ 7061 h 7112"/>
                <a:gd name="T66" fmla="*/ 9821 w 19735"/>
                <a:gd name="T67" fmla="*/ 6909 h 7112"/>
                <a:gd name="T68" fmla="*/ 8001 w 19735"/>
                <a:gd name="T69" fmla="*/ 6824 h 7112"/>
                <a:gd name="T70" fmla="*/ 3437 w 19735"/>
                <a:gd name="T71" fmla="*/ 6697 h 7112"/>
                <a:gd name="T72" fmla="*/ 136 w 19735"/>
                <a:gd name="T73" fmla="*/ 6570 h 7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35" h="7112">
                  <a:moveTo>
                    <a:pt x="0" y="0"/>
                  </a:moveTo>
                  <a:lnTo>
                    <a:pt x="1609" y="204"/>
                  </a:lnTo>
                  <a:lnTo>
                    <a:pt x="2786" y="432"/>
                  </a:lnTo>
                  <a:lnTo>
                    <a:pt x="4699" y="932"/>
                  </a:lnTo>
                  <a:lnTo>
                    <a:pt x="6798" y="1474"/>
                  </a:lnTo>
                  <a:lnTo>
                    <a:pt x="8331" y="1795"/>
                  </a:lnTo>
                  <a:lnTo>
                    <a:pt x="10464" y="2109"/>
                  </a:lnTo>
                  <a:lnTo>
                    <a:pt x="12767" y="2439"/>
                  </a:lnTo>
                  <a:lnTo>
                    <a:pt x="16340" y="3074"/>
                  </a:lnTo>
                  <a:lnTo>
                    <a:pt x="17305" y="3175"/>
                  </a:lnTo>
                  <a:lnTo>
                    <a:pt x="18482" y="3243"/>
                  </a:lnTo>
                  <a:lnTo>
                    <a:pt x="18863" y="3311"/>
                  </a:lnTo>
                  <a:lnTo>
                    <a:pt x="19227" y="3455"/>
                  </a:lnTo>
                  <a:lnTo>
                    <a:pt x="19523" y="3649"/>
                  </a:lnTo>
                  <a:lnTo>
                    <a:pt x="19633" y="3760"/>
                  </a:lnTo>
                  <a:lnTo>
                    <a:pt x="19709" y="3887"/>
                  </a:lnTo>
                  <a:lnTo>
                    <a:pt x="19735" y="4039"/>
                  </a:lnTo>
                  <a:lnTo>
                    <a:pt x="19709" y="4208"/>
                  </a:lnTo>
                  <a:lnTo>
                    <a:pt x="19650" y="4378"/>
                  </a:lnTo>
                  <a:lnTo>
                    <a:pt x="19455" y="4699"/>
                  </a:lnTo>
                  <a:lnTo>
                    <a:pt x="19201" y="4996"/>
                  </a:lnTo>
                  <a:lnTo>
                    <a:pt x="18922" y="5233"/>
                  </a:lnTo>
                  <a:lnTo>
                    <a:pt x="18465" y="5512"/>
                  </a:lnTo>
                  <a:lnTo>
                    <a:pt x="17957" y="5741"/>
                  </a:lnTo>
                  <a:lnTo>
                    <a:pt x="17212" y="5961"/>
                  </a:lnTo>
                  <a:lnTo>
                    <a:pt x="16247" y="6147"/>
                  </a:lnTo>
                  <a:lnTo>
                    <a:pt x="14333" y="6435"/>
                  </a:lnTo>
                  <a:lnTo>
                    <a:pt x="13808" y="6562"/>
                  </a:lnTo>
                  <a:lnTo>
                    <a:pt x="13326" y="6757"/>
                  </a:lnTo>
                  <a:lnTo>
                    <a:pt x="12886" y="6960"/>
                  </a:lnTo>
                  <a:lnTo>
                    <a:pt x="12538" y="7061"/>
                  </a:lnTo>
                  <a:lnTo>
                    <a:pt x="11988" y="7112"/>
                  </a:lnTo>
                  <a:lnTo>
                    <a:pt x="11226" y="7061"/>
                  </a:lnTo>
                  <a:lnTo>
                    <a:pt x="9821" y="6909"/>
                  </a:lnTo>
                  <a:lnTo>
                    <a:pt x="8001" y="6824"/>
                  </a:lnTo>
                  <a:lnTo>
                    <a:pt x="3437" y="6697"/>
                  </a:lnTo>
                  <a:lnTo>
                    <a:pt x="136" y="657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76CAB71-94BB-4784-87F9-6A272FFB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931" y="5758497"/>
              <a:ext cx="808038" cy="1158875"/>
            </a:xfrm>
            <a:custGeom>
              <a:avLst/>
              <a:gdLst>
                <a:gd name="T0" fmla="*/ 1346 w 2244"/>
                <a:gd name="T1" fmla="*/ 3218 h 3218"/>
                <a:gd name="T2" fmla="*/ 711 w 2244"/>
                <a:gd name="T3" fmla="*/ 2583 h 3218"/>
                <a:gd name="T4" fmla="*/ 305 w 2244"/>
                <a:gd name="T5" fmla="*/ 2125 h 3218"/>
                <a:gd name="T6" fmla="*/ 144 w 2244"/>
                <a:gd name="T7" fmla="*/ 1821 h 3218"/>
                <a:gd name="T8" fmla="*/ 60 w 2244"/>
                <a:gd name="T9" fmla="*/ 1558 h 3218"/>
                <a:gd name="T10" fmla="*/ 17 w 2244"/>
                <a:gd name="T11" fmla="*/ 1330 h 3218"/>
                <a:gd name="T12" fmla="*/ 0 w 2244"/>
                <a:gd name="T13" fmla="*/ 1025 h 3218"/>
                <a:gd name="T14" fmla="*/ 170 w 2244"/>
                <a:gd name="T15" fmla="*/ 779 h 3218"/>
                <a:gd name="T16" fmla="*/ 424 w 2244"/>
                <a:gd name="T17" fmla="*/ 568 h 3218"/>
                <a:gd name="T18" fmla="*/ 999 w 2244"/>
                <a:gd name="T19" fmla="*/ 322 h 3218"/>
                <a:gd name="T20" fmla="*/ 1668 w 2244"/>
                <a:gd name="T21" fmla="*/ 85 h 3218"/>
                <a:gd name="T22" fmla="*/ 2244 w 2244"/>
                <a:gd name="T23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4" h="3218">
                  <a:moveTo>
                    <a:pt x="1346" y="3218"/>
                  </a:moveTo>
                  <a:lnTo>
                    <a:pt x="711" y="2583"/>
                  </a:lnTo>
                  <a:lnTo>
                    <a:pt x="305" y="2125"/>
                  </a:lnTo>
                  <a:lnTo>
                    <a:pt x="144" y="1821"/>
                  </a:lnTo>
                  <a:lnTo>
                    <a:pt x="60" y="1558"/>
                  </a:lnTo>
                  <a:lnTo>
                    <a:pt x="17" y="1330"/>
                  </a:lnTo>
                  <a:lnTo>
                    <a:pt x="0" y="1025"/>
                  </a:lnTo>
                  <a:lnTo>
                    <a:pt x="170" y="779"/>
                  </a:lnTo>
                  <a:lnTo>
                    <a:pt x="424" y="568"/>
                  </a:lnTo>
                  <a:lnTo>
                    <a:pt x="999" y="322"/>
                  </a:lnTo>
                  <a:lnTo>
                    <a:pt x="1668" y="85"/>
                  </a:lnTo>
                  <a:lnTo>
                    <a:pt x="2244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635D1B-8DD5-449A-8300-532147B23217}"/>
              </a:ext>
            </a:extLst>
          </p:cNvPr>
          <p:cNvGrpSpPr/>
          <p:nvPr/>
        </p:nvGrpSpPr>
        <p:grpSpPr>
          <a:xfrm>
            <a:off x="1379981" y="332422"/>
            <a:ext cx="9831388" cy="6591300"/>
            <a:chOff x="1379981" y="332422"/>
            <a:chExt cx="9831388" cy="6591300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5C97B3E-D750-4E44-8EE3-6CE68EA85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481" y="332422"/>
              <a:ext cx="7735888" cy="2397125"/>
            </a:xfrm>
            <a:custGeom>
              <a:avLst/>
              <a:gdLst>
                <a:gd name="T0" fmla="*/ 14325 w 21478"/>
                <a:gd name="T1" fmla="*/ 1625 h 6654"/>
                <a:gd name="T2" fmla="*/ 19328 w 21478"/>
                <a:gd name="T3" fmla="*/ 3691 h 6654"/>
                <a:gd name="T4" fmla="*/ 20877 w 21478"/>
                <a:gd name="T5" fmla="*/ 4588 h 6654"/>
                <a:gd name="T6" fmla="*/ 21411 w 21478"/>
                <a:gd name="T7" fmla="*/ 5147 h 6654"/>
                <a:gd name="T8" fmla="*/ 21478 w 21478"/>
                <a:gd name="T9" fmla="*/ 5427 h 6654"/>
                <a:gd name="T10" fmla="*/ 21411 w 21478"/>
                <a:gd name="T11" fmla="*/ 5731 h 6654"/>
                <a:gd name="T12" fmla="*/ 21216 w 21478"/>
                <a:gd name="T13" fmla="*/ 5985 h 6654"/>
                <a:gd name="T14" fmla="*/ 20573 w 21478"/>
                <a:gd name="T15" fmla="*/ 6256 h 6654"/>
                <a:gd name="T16" fmla="*/ 18524 w 21478"/>
                <a:gd name="T17" fmla="*/ 6375 h 6654"/>
                <a:gd name="T18" fmla="*/ 16009 w 21478"/>
                <a:gd name="T19" fmla="*/ 6654 h 6654"/>
                <a:gd name="T20" fmla="*/ 13419 w 21478"/>
                <a:gd name="T21" fmla="*/ 6510 h 6654"/>
                <a:gd name="T22" fmla="*/ 13029 w 21478"/>
                <a:gd name="T23" fmla="*/ 6366 h 6654"/>
                <a:gd name="T24" fmla="*/ 12758 w 21478"/>
                <a:gd name="T25" fmla="*/ 6028 h 6654"/>
                <a:gd name="T26" fmla="*/ 12538 w 21478"/>
                <a:gd name="T27" fmla="*/ 6019 h 6654"/>
                <a:gd name="T28" fmla="*/ 11963 w 21478"/>
                <a:gd name="T29" fmla="*/ 6265 h 6654"/>
                <a:gd name="T30" fmla="*/ 8839 w 21478"/>
                <a:gd name="T31" fmla="*/ 6248 h 6654"/>
                <a:gd name="T32" fmla="*/ 4894 w 21478"/>
                <a:gd name="T33" fmla="*/ 6087 h 6654"/>
                <a:gd name="T34" fmla="*/ 1837 w 21478"/>
                <a:gd name="T35" fmla="*/ 6087 h 6654"/>
                <a:gd name="T36" fmla="*/ 567 w 21478"/>
                <a:gd name="T37" fmla="*/ 5994 h 6654"/>
                <a:gd name="T38" fmla="*/ 144 w 21478"/>
                <a:gd name="T39" fmla="*/ 5698 h 6654"/>
                <a:gd name="T40" fmla="*/ 9 w 21478"/>
                <a:gd name="T41" fmla="*/ 5418 h 6654"/>
                <a:gd name="T42" fmla="*/ 34 w 21478"/>
                <a:gd name="T43" fmla="*/ 5122 h 6654"/>
                <a:gd name="T44" fmla="*/ 347 w 21478"/>
                <a:gd name="T45" fmla="*/ 4741 h 6654"/>
                <a:gd name="T46" fmla="*/ 2117 w 21478"/>
                <a:gd name="T47" fmla="*/ 4191 h 6654"/>
                <a:gd name="T48" fmla="*/ 3759 w 21478"/>
                <a:gd name="T49" fmla="*/ 3979 h 6654"/>
                <a:gd name="T50" fmla="*/ 6756 w 21478"/>
                <a:gd name="T51" fmla="*/ 4097 h 6654"/>
                <a:gd name="T52" fmla="*/ 9355 w 21478"/>
                <a:gd name="T53" fmla="*/ 4064 h 6654"/>
                <a:gd name="T54" fmla="*/ 12750 w 21478"/>
                <a:gd name="T55" fmla="*/ 4572 h 6654"/>
                <a:gd name="T56" fmla="*/ 14968 w 21478"/>
                <a:gd name="T57" fmla="*/ 4639 h 6654"/>
                <a:gd name="T58" fmla="*/ 16077 w 21478"/>
                <a:gd name="T59" fmla="*/ 4910 h 6654"/>
                <a:gd name="T60" fmla="*/ 17203 w 21478"/>
                <a:gd name="T61" fmla="*/ 5207 h 6654"/>
                <a:gd name="T62" fmla="*/ 18219 w 21478"/>
                <a:gd name="T63" fmla="*/ 5071 h 6654"/>
                <a:gd name="T64" fmla="*/ 18575 w 21478"/>
                <a:gd name="T65" fmla="*/ 4910 h 6654"/>
                <a:gd name="T66" fmla="*/ 18498 w 21478"/>
                <a:gd name="T67" fmla="*/ 4783 h 6654"/>
                <a:gd name="T68" fmla="*/ 17025 w 21478"/>
                <a:gd name="T69" fmla="*/ 3962 h 6654"/>
                <a:gd name="T70" fmla="*/ 15070 w 21478"/>
                <a:gd name="T71" fmla="*/ 2870 h 6654"/>
                <a:gd name="T72" fmla="*/ 13715 w 21478"/>
                <a:gd name="T73" fmla="*/ 2523 h 6654"/>
                <a:gd name="T74" fmla="*/ 12276 w 21478"/>
                <a:gd name="T75" fmla="*/ 1972 h 6654"/>
                <a:gd name="T76" fmla="*/ 8271 w 21478"/>
                <a:gd name="T77" fmla="*/ 956 h 6654"/>
                <a:gd name="T78" fmla="*/ 6595 w 21478"/>
                <a:gd name="T79" fmla="*/ 313 h 6654"/>
                <a:gd name="T80" fmla="*/ 6536 w 21478"/>
                <a:gd name="T81" fmla="*/ 152 h 6654"/>
                <a:gd name="T82" fmla="*/ 7103 w 21478"/>
                <a:gd name="T83" fmla="*/ 0 h 6654"/>
                <a:gd name="T84" fmla="*/ 9364 w 21478"/>
                <a:gd name="T85" fmla="*/ 161 h 6654"/>
                <a:gd name="T86" fmla="*/ 11091 w 21478"/>
                <a:gd name="T87" fmla="*/ 516 h 6654"/>
                <a:gd name="T88" fmla="*/ 12073 w 21478"/>
                <a:gd name="T89" fmla="*/ 660 h 6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78" h="6654">
                  <a:moveTo>
                    <a:pt x="12073" y="660"/>
                  </a:moveTo>
                  <a:lnTo>
                    <a:pt x="12369" y="762"/>
                  </a:lnTo>
                  <a:lnTo>
                    <a:pt x="14325" y="1625"/>
                  </a:lnTo>
                  <a:lnTo>
                    <a:pt x="16136" y="2362"/>
                  </a:lnTo>
                  <a:lnTo>
                    <a:pt x="18397" y="3276"/>
                  </a:lnTo>
                  <a:lnTo>
                    <a:pt x="19328" y="3691"/>
                  </a:lnTo>
                  <a:lnTo>
                    <a:pt x="19963" y="4013"/>
                  </a:lnTo>
                  <a:lnTo>
                    <a:pt x="20505" y="4334"/>
                  </a:lnTo>
                  <a:lnTo>
                    <a:pt x="20877" y="4588"/>
                  </a:lnTo>
                  <a:lnTo>
                    <a:pt x="21140" y="4809"/>
                  </a:lnTo>
                  <a:lnTo>
                    <a:pt x="21292" y="4969"/>
                  </a:lnTo>
                  <a:lnTo>
                    <a:pt x="21411" y="5147"/>
                  </a:lnTo>
                  <a:lnTo>
                    <a:pt x="21445" y="5232"/>
                  </a:lnTo>
                  <a:lnTo>
                    <a:pt x="21470" y="5334"/>
                  </a:lnTo>
                  <a:lnTo>
                    <a:pt x="21478" y="5427"/>
                  </a:lnTo>
                  <a:lnTo>
                    <a:pt x="21470" y="5528"/>
                  </a:lnTo>
                  <a:lnTo>
                    <a:pt x="21445" y="5630"/>
                  </a:lnTo>
                  <a:lnTo>
                    <a:pt x="21411" y="5731"/>
                  </a:lnTo>
                  <a:lnTo>
                    <a:pt x="21351" y="5825"/>
                  </a:lnTo>
                  <a:lnTo>
                    <a:pt x="21292" y="5909"/>
                  </a:lnTo>
                  <a:lnTo>
                    <a:pt x="21216" y="5985"/>
                  </a:lnTo>
                  <a:lnTo>
                    <a:pt x="21055" y="6104"/>
                  </a:lnTo>
                  <a:lnTo>
                    <a:pt x="20869" y="6180"/>
                  </a:lnTo>
                  <a:lnTo>
                    <a:pt x="20573" y="6256"/>
                  </a:lnTo>
                  <a:lnTo>
                    <a:pt x="20166" y="6299"/>
                  </a:lnTo>
                  <a:lnTo>
                    <a:pt x="19049" y="6324"/>
                  </a:lnTo>
                  <a:lnTo>
                    <a:pt x="18524" y="6375"/>
                  </a:lnTo>
                  <a:lnTo>
                    <a:pt x="16958" y="6612"/>
                  </a:lnTo>
                  <a:lnTo>
                    <a:pt x="16433" y="6654"/>
                  </a:lnTo>
                  <a:lnTo>
                    <a:pt x="16009" y="6654"/>
                  </a:lnTo>
                  <a:lnTo>
                    <a:pt x="14740" y="6553"/>
                  </a:lnTo>
                  <a:lnTo>
                    <a:pt x="13724" y="6536"/>
                  </a:lnTo>
                  <a:lnTo>
                    <a:pt x="13419" y="6510"/>
                  </a:lnTo>
                  <a:lnTo>
                    <a:pt x="13216" y="6468"/>
                  </a:lnTo>
                  <a:lnTo>
                    <a:pt x="13114" y="6426"/>
                  </a:lnTo>
                  <a:lnTo>
                    <a:pt x="13029" y="6366"/>
                  </a:lnTo>
                  <a:lnTo>
                    <a:pt x="12953" y="6282"/>
                  </a:lnTo>
                  <a:lnTo>
                    <a:pt x="12826" y="6095"/>
                  </a:lnTo>
                  <a:lnTo>
                    <a:pt x="12758" y="6028"/>
                  </a:lnTo>
                  <a:lnTo>
                    <a:pt x="12691" y="5985"/>
                  </a:lnTo>
                  <a:lnTo>
                    <a:pt x="12615" y="5994"/>
                  </a:lnTo>
                  <a:lnTo>
                    <a:pt x="12538" y="6019"/>
                  </a:lnTo>
                  <a:lnTo>
                    <a:pt x="12276" y="6180"/>
                  </a:lnTo>
                  <a:lnTo>
                    <a:pt x="12166" y="6222"/>
                  </a:lnTo>
                  <a:lnTo>
                    <a:pt x="11963" y="6265"/>
                  </a:lnTo>
                  <a:lnTo>
                    <a:pt x="10752" y="6333"/>
                  </a:lnTo>
                  <a:lnTo>
                    <a:pt x="10109" y="6324"/>
                  </a:lnTo>
                  <a:lnTo>
                    <a:pt x="8839" y="6248"/>
                  </a:lnTo>
                  <a:lnTo>
                    <a:pt x="7078" y="6206"/>
                  </a:lnTo>
                  <a:lnTo>
                    <a:pt x="5418" y="6087"/>
                  </a:lnTo>
                  <a:lnTo>
                    <a:pt x="4894" y="6087"/>
                  </a:lnTo>
                  <a:lnTo>
                    <a:pt x="3564" y="6155"/>
                  </a:lnTo>
                  <a:lnTo>
                    <a:pt x="2862" y="6138"/>
                  </a:lnTo>
                  <a:lnTo>
                    <a:pt x="1837" y="6087"/>
                  </a:lnTo>
                  <a:lnTo>
                    <a:pt x="1075" y="6087"/>
                  </a:lnTo>
                  <a:lnTo>
                    <a:pt x="762" y="6053"/>
                  </a:lnTo>
                  <a:lnTo>
                    <a:pt x="567" y="5994"/>
                  </a:lnTo>
                  <a:lnTo>
                    <a:pt x="381" y="5909"/>
                  </a:lnTo>
                  <a:lnTo>
                    <a:pt x="220" y="5774"/>
                  </a:lnTo>
                  <a:lnTo>
                    <a:pt x="144" y="5698"/>
                  </a:lnTo>
                  <a:lnTo>
                    <a:pt x="85" y="5613"/>
                  </a:lnTo>
                  <a:lnTo>
                    <a:pt x="42" y="5511"/>
                  </a:lnTo>
                  <a:lnTo>
                    <a:pt x="9" y="5418"/>
                  </a:lnTo>
                  <a:lnTo>
                    <a:pt x="0" y="5317"/>
                  </a:lnTo>
                  <a:lnTo>
                    <a:pt x="9" y="5223"/>
                  </a:lnTo>
                  <a:lnTo>
                    <a:pt x="34" y="5122"/>
                  </a:lnTo>
                  <a:lnTo>
                    <a:pt x="76" y="5037"/>
                  </a:lnTo>
                  <a:lnTo>
                    <a:pt x="195" y="4868"/>
                  </a:lnTo>
                  <a:lnTo>
                    <a:pt x="347" y="4741"/>
                  </a:lnTo>
                  <a:lnTo>
                    <a:pt x="525" y="4648"/>
                  </a:lnTo>
                  <a:lnTo>
                    <a:pt x="813" y="4546"/>
                  </a:lnTo>
                  <a:lnTo>
                    <a:pt x="2117" y="4191"/>
                  </a:lnTo>
                  <a:lnTo>
                    <a:pt x="2718" y="4064"/>
                  </a:lnTo>
                  <a:lnTo>
                    <a:pt x="3234" y="3996"/>
                  </a:lnTo>
                  <a:lnTo>
                    <a:pt x="3759" y="3979"/>
                  </a:lnTo>
                  <a:lnTo>
                    <a:pt x="4496" y="3996"/>
                  </a:lnTo>
                  <a:lnTo>
                    <a:pt x="6138" y="4097"/>
                  </a:lnTo>
                  <a:lnTo>
                    <a:pt x="6756" y="4097"/>
                  </a:lnTo>
                  <a:lnTo>
                    <a:pt x="8212" y="4004"/>
                  </a:lnTo>
                  <a:lnTo>
                    <a:pt x="8737" y="4013"/>
                  </a:lnTo>
                  <a:lnTo>
                    <a:pt x="9355" y="4064"/>
                  </a:lnTo>
                  <a:lnTo>
                    <a:pt x="10278" y="4199"/>
                  </a:lnTo>
                  <a:lnTo>
                    <a:pt x="11920" y="4470"/>
                  </a:lnTo>
                  <a:lnTo>
                    <a:pt x="12750" y="4572"/>
                  </a:lnTo>
                  <a:lnTo>
                    <a:pt x="13453" y="4622"/>
                  </a:lnTo>
                  <a:lnTo>
                    <a:pt x="14350" y="4631"/>
                  </a:lnTo>
                  <a:lnTo>
                    <a:pt x="14968" y="4639"/>
                  </a:lnTo>
                  <a:lnTo>
                    <a:pt x="15273" y="4673"/>
                  </a:lnTo>
                  <a:lnTo>
                    <a:pt x="15578" y="4741"/>
                  </a:lnTo>
                  <a:lnTo>
                    <a:pt x="16077" y="4910"/>
                  </a:lnTo>
                  <a:lnTo>
                    <a:pt x="16560" y="5080"/>
                  </a:lnTo>
                  <a:lnTo>
                    <a:pt x="16924" y="5173"/>
                  </a:lnTo>
                  <a:lnTo>
                    <a:pt x="17203" y="5207"/>
                  </a:lnTo>
                  <a:lnTo>
                    <a:pt x="17508" y="5207"/>
                  </a:lnTo>
                  <a:lnTo>
                    <a:pt x="17847" y="5164"/>
                  </a:lnTo>
                  <a:lnTo>
                    <a:pt x="18219" y="5071"/>
                  </a:lnTo>
                  <a:lnTo>
                    <a:pt x="18439" y="4995"/>
                  </a:lnTo>
                  <a:lnTo>
                    <a:pt x="18515" y="4953"/>
                  </a:lnTo>
                  <a:lnTo>
                    <a:pt x="18575" y="4910"/>
                  </a:lnTo>
                  <a:lnTo>
                    <a:pt x="18592" y="4868"/>
                  </a:lnTo>
                  <a:lnTo>
                    <a:pt x="18558" y="4826"/>
                  </a:lnTo>
                  <a:lnTo>
                    <a:pt x="18498" y="4783"/>
                  </a:lnTo>
                  <a:lnTo>
                    <a:pt x="17957" y="4546"/>
                  </a:lnTo>
                  <a:lnTo>
                    <a:pt x="17576" y="4334"/>
                  </a:lnTo>
                  <a:lnTo>
                    <a:pt x="17025" y="3962"/>
                  </a:lnTo>
                  <a:lnTo>
                    <a:pt x="16551" y="3649"/>
                  </a:lnTo>
                  <a:lnTo>
                    <a:pt x="15696" y="3183"/>
                  </a:lnTo>
                  <a:lnTo>
                    <a:pt x="15070" y="2870"/>
                  </a:lnTo>
                  <a:lnTo>
                    <a:pt x="14689" y="2717"/>
                  </a:lnTo>
                  <a:lnTo>
                    <a:pt x="14401" y="2641"/>
                  </a:lnTo>
                  <a:lnTo>
                    <a:pt x="13715" y="2523"/>
                  </a:lnTo>
                  <a:lnTo>
                    <a:pt x="13351" y="2413"/>
                  </a:lnTo>
                  <a:lnTo>
                    <a:pt x="12818" y="2192"/>
                  </a:lnTo>
                  <a:lnTo>
                    <a:pt x="12276" y="1972"/>
                  </a:lnTo>
                  <a:lnTo>
                    <a:pt x="11793" y="1820"/>
                  </a:lnTo>
                  <a:lnTo>
                    <a:pt x="9254" y="1193"/>
                  </a:lnTo>
                  <a:lnTo>
                    <a:pt x="8271" y="956"/>
                  </a:lnTo>
                  <a:lnTo>
                    <a:pt x="7755" y="779"/>
                  </a:lnTo>
                  <a:lnTo>
                    <a:pt x="6714" y="372"/>
                  </a:lnTo>
                  <a:lnTo>
                    <a:pt x="6595" y="313"/>
                  </a:lnTo>
                  <a:lnTo>
                    <a:pt x="6511" y="262"/>
                  </a:lnTo>
                  <a:lnTo>
                    <a:pt x="6485" y="203"/>
                  </a:lnTo>
                  <a:lnTo>
                    <a:pt x="6536" y="152"/>
                  </a:lnTo>
                  <a:lnTo>
                    <a:pt x="6629" y="101"/>
                  </a:lnTo>
                  <a:lnTo>
                    <a:pt x="6875" y="34"/>
                  </a:lnTo>
                  <a:lnTo>
                    <a:pt x="7103" y="0"/>
                  </a:lnTo>
                  <a:lnTo>
                    <a:pt x="7416" y="0"/>
                  </a:lnTo>
                  <a:lnTo>
                    <a:pt x="8212" y="84"/>
                  </a:lnTo>
                  <a:lnTo>
                    <a:pt x="9364" y="161"/>
                  </a:lnTo>
                  <a:lnTo>
                    <a:pt x="9880" y="228"/>
                  </a:lnTo>
                  <a:lnTo>
                    <a:pt x="10490" y="372"/>
                  </a:lnTo>
                  <a:lnTo>
                    <a:pt x="11091" y="516"/>
                  </a:lnTo>
                  <a:lnTo>
                    <a:pt x="11489" y="575"/>
                  </a:lnTo>
                  <a:lnTo>
                    <a:pt x="11886" y="618"/>
                  </a:lnTo>
                  <a:lnTo>
                    <a:pt x="12073" y="66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3BB05A9E-E87C-48BD-85CE-FFC0B5D8A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981" y="5529897"/>
              <a:ext cx="1211263" cy="1393825"/>
            </a:xfrm>
            <a:custGeom>
              <a:avLst/>
              <a:gdLst>
                <a:gd name="T0" fmla="*/ 3319 w 3361"/>
                <a:gd name="T1" fmla="*/ 3870 h 3870"/>
                <a:gd name="T2" fmla="*/ 3166 w 3361"/>
                <a:gd name="T3" fmla="*/ 3751 h 3870"/>
                <a:gd name="T4" fmla="*/ 2921 w 3361"/>
                <a:gd name="T5" fmla="*/ 3582 h 3870"/>
                <a:gd name="T6" fmla="*/ 2057 w 3361"/>
                <a:gd name="T7" fmla="*/ 3082 h 3870"/>
                <a:gd name="T8" fmla="*/ 1820 w 3361"/>
                <a:gd name="T9" fmla="*/ 2913 h 3870"/>
                <a:gd name="T10" fmla="*/ 1685 w 3361"/>
                <a:gd name="T11" fmla="*/ 2803 h 3870"/>
                <a:gd name="T12" fmla="*/ 1575 w 3361"/>
                <a:gd name="T13" fmla="*/ 2684 h 3870"/>
                <a:gd name="T14" fmla="*/ 1507 w 3361"/>
                <a:gd name="T15" fmla="*/ 2591 h 3870"/>
                <a:gd name="T16" fmla="*/ 1456 w 3361"/>
                <a:gd name="T17" fmla="*/ 2498 h 3870"/>
                <a:gd name="T18" fmla="*/ 1422 w 3361"/>
                <a:gd name="T19" fmla="*/ 2388 h 3870"/>
                <a:gd name="T20" fmla="*/ 1405 w 3361"/>
                <a:gd name="T21" fmla="*/ 2278 h 3870"/>
                <a:gd name="T22" fmla="*/ 1414 w 3361"/>
                <a:gd name="T23" fmla="*/ 2227 h 3870"/>
                <a:gd name="T24" fmla="*/ 1422 w 3361"/>
                <a:gd name="T25" fmla="*/ 2176 h 3870"/>
                <a:gd name="T26" fmla="*/ 1439 w 3361"/>
                <a:gd name="T27" fmla="*/ 2134 h 3870"/>
                <a:gd name="T28" fmla="*/ 1465 w 3361"/>
                <a:gd name="T29" fmla="*/ 2092 h 3870"/>
                <a:gd name="T30" fmla="*/ 1498 w 3361"/>
                <a:gd name="T31" fmla="*/ 2058 h 3870"/>
                <a:gd name="T32" fmla="*/ 1541 w 3361"/>
                <a:gd name="T33" fmla="*/ 2032 h 3870"/>
                <a:gd name="T34" fmla="*/ 1651 w 3361"/>
                <a:gd name="T35" fmla="*/ 1990 h 3870"/>
                <a:gd name="T36" fmla="*/ 1888 w 3361"/>
                <a:gd name="T37" fmla="*/ 1939 h 3870"/>
                <a:gd name="T38" fmla="*/ 2142 w 3361"/>
                <a:gd name="T39" fmla="*/ 1880 h 3870"/>
                <a:gd name="T40" fmla="*/ 2362 w 3361"/>
                <a:gd name="T41" fmla="*/ 1804 h 3870"/>
                <a:gd name="T42" fmla="*/ 2574 w 3361"/>
                <a:gd name="T43" fmla="*/ 1702 h 3870"/>
                <a:gd name="T44" fmla="*/ 2768 w 3361"/>
                <a:gd name="T45" fmla="*/ 1584 h 3870"/>
                <a:gd name="T46" fmla="*/ 2946 w 3361"/>
                <a:gd name="T47" fmla="*/ 1431 h 3870"/>
                <a:gd name="T48" fmla="*/ 3073 w 3361"/>
                <a:gd name="T49" fmla="*/ 1313 h 3870"/>
                <a:gd name="T50" fmla="*/ 3183 w 3361"/>
                <a:gd name="T51" fmla="*/ 1169 h 3870"/>
                <a:gd name="T52" fmla="*/ 3276 w 3361"/>
                <a:gd name="T53" fmla="*/ 1025 h 3870"/>
                <a:gd name="T54" fmla="*/ 3327 w 3361"/>
                <a:gd name="T55" fmla="*/ 923 h 3870"/>
                <a:gd name="T56" fmla="*/ 3353 w 3361"/>
                <a:gd name="T57" fmla="*/ 822 h 3870"/>
                <a:gd name="T58" fmla="*/ 3361 w 3361"/>
                <a:gd name="T59" fmla="*/ 720 h 3870"/>
                <a:gd name="T60" fmla="*/ 3344 w 3361"/>
                <a:gd name="T61" fmla="*/ 618 h 3870"/>
                <a:gd name="T62" fmla="*/ 3302 w 3361"/>
                <a:gd name="T63" fmla="*/ 517 h 3870"/>
                <a:gd name="T64" fmla="*/ 3209 w 3361"/>
                <a:gd name="T65" fmla="*/ 373 h 3870"/>
                <a:gd name="T66" fmla="*/ 3099 w 3361"/>
                <a:gd name="T67" fmla="*/ 246 h 3870"/>
                <a:gd name="T68" fmla="*/ 3022 w 3361"/>
                <a:gd name="T69" fmla="*/ 170 h 3870"/>
                <a:gd name="T70" fmla="*/ 2929 w 3361"/>
                <a:gd name="T71" fmla="*/ 110 h 3870"/>
                <a:gd name="T72" fmla="*/ 2836 w 3361"/>
                <a:gd name="T73" fmla="*/ 60 h 3870"/>
                <a:gd name="T74" fmla="*/ 2675 w 3361"/>
                <a:gd name="T75" fmla="*/ 17 h 3870"/>
                <a:gd name="T76" fmla="*/ 2506 w 3361"/>
                <a:gd name="T77" fmla="*/ 0 h 3870"/>
                <a:gd name="T78" fmla="*/ 2159 w 3361"/>
                <a:gd name="T79" fmla="*/ 0 h 3870"/>
                <a:gd name="T80" fmla="*/ 1744 w 3361"/>
                <a:gd name="T81" fmla="*/ 17 h 3870"/>
                <a:gd name="T82" fmla="*/ 1456 w 3361"/>
                <a:gd name="T83" fmla="*/ 43 h 3870"/>
                <a:gd name="T84" fmla="*/ 1228 w 3361"/>
                <a:gd name="T85" fmla="*/ 94 h 3870"/>
                <a:gd name="T86" fmla="*/ 1007 w 3361"/>
                <a:gd name="T87" fmla="*/ 170 h 3870"/>
                <a:gd name="T88" fmla="*/ 737 w 3361"/>
                <a:gd name="T89" fmla="*/ 280 h 3870"/>
                <a:gd name="T90" fmla="*/ 372 w 3361"/>
                <a:gd name="T91" fmla="*/ 475 h 3870"/>
                <a:gd name="T92" fmla="*/ 0 w 3361"/>
                <a:gd name="T93" fmla="*/ 686 h 3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61" h="3870">
                  <a:moveTo>
                    <a:pt x="3319" y="3870"/>
                  </a:moveTo>
                  <a:lnTo>
                    <a:pt x="3166" y="3751"/>
                  </a:lnTo>
                  <a:lnTo>
                    <a:pt x="2921" y="3582"/>
                  </a:lnTo>
                  <a:lnTo>
                    <a:pt x="2057" y="3082"/>
                  </a:lnTo>
                  <a:lnTo>
                    <a:pt x="1820" y="2913"/>
                  </a:lnTo>
                  <a:lnTo>
                    <a:pt x="1685" y="2803"/>
                  </a:lnTo>
                  <a:lnTo>
                    <a:pt x="1575" y="2684"/>
                  </a:lnTo>
                  <a:lnTo>
                    <a:pt x="1507" y="2591"/>
                  </a:lnTo>
                  <a:lnTo>
                    <a:pt x="1456" y="2498"/>
                  </a:lnTo>
                  <a:lnTo>
                    <a:pt x="1422" y="2388"/>
                  </a:lnTo>
                  <a:lnTo>
                    <a:pt x="1405" y="2278"/>
                  </a:lnTo>
                  <a:lnTo>
                    <a:pt x="1414" y="2227"/>
                  </a:lnTo>
                  <a:lnTo>
                    <a:pt x="1422" y="2176"/>
                  </a:lnTo>
                  <a:lnTo>
                    <a:pt x="1439" y="2134"/>
                  </a:lnTo>
                  <a:lnTo>
                    <a:pt x="1465" y="2092"/>
                  </a:lnTo>
                  <a:lnTo>
                    <a:pt x="1498" y="2058"/>
                  </a:lnTo>
                  <a:lnTo>
                    <a:pt x="1541" y="2032"/>
                  </a:lnTo>
                  <a:lnTo>
                    <a:pt x="1651" y="1990"/>
                  </a:lnTo>
                  <a:lnTo>
                    <a:pt x="1888" y="1939"/>
                  </a:lnTo>
                  <a:lnTo>
                    <a:pt x="2142" y="1880"/>
                  </a:lnTo>
                  <a:lnTo>
                    <a:pt x="2362" y="1804"/>
                  </a:lnTo>
                  <a:lnTo>
                    <a:pt x="2574" y="1702"/>
                  </a:lnTo>
                  <a:lnTo>
                    <a:pt x="2768" y="1584"/>
                  </a:lnTo>
                  <a:lnTo>
                    <a:pt x="2946" y="1431"/>
                  </a:lnTo>
                  <a:lnTo>
                    <a:pt x="3073" y="1313"/>
                  </a:lnTo>
                  <a:lnTo>
                    <a:pt x="3183" y="1169"/>
                  </a:lnTo>
                  <a:lnTo>
                    <a:pt x="3276" y="1025"/>
                  </a:lnTo>
                  <a:lnTo>
                    <a:pt x="3327" y="923"/>
                  </a:lnTo>
                  <a:lnTo>
                    <a:pt x="3353" y="822"/>
                  </a:lnTo>
                  <a:lnTo>
                    <a:pt x="3361" y="720"/>
                  </a:lnTo>
                  <a:lnTo>
                    <a:pt x="3344" y="618"/>
                  </a:lnTo>
                  <a:lnTo>
                    <a:pt x="3302" y="517"/>
                  </a:lnTo>
                  <a:lnTo>
                    <a:pt x="3209" y="373"/>
                  </a:lnTo>
                  <a:lnTo>
                    <a:pt x="3099" y="246"/>
                  </a:lnTo>
                  <a:lnTo>
                    <a:pt x="3022" y="170"/>
                  </a:lnTo>
                  <a:lnTo>
                    <a:pt x="2929" y="110"/>
                  </a:lnTo>
                  <a:lnTo>
                    <a:pt x="2836" y="60"/>
                  </a:lnTo>
                  <a:lnTo>
                    <a:pt x="2675" y="17"/>
                  </a:lnTo>
                  <a:lnTo>
                    <a:pt x="2506" y="0"/>
                  </a:lnTo>
                  <a:lnTo>
                    <a:pt x="2159" y="0"/>
                  </a:lnTo>
                  <a:lnTo>
                    <a:pt x="1744" y="17"/>
                  </a:lnTo>
                  <a:lnTo>
                    <a:pt x="1456" y="43"/>
                  </a:lnTo>
                  <a:lnTo>
                    <a:pt x="1228" y="94"/>
                  </a:lnTo>
                  <a:lnTo>
                    <a:pt x="1007" y="170"/>
                  </a:lnTo>
                  <a:lnTo>
                    <a:pt x="737" y="280"/>
                  </a:lnTo>
                  <a:lnTo>
                    <a:pt x="372" y="475"/>
                  </a:lnTo>
                  <a:lnTo>
                    <a:pt x="0" y="686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247E7B27-DF09-4E58-81DA-2EB9608C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544" y="2034222"/>
              <a:ext cx="1698625" cy="1582737"/>
            </a:xfrm>
            <a:custGeom>
              <a:avLst/>
              <a:gdLst>
                <a:gd name="T0" fmla="*/ 3988 w 4716"/>
                <a:gd name="T1" fmla="*/ 4301 h 4394"/>
                <a:gd name="T2" fmla="*/ 3581 w 4716"/>
                <a:gd name="T3" fmla="*/ 4386 h 4394"/>
                <a:gd name="T4" fmla="*/ 2938 w 4716"/>
                <a:gd name="T5" fmla="*/ 4377 h 4394"/>
                <a:gd name="T6" fmla="*/ 2007 w 4716"/>
                <a:gd name="T7" fmla="*/ 4225 h 4394"/>
                <a:gd name="T8" fmla="*/ 1296 w 4716"/>
                <a:gd name="T9" fmla="*/ 4021 h 4394"/>
                <a:gd name="T10" fmla="*/ 754 w 4716"/>
                <a:gd name="T11" fmla="*/ 3759 h 4394"/>
                <a:gd name="T12" fmla="*/ 449 w 4716"/>
                <a:gd name="T13" fmla="*/ 3513 h 4394"/>
                <a:gd name="T14" fmla="*/ 220 w 4716"/>
                <a:gd name="T15" fmla="*/ 3166 h 4394"/>
                <a:gd name="T16" fmla="*/ 60 w 4716"/>
                <a:gd name="T17" fmla="*/ 2709 h 4394"/>
                <a:gd name="T18" fmla="*/ 0 w 4716"/>
                <a:gd name="T19" fmla="*/ 2303 h 4394"/>
                <a:gd name="T20" fmla="*/ 60 w 4716"/>
                <a:gd name="T21" fmla="*/ 1905 h 4394"/>
                <a:gd name="T22" fmla="*/ 237 w 4716"/>
                <a:gd name="T23" fmla="*/ 1524 h 4394"/>
                <a:gd name="T24" fmla="*/ 483 w 4716"/>
                <a:gd name="T25" fmla="*/ 1185 h 4394"/>
                <a:gd name="T26" fmla="*/ 889 w 4716"/>
                <a:gd name="T27" fmla="*/ 821 h 4394"/>
                <a:gd name="T28" fmla="*/ 1355 w 4716"/>
                <a:gd name="T29" fmla="*/ 542 h 4394"/>
                <a:gd name="T30" fmla="*/ 1854 w 4716"/>
                <a:gd name="T31" fmla="*/ 364 h 4394"/>
                <a:gd name="T32" fmla="*/ 2896 w 4716"/>
                <a:gd name="T33" fmla="*/ 169 h 4394"/>
                <a:gd name="T34" fmla="*/ 3768 w 4716"/>
                <a:gd name="T35" fmla="*/ 8 h 4394"/>
                <a:gd name="T36" fmla="*/ 4200 w 4716"/>
                <a:gd name="T37" fmla="*/ 25 h 4394"/>
                <a:gd name="T38" fmla="*/ 4555 w 4716"/>
                <a:gd name="T39" fmla="*/ 144 h 4394"/>
                <a:gd name="T40" fmla="*/ 4657 w 4716"/>
                <a:gd name="T41" fmla="*/ 212 h 4394"/>
                <a:gd name="T42" fmla="*/ 4716 w 4716"/>
                <a:gd name="T43" fmla="*/ 296 h 4394"/>
                <a:gd name="T44" fmla="*/ 4707 w 4716"/>
                <a:gd name="T45" fmla="*/ 398 h 4394"/>
                <a:gd name="T46" fmla="*/ 4606 w 4716"/>
                <a:gd name="T47" fmla="*/ 559 h 4394"/>
                <a:gd name="T48" fmla="*/ 4140 w 4716"/>
                <a:gd name="T49" fmla="*/ 990 h 4394"/>
                <a:gd name="T50" fmla="*/ 3776 w 4716"/>
                <a:gd name="T51" fmla="*/ 1211 h 4394"/>
                <a:gd name="T52" fmla="*/ 2836 w 4716"/>
                <a:gd name="T53" fmla="*/ 1482 h 4394"/>
                <a:gd name="T54" fmla="*/ 2295 w 4716"/>
                <a:gd name="T55" fmla="*/ 1702 h 4394"/>
                <a:gd name="T56" fmla="*/ 1888 w 4716"/>
                <a:gd name="T57" fmla="*/ 1947 h 4394"/>
                <a:gd name="T58" fmla="*/ 1812 w 4716"/>
                <a:gd name="T59" fmla="*/ 2057 h 4394"/>
                <a:gd name="T60" fmla="*/ 1770 w 4716"/>
                <a:gd name="T61" fmla="*/ 2184 h 4394"/>
                <a:gd name="T62" fmla="*/ 1778 w 4716"/>
                <a:gd name="T63" fmla="*/ 2311 h 4394"/>
                <a:gd name="T64" fmla="*/ 1837 w 4716"/>
                <a:gd name="T65" fmla="*/ 2421 h 4394"/>
                <a:gd name="T66" fmla="*/ 1998 w 4716"/>
                <a:gd name="T67" fmla="*/ 2548 h 4394"/>
                <a:gd name="T68" fmla="*/ 3243 w 4716"/>
                <a:gd name="T69" fmla="*/ 3099 h 4394"/>
                <a:gd name="T70" fmla="*/ 4022 w 4716"/>
                <a:gd name="T71" fmla="*/ 3488 h 4394"/>
                <a:gd name="T72" fmla="*/ 4225 w 4716"/>
                <a:gd name="T73" fmla="*/ 3657 h 4394"/>
                <a:gd name="T74" fmla="*/ 4335 w 4716"/>
                <a:gd name="T75" fmla="*/ 3818 h 4394"/>
                <a:gd name="T76" fmla="*/ 4352 w 4716"/>
                <a:gd name="T77" fmla="*/ 3937 h 4394"/>
                <a:gd name="T78" fmla="*/ 4310 w 4716"/>
                <a:gd name="T79" fmla="*/ 4055 h 4394"/>
                <a:gd name="T80" fmla="*/ 4225 w 4716"/>
                <a:gd name="T81" fmla="*/ 4157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16" h="4394">
                  <a:moveTo>
                    <a:pt x="4115" y="4242"/>
                  </a:moveTo>
                  <a:lnTo>
                    <a:pt x="3988" y="4301"/>
                  </a:lnTo>
                  <a:lnTo>
                    <a:pt x="3793" y="4360"/>
                  </a:lnTo>
                  <a:lnTo>
                    <a:pt x="3581" y="4386"/>
                  </a:lnTo>
                  <a:lnTo>
                    <a:pt x="3302" y="4394"/>
                  </a:lnTo>
                  <a:lnTo>
                    <a:pt x="2938" y="4377"/>
                  </a:lnTo>
                  <a:lnTo>
                    <a:pt x="2464" y="4309"/>
                  </a:lnTo>
                  <a:lnTo>
                    <a:pt x="2007" y="4225"/>
                  </a:lnTo>
                  <a:lnTo>
                    <a:pt x="1617" y="4123"/>
                  </a:lnTo>
                  <a:lnTo>
                    <a:pt x="1296" y="4021"/>
                  </a:lnTo>
                  <a:lnTo>
                    <a:pt x="991" y="3894"/>
                  </a:lnTo>
                  <a:lnTo>
                    <a:pt x="754" y="3759"/>
                  </a:lnTo>
                  <a:lnTo>
                    <a:pt x="593" y="3649"/>
                  </a:lnTo>
                  <a:lnTo>
                    <a:pt x="449" y="3513"/>
                  </a:lnTo>
                  <a:lnTo>
                    <a:pt x="331" y="3353"/>
                  </a:lnTo>
                  <a:lnTo>
                    <a:pt x="220" y="3166"/>
                  </a:lnTo>
                  <a:lnTo>
                    <a:pt x="144" y="2972"/>
                  </a:lnTo>
                  <a:lnTo>
                    <a:pt x="60" y="2709"/>
                  </a:lnTo>
                  <a:lnTo>
                    <a:pt x="17" y="2506"/>
                  </a:lnTo>
                  <a:lnTo>
                    <a:pt x="0" y="2303"/>
                  </a:lnTo>
                  <a:lnTo>
                    <a:pt x="17" y="2108"/>
                  </a:lnTo>
                  <a:lnTo>
                    <a:pt x="60" y="1905"/>
                  </a:lnTo>
                  <a:lnTo>
                    <a:pt x="136" y="1710"/>
                  </a:lnTo>
                  <a:lnTo>
                    <a:pt x="237" y="1524"/>
                  </a:lnTo>
                  <a:lnTo>
                    <a:pt x="347" y="1346"/>
                  </a:lnTo>
                  <a:lnTo>
                    <a:pt x="483" y="1185"/>
                  </a:lnTo>
                  <a:lnTo>
                    <a:pt x="678" y="990"/>
                  </a:lnTo>
                  <a:lnTo>
                    <a:pt x="889" y="821"/>
                  </a:lnTo>
                  <a:lnTo>
                    <a:pt x="1118" y="669"/>
                  </a:lnTo>
                  <a:lnTo>
                    <a:pt x="1355" y="542"/>
                  </a:lnTo>
                  <a:lnTo>
                    <a:pt x="1600" y="440"/>
                  </a:lnTo>
                  <a:lnTo>
                    <a:pt x="1854" y="364"/>
                  </a:lnTo>
                  <a:lnTo>
                    <a:pt x="2244" y="288"/>
                  </a:lnTo>
                  <a:lnTo>
                    <a:pt x="2896" y="169"/>
                  </a:lnTo>
                  <a:lnTo>
                    <a:pt x="3497" y="42"/>
                  </a:lnTo>
                  <a:lnTo>
                    <a:pt x="3768" y="8"/>
                  </a:lnTo>
                  <a:lnTo>
                    <a:pt x="3979" y="0"/>
                  </a:lnTo>
                  <a:lnTo>
                    <a:pt x="4200" y="25"/>
                  </a:lnTo>
                  <a:lnTo>
                    <a:pt x="4420" y="85"/>
                  </a:lnTo>
                  <a:lnTo>
                    <a:pt x="4555" y="144"/>
                  </a:lnTo>
                  <a:lnTo>
                    <a:pt x="4614" y="178"/>
                  </a:lnTo>
                  <a:lnTo>
                    <a:pt x="4657" y="212"/>
                  </a:lnTo>
                  <a:lnTo>
                    <a:pt x="4691" y="254"/>
                  </a:lnTo>
                  <a:lnTo>
                    <a:pt x="4716" y="296"/>
                  </a:lnTo>
                  <a:lnTo>
                    <a:pt x="4716" y="347"/>
                  </a:lnTo>
                  <a:lnTo>
                    <a:pt x="4707" y="398"/>
                  </a:lnTo>
                  <a:lnTo>
                    <a:pt x="4682" y="449"/>
                  </a:lnTo>
                  <a:lnTo>
                    <a:pt x="4606" y="559"/>
                  </a:lnTo>
                  <a:lnTo>
                    <a:pt x="4394" y="770"/>
                  </a:lnTo>
                  <a:lnTo>
                    <a:pt x="4140" y="990"/>
                  </a:lnTo>
                  <a:lnTo>
                    <a:pt x="3937" y="1126"/>
                  </a:lnTo>
                  <a:lnTo>
                    <a:pt x="3776" y="1211"/>
                  </a:lnTo>
                  <a:lnTo>
                    <a:pt x="3522" y="1295"/>
                  </a:lnTo>
                  <a:lnTo>
                    <a:pt x="2836" y="1482"/>
                  </a:lnTo>
                  <a:lnTo>
                    <a:pt x="2591" y="1566"/>
                  </a:lnTo>
                  <a:lnTo>
                    <a:pt x="2295" y="1702"/>
                  </a:lnTo>
                  <a:lnTo>
                    <a:pt x="1998" y="1863"/>
                  </a:lnTo>
                  <a:lnTo>
                    <a:pt x="1888" y="1947"/>
                  </a:lnTo>
                  <a:lnTo>
                    <a:pt x="1846" y="1998"/>
                  </a:lnTo>
                  <a:lnTo>
                    <a:pt x="1812" y="2057"/>
                  </a:lnTo>
                  <a:lnTo>
                    <a:pt x="1787" y="2117"/>
                  </a:lnTo>
                  <a:lnTo>
                    <a:pt x="1770" y="2184"/>
                  </a:lnTo>
                  <a:lnTo>
                    <a:pt x="1770" y="2252"/>
                  </a:lnTo>
                  <a:lnTo>
                    <a:pt x="1778" y="2311"/>
                  </a:lnTo>
                  <a:lnTo>
                    <a:pt x="1804" y="2371"/>
                  </a:lnTo>
                  <a:lnTo>
                    <a:pt x="1837" y="2421"/>
                  </a:lnTo>
                  <a:lnTo>
                    <a:pt x="1888" y="2472"/>
                  </a:lnTo>
                  <a:lnTo>
                    <a:pt x="1998" y="2548"/>
                  </a:lnTo>
                  <a:lnTo>
                    <a:pt x="2202" y="2650"/>
                  </a:lnTo>
                  <a:lnTo>
                    <a:pt x="3243" y="3099"/>
                  </a:lnTo>
                  <a:lnTo>
                    <a:pt x="3793" y="3361"/>
                  </a:lnTo>
                  <a:lnTo>
                    <a:pt x="4022" y="3488"/>
                  </a:lnTo>
                  <a:lnTo>
                    <a:pt x="4132" y="3564"/>
                  </a:lnTo>
                  <a:lnTo>
                    <a:pt x="4225" y="3657"/>
                  </a:lnTo>
                  <a:lnTo>
                    <a:pt x="4301" y="3759"/>
                  </a:lnTo>
                  <a:lnTo>
                    <a:pt x="4335" y="3818"/>
                  </a:lnTo>
                  <a:lnTo>
                    <a:pt x="4352" y="3878"/>
                  </a:lnTo>
                  <a:lnTo>
                    <a:pt x="4352" y="3937"/>
                  </a:lnTo>
                  <a:lnTo>
                    <a:pt x="4335" y="3996"/>
                  </a:lnTo>
                  <a:lnTo>
                    <a:pt x="4310" y="4055"/>
                  </a:lnTo>
                  <a:lnTo>
                    <a:pt x="4276" y="4106"/>
                  </a:lnTo>
                  <a:lnTo>
                    <a:pt x="4225" y="4157"/>
                  </a:lnTo>
                  <a:lnTo>
                    <a:pt x="4115" y="4242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99953A2B-3248-4029-ABC7-C8DC25AA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969" y="3074035"/>
              <a:ext cx="8070850" cy="3370262"/>
            </a:xfrm>
            <a:custGeom>
              <a:avLst/>
              <a:gdLst>
                <a:gd name="T0" fmla="*/ 22249 w 22410"/>
                <a:gd name="T1" fmla="*/ 6104 h 9355"/>
                <a:gd name="T2" fmla="*/ 21817 w 22410"/>
                <a:gd name="T3" fmla="*/ 6858 h 9355"/>
                <a:gd name="T4" fmla="*/ 21208 w 22410"/>
                <a:gd name="T5" fmla="*/ 7450 h 9355"/>
                <a:gd name="T6" fmla="*/ 20446 w 22410"/>
                <a:gd name="T7" fmla="*/ 7831 h 9355"/>
                <a:gd name="T8" fmla="*/ 19032 w 22410"/>
                <a:gd name="T9" fmla="*/ 8178 h 9355"/>
                <a:gd name="T10" fmla="*/ 14926 w 22410"/>
                <a:gd name="T11" fmla="*/ 8839 h 9355"/>
                <a:gd name="T12" fmla="*/ 12124 w 22410"/>
                <a:gd name="T13" fmla="*/ 9042 h 9355"/>
                <a:gd name="T14" fmla="*/ 9753 w 22410"/>
                <a:gd name="T15" fmla="*/ 9017 h 9355"/>
                <a:gd name="T16" fmla="*/ 6299 w 22410"/>
                <a:gd name="T17" fmla="*/ 8856 h 9355"/>
                <a:gd name="T18" fmla="*/ 3962 w 22410"/>
                <a:gd name="T19" fmla="*/ 9008 h 9355"/>
                <a:gd name="T20" fmla="*/ 1880 w 22410"/>
                <a:gd name="T21" fmla="*/ 9338 h 9355"/>
                <a:gd name="T22" fmla="*/ 1169 w 22410"/>
                <a:gd name="T23" fmla="*/ 9330 h 9355"/>
                <a:gd name="T24" fmla="*/ 652 w 22410"/>
                <a:gd name="T25" fmla="*/ 9135 h 9355"/>
                <a:gd name="T26" fmla="*/ 441 w 22410"/>
                <a:gd name="T27" fmla="*/ 8966 h 9355"/>
                <a:gd name="T28" fmla="*/ 229 w 22410"/>
                <a:gd name="T29" fmla="*/ 8619 h 9355"/>
                <a:gd name="T30" fmla="*/ 0 w 22410"/>
                <a:gd name="T31" fmla="*/ 7823 h 9355"/>
                <a:gd name="T32" fmla="*/ 26 w 22410"/>
                <a:gd name="T33" fmla="*/ 7569 h 9355"/>
                <a:gd name="T34" fmla="*/ 136 w 22410"/>
                <a:gd name="T35" fmla="*/ 7323 h 9355"/>
                <a:gd name="T36" fmla="*/ 330 w 22410"/>
                <a:gd name="T37" fmla="*/ 7154 h 9355"/>
                <a:gd name="T38" fmla="*/ 584 w 22410"/>
                <a:gd name="T39" fmla="*/ 7078 h 9355"/>
                <a:gd name="T40" fmla="*/ 1482 w 22410"/>
                <a:gd name="T41" fmla="*/ 7095 h 9355"/>
                <a:gd name="T42" fmla="*/ 3387 w 22410"/>
                <a:gd name="T43" fmla="*/ 6892 h 9355"/>
                <a:gd name="T44" fmla="*/ 4470 w 22410"/>
                <a:gd name="T45" fmla="*/ 6900 h 9355"/>
                <a:gd name="T46" fmla="*/ 7713 w 22410"/>
                <a:gd name="T47" fmla="*/ 7290 h 9355"/>
                <a:gd name="T48" fmla="*/ 11192 w 22410"/>
                <a:gd name="T49" fmla="*/ 7501 h 9355"/>
                <a:gd name="T50" fmla="*/ 12886 w 22410"/>
                <a:gd name="T51" fmla="*/ 7332 h 9355"/>
                <a:gd name="T52" fmla="*/ 13918 w 22410"/>
                <a:gd name="T53" fmla="*/ 7298 h 9355"/>
                <a:gd name="T54" fmla="*/ 14833 w 22410"/>
                <a:gd name="T55" fmla="*/ 7078 h 9355"/>
                <a:gd name="T56" fmla="*/ 17313 w 22410"/>
                <a:gd name="T57" fmla="*/ 6460 h 9355"/>
                <a:gd name="T58" fmla="*/ 18634 w 22410"/>
                <a:gd name="T59" fmla="*/ 6087 h 9355"/>
                <a:gd name="T60" fmla="*/ 19083 w 22410"/>
                <a:gd name="T61" fmla="*/ 5867 h 9355"/>
                <a:gd name="T62" fmla="*/ 19244 w 22410"/>
                <a:gd name="T63" fmla="*/ 5698 h 9355"/>
                <a:gd name="T64" fmla="*/ 19159 w 22410"/>
                <a:gd name="T65" fmla="*/ 5537 h 9355"/>
                <a:gd name="T66" fmla="*/ 18736 w 22410"/>
                <a:gd name="T67" fmla="*/ 5325 h 9355"/>
                <a:gd name="T68" fmla="*/ 17847 w 22410"/>
                <a:gd name="T69" fmla="*/ 5097 h 9355"/>
                <a:gd name="T70" fmla="*/ 15612 w 22410"/>
                <a:gd name="T71" fmla="*/ 4792 h 9355"/>
                <a:gd name="T72" fmla="*/ 11912 w 22410"/>
                <a:gd name="T73" fmla="*/ 3988 h 9355"/>
                <a:gd name="T74" fmla="*/ 7425 w 22410"/>
                <a:gd name="T75" fmla="*/ 3387 h 9355"/>
                <a:gd name="T76" fmla="*/ 5342 w 22410"/>
                <a:gd name="T77" fmla="*/ 2972 h 9355"/>
                <a:gd name="T78" fmla="*/ 2506 w 22410"/>
                <a:gd name="T79" fmla="*/ 2125 h 9355"/>
                <a:gd name="T80" fmla="*/ 1126 w 22410"/>
                <a:gd name="T81" fmla="*/ 1846 h 9355"/>
                <a:gd name="T82" fmla="*/ 796 w 22410"/>
                <a:gd name="T83" fmla="*/ 1685 h 9355"/>
                <a:gd name="T84" fmla="*/ 618 w 22410"/>
                <a:gd name="T85" fmla="*/ 1414 h 9355"/>
                <a:gd name="T86" fmla="*/ 500 w 22410"/>
                <a:gd name="T87" fmla="*/ 931 h 9355"/>
                <a:gd name="T88" fmla="*/ 551 w 22410"/>
                <a:gd name="T89" fmla="*/ 533 h 9355"/>
                <a:gd name="T90" fmla="*/ 669 w 22410"/>
                <a:gd name="T91" fmla="*/ 296 h 9355"/>
                <a:gd name="T92" fmla="*/ 855 w 22410"/>
                <a:gd name="T93" fmla="*/ 110 h 9355"/>
                <a:gd name="T94" fmla="*/ 1194 w 22410"/>
                <a:gd name="T95" fmla="*/ 0 h 9355"/>
                <a:gd name="T96" fmla="*/ 1719 w 22410"/>
                <a:gd name="T97" fmla="*/ 34 h 9355"/>
                <a:gd name="T98" fmla="*/ 2777 w 22410"/>
                <a:gd name="T99" fmla="*/ 356 h 9355"/>
                <a:gd name="T100" fmla="*/ 4589 w 22410"/>
                <a:gd name="T101" fmla="*/ 711 h 9355"/>
                <a:gd name="T102" fmla="*/ 6375 w 22410"/>
                <a:gd name="T103" fmla="*/ 1118 h 9355"/>
                <a:gd name="T104" fmla="*/ 8695 w 22410"/>
                <a:gd name="T105" fmla="*/ 1312 h 9355"/>
                <a:gd name="T106" fmla="*/ 12191 w 22410"/>
                <a:gd name="T107" fmla="*/ 1998 h 9355"/>
                <a:gd name="T108" fmla="*/ 14130 w 22410"/>
                <a:gd name="T109" fmla="*/ 2489 h 9355"/>
                <a:gd name="T110" fmla="*/ 16729 w 22410"/>
                <a:gd name="T111" fmla="*/ 2692 h 9355"/>
                <a:gd name="T112" fmla="*/ 19134 w 22410"/>
                <a:gd name="T113" fmla="*/ 2887 h 9355"/>
                <a:gd name="T114" fmla="*/ 20429 w 22410"/>
                <a:gd name="T115" fmla="*/ 3209 h 9355"/>
                <a:gd name="T116" fmla="*/ 21445 w 22410"/>
                <a:gd name="T117" fmla="*/ 3632 h 9355"/>
                <a:gd name="T118" fmla="*/ 21987 w 22410"/>
                <a:gd name="T119" fmla="*/ 4030 h 9355"/>
                <a:gd name="T120" fmla="*/ 22266 w 22410"/>
                <a:gd name="T121" fmla="*/ 4479 h 9355"/>
                <a:gd name="T122" fmla="*/ 22401 w 22410"/>
                <a:gd name="T123" fmla="*/ 5004 h 9355"/>
                <a:gd name="T124" fmla="*/ 22368 w 22410"/>
                <a:gd name="T125" fmla="*/ 5689 h 9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10" h="9355">
                  <a:moveTo>
                    <a:pt x="22368" y="5689"/>
                  </a:moveTo>
                  <a:lnTo>
                    <a:pt x="22249" y="6104"/>
                  </a:lnTo>
                  <a:lnTo>
                    <a:pt x="22063" y="6494"/>
                  </a:lnTo>
                  <a:lnTo>
                    <a:pt x="21817" y="6858"/>
                  </a:lnTo>
                  <a:lnTo>
                    <a:pt x="21538" y="7179"/>
                  </a:lnTo>
                  <a:lnTo>
                    <a:pt x="21208" y="7450"/>
                  </a:lnTo>
                  <a:lnTo>
                    <a:pt x="20835" y="7662"/>
                  </a:lnTo>
                  <a:lnTo>
                    <a:pt x="20446" y="7831"/>
                  </a:lnTo>
                  <a:lnTo>
                    <a:pt x="19887" y="8001"/>
                  </a:lnTo>
                  <a:lnTo>
                    <a:pt x="19032" y="8178"/>
                  </a:lnTo>
                  <a:lnTo>
                    <a:pt x="16484" y="8610"/>
                  </a:lnTo>
                  <a:lnTo>
                    <a:pt x="14926" y="8839"/>
                  </a:lnTo>
                  <a:lnTo>
                    <a:pt x="13664" y="8957"/>
                  </a:lnTo>
                  <a:lnTo>
                    <a:pt x="12124" y="9042"/>
                  </a:lnTo>
                  <a:lnTo>
                    <a:pt x="10871" y="9059"/>
                  </a:lnTo>
                  <a:lnTo>
                    <a:pt x="9753" y="9017"/>
                  </a:lnTo>
                  <a:lnTo>
                    <a:pt x="7544" y="8873"/>
                  </a:lnTo>
                  <a:lnTo>
                    <a:pt x="6299" y="8856"/>
                  </a:lnTo>
                  <a:lnTo>
                    <a:pt x="5198" y="8898"/>
                  </a:lnTo>
                  <a:lnTo>
                    <a:pt x="3962" y="9008"/>
                  </a:lnTo>
                  <a:lnTo>
                    <a:pt x="2870" y="9169"/>
                  </a:lnTo>
                  <a:lnTo>
                    <a:pt x="1880" y="9338"/>
                  </a:lnTo>
                  <a:lnTo>
                    <a:pt x="1456" y="9355"/>
                  </a:lnTo>
                  <a:lnTo>
                    <a:pt x="1169" y="9330"/>
                  </a:lnTo>
                  <a:lnTo>
                    <a:pt x="898" y="9254"/>
                  </a:lnTo>
                  <a:lnTo>
                    <a:pt x="652" y="9135"/>
                  </a:lnTo>
                  <a:lnTo>
                    <a:pt x="542" y="9051"/>
                  </a:lnTo>
                  <a:lnTo>
                    <a:pt x="441" y="8966"/>
                  </a:lnTo>
                  <a:lnTo>
                    <a:pt x="356" y="8856"/>
                  </a:lnTo>
                  <a:lnTo>
                    <a:pt x="229" y="8619"/>
                  </a:lnTo>
                  <a:lnTo>
                    <a:pt x="51" y="8085"/>
                  </a:lnTo>
                  <a:lnTo>
                    <a:pt x="0" y="7823"/>
                  </a:lnTo>
                  <a:lnTo>
                    <a:pt x="0" y="7696"/>
                  </a:lnTo>
                  <a:lnTo>
                    <a:pt x="26" y="7569"/>
                  </a:lnTo>
                  <a:lnTo>
                    <a:pt x="68" y="7442"/>
                  </a:lnTo>
                  <a:lnTo>
                    <a:pt x="136" y="7323"/>
                  </a:lnTo>
                  <a:lnTo>
                    <a:pt x="220" y="7230"/>
                  </a:lnTo>
                  <a:lnTo>
                    <a:pt x="330" y="7154"/>
                  </a:lnTo>
                  <a:lnTo>
                    <a:pt x="449" y="7103"/>
                  </a:lnTo>
                  <a:lnTo>
                    <a:pt x="584" y="7078"/>
                  </a:lnTo>
                  <a:lnTo>
                    <a:pt x="872" y="7061"/>
                  </a:lnTo>
                  <a:lnTo>
                    <a:pt x="1482" y="7095"/>
                  </a:lnTo>
                  <a:lnTo>
                    <a:pt x="2041" y="7069"/>
                  </a:lnTo>
                  <a:lnTo>
                    <a:pt x="3387" y="6892"/>
                  </a:lnTo>
                  <a:lnTo>
                    <a:pt x="3937" y="6866"/>
                  </a:lnTo>
                  <a:lnTo>
                    <a:pt x="4470" y="6900"/>
                  </a:lnTo>
                  <a:lnTo>
                    <a:pt x="6070" y="7137"/>
                  </a:lnTo>
                  <a:lnTo>
                    <a:pt x="7713" y="7290"/>
                  </a:lnTo>
                  <a:lnTo>
                    <a:pt x="10193" y="7476"/>
                  </a:lnTo>
                  <a:lnTo>
                    <a:pt x="11192" y="7501"/>
                  </a:lnTo>
                  <a:lnTo>
                    <a:pt x="11904" y="7459"/>
                  </a:lnTo>
                  <a:lnTo>
                    <a:pt x="12886" y="7332"/>
                  </a:lnTo>
                  <a:lnTo>
                    <a:pt x="13410" y="7315"/>
                  </a:lnTo>
                  <a:lnTo>
                    <a:pt x="13918" y="7298"/>
                  </a:lnTo>
                  <a:lnTo>
                    <a:pt x="14316" y="7213"/>
                  </a:lnTo>
                  <a:lnTo>
                    <a:pt x="14833" y="7078"/>
                  </a:lnTo>
                  <a:lnTo>
                    <a:pt x="15620" y="6925"/>
                  </a:lnTo>
                  <a:lnTo>
                    <a:pt x="17313" y="6460"/>
                  </a:lnTo>
                  <a:lnTo>
                    <a:pt x="18075" y="6274"/>
                  </a:lnTo>
                  <a:lnTo>
                    <a:pt x="18634" y="6087"/>
                  </a:lnTo>
                  <a:lnTo>
                    <a:pt x="18939" y="5952"/>
                  </a:lnTo>
                  <a:lnTo>
                    <a:pt x="19083" y="5867"/>
                  </a:lnTo>
                  <a:lnTo>
                    <a:pt x="19193" y="5782"/>
                  </a:lnTo>
                  <a:lnTo>
                    <a:pt x="19244" y="5698"/>
                  </a:lnTo>
                  <a:lnTo>
                    <a:pt x="19227" y="5622"/>
                  </a:lnTo>
                  <a:lnTo>
                    <a:pt x="19159" y="5537"/>
                  </a:lnTo>
                  <a:lnTo>
                    <a:pt x="19040" y="5461"/>
                  </a:lnTo>
                  <a:lnTo>
                    <a:pt x="18736" y="5325"/>
                  </a:lnTo>
                  <a:lnTo>
                    <a:pt x="18262" y="5181"/>
                  </a:lnTo>
                  <a:lnTo>
                    <a:pt x="17847" y="5097"/>
                  </a:lnTo>
                  <a:lnTo>
                    <a:pt x="16704" y="4987"/>
                  </a:lnTo>
                  <a:lnTo>
                    <a:pt x="15612" y="4792"/>
                  </a:lnTo>
                  <a:lnTo>
                    <a:pt x="13512" y="4335"/>
                  </a:lnTo>
                  <a:lnTo>
                    <a:pt x="11912" y="3988"/>
                  </a:lnTo>
                  <a:lnTo>
                    <a:pt x="10803" y="3810"/>
                  </a:lnTo>
                  <a:lnTo>
                    <a:pt x="7425" y="3387"/>
                  </a:lnTo>
                  <a:lnTo>
                    <a:pt x="6443" y="3226"/>
                  </a:lnTo>
                  <a:lnTo>
                    <a:pt x="5342" y="2972"/>
                  </a:lnTo>
                  <a:lnTo>
                    <a:pt x="3988" y="2582"/>
                  </a:lnTo>
                  <a:lnTo>
                    <a:pt x="2506" y="2125"/>
                  </a:lnTo>
                  <a:lnTo>
                    <a:pt x="1804" y="1964"/>
                  </a:lnTo>
                  <a:lnTo>
                    <a:pt x="1126" y="1846"/>
                  </a:lnTo>
                  <a:lnTo>
                    <a:pt x="898" y="1761"/>
                  </a:lnTo>
                  <a:lnTo>
                    <a:pt x="796" y="1685"/>
                  </a:lnTo>
                  <a:lnTo>
                    <a:pt x="728" y="1609"/>
                  </a:lnTo>
                  <a:lnTo>
                    <a:pt x="618" y="1414"/>
                  </a:lnTo>
                  <a:lnTo>
                    <a:pt x="534" y="1185"/>
                  </a:lnTo>
                  <a:lnTo>
                    <a:pt x="500" y="931"/>
                  </a:lnTo>
                  <a:lnTo>
                    <a:pt x="517" y="669"/>
                  </a:lnTo>
                  <a:lnTo>
                    <a:pt x="551" y="533"/>
                  </a:lnTo>
                  <a:lnTo>
                    <a:pt x="601" y="406"/>
                  </a:lnTo>
                  <a:lnTo>
                    <a:pt x="669" y="296"/>
                  </a:lnTo>
                  <a:lnTo>
                    <a:pt x="754" y="195"/>
                  </a:lnTo>
                  <a:lnTo>
                    <a:pt x="855" y="110"/>
                  </a:lnTo>
                  <a:lnTo>
                    <a:pt x="957" y="59"/>
                  </a:lnTo>
                  <a:lnTo>
                    <a:pt x="1194" y="0"/>
                  </a:lnTo>
                  <a:lnTo>
                    <a:pt x="1440" y="0"/>
                  </a:lnTo>
                  <a:lnTo>
                    <a:pt x="1719" y="34"/>
                  </a:lnTo>
                  <a:lnTo>
                    <a:pt x="2117" y="144"/>
                  </a:lnTo>
                  <a:lnTo>
                    <a:pt x="2777" y="356"/>
                  </a:lnTo>
                  <a:lnTo>
                    <a:pt x="3471" y="508"/>
                  </a:lnTo>
                  <a:lnTo>
                    <a:pt x="4589" y="711"/>
                  </a:lnTo>
                  <a:lnTo>
                    <a:pt x="5960" y="1050"/>
                  </a:lnTo>
                  <a:lnTo>
                    <a:pt x="6375" y="1118"/>
                  </a:lnTo>
                  <a:lnTo>
                    <a:pt x="7747" y="1194"/>
                  </a:lnTo>
                  <a:lnTo>
                    <a:pt x="8695" y="1312"/>
                  </a:lnTo>
                  <a:lnTo>
                    <a:pt x="11260" y="1786"/>
                  </a:lnTo>
                  <a:lnTo>
                    <a:pt x="12191" y="1998"/>
                  </a:lnTo>
                  <a:lnTo>
                    <a:pt x="13478" y="2354"/>
                  </a:lnTo>
                  <a:lnTo>
                    <a:pt x="14130" y="2489"/>
                  </a:lnTo>
                  <a:lnTo>
                    <a:pt x="15070" y="2599"/>
                  </a:lnTo>
                  <a:lnTo>
                    <a:pt x="16729" y="2692"/>
                  </a:lnTo>
                  <a:lnTo>
                    <a:pt x="18346" y="2794"/>
                  </a:lnTo>
                  <a:lnTo>
                    <a:pt x="19134" y="2887"/>
                  </a:lnTo>
                  <a:lnTo>
                    <a:pt x="19785" y="3022"/>
                  </a:lnTo>
                  <a:lnTo>
                    <a:pt x="20429" y="3209"/>
                  </a:lnTo>
                  <a:lnTo>
                    <a:pt x="21072" y="3446"/>
                  </a:lnTo>
                  <a:lnTo>
                    <a:pt x="21445" y="3632"/>
                  </a:lnTo>
                  <a:lnTo>
                    <a:pt x="21792" y="3861"/>
                  </a:lnTo>
                  <a:lnTo>
                    <a:pt x="21987" y="4030"/>
                  </a:lnTo>
                  <a:lnTo>
                    <a:pt x="22147" y="4242"/>
                  </a:lnTo>
                  <a:lnTo>
                    <a:pt x="22266" y="4479"/>
                  </a:lnTo>
                  <a:lnTo>
                    <a:pt x="22351" y="4733"/>
                  </a:lnTo>
                  <a:lnTo>
                    <a:pt x="22401" y="5004"/>
                  </a:lnTo>
                  <a:lnTo>
                    <a:pt x="22410" y="5427"/>
                  </a:lnTo>
                  <a:lnTo>
                    <a:pt x="22368" y="568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D54B100-2A81-4F12-B5E7-9D38ED1A79D8}"/>
              </a:ext>
            </a:extLst>
          </p:cNvPr>
          <p:cNvGrpSpPr/>
          <p:nvPr/>
        </p:nvGrpSpPr>
        <p:grpSpPr>
          <a:xfrm>
            <a:off x="3486150" y="5242878"/>
            <a:ext cx="6583363" cy="796925"/>
            <a:chOff x="3486150" y="5253038"/>
            <a:chExt cx="6583363" cy="796925"/>
          </a:xfrm>
        </p:grpSpPr>
        <p:sp>
          <p:nvSpPr>
            <p:cNvPr id="300" name="Freeform 6">
              <a:extLst>
                <a:ext uri="{FF2B5EF4-FFF2-40B4-BE49-F238E27FC236}">
                  <a16:creationId xmlns:a16="http://schemas.microsoft.com/office/drawing/2014/main" id="{DD48BD5D-F22D-48DF-8739-9DDB2D7C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5683250"/>
              <a:ext cx="63500" cy="179387"/>
            </a:xfrm>
            <a:custGeom>
              <a:avLst/>
              <a:gdLst>
                <a:gd name="T0" fmla="*/ 0 w 178"/>
                <a:gd name="T1" fmla="*/ 491 h 499"/>
                <a:gd name="T2" fmla="*/ 127 w 178"/>
                <a:gd name="T3" fmla="*/ 0 h 499"/>
                <a:gd name="T4" fmla="*/ 178 w 178"/>
                <a:gd name="T5" fmla="*/ 499 h 499"/>
                <a:gd name="T6" fmla="*/ 0 w 178"/>
                <a:gd name="T7" fmla="*/ 49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499">
                  <a:moveTo>
                    <a:pt x="0" y="491"/>
                  </a:moveTo>
                  <a:lnTo>
                    <a:pt x="127" y="0"/>
                  </a:lnTo>
                  <a:lnTo>
                    <a:pt x="178" y="499"/>
                  </a:lnTo>
                  <a:lnTo>
                    <a:pt x="0" y="49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7">
              <a:extLst>
                <a:ext uri="{FF2B5EF4-FFF2-40B4-BE49-F238E27FC236}">
                  <a16:creationId xmlns:a16="http://schemas.microsoft.com/office/drawing/2014/main" id="{5E95B14B-124C-4F49-A6C4-7D21ED9F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5673725"/>
              <a:ext cx="60325" cy="195262"/>
            </a:xfrm>
            <a:custGeom>
              <a:avLst/>
              <a:gdLst>
                <a:gd name="T0" fmla="*/ 0 w 169"/>
                <a:gd name="T1" fmla="*/ 534 h 542"/>
                <a:gd name="T2" fmla="*/ 110 w 169"/>
                <a:gd name="T3" fmla="*/ 0 h 542"/>
                <a:gd name="T4" fmla="*/ 169 w 169"/>
                <a:gd name="T5" fmla="*/ 542 h 542"/>
                <a:gd name="T6" fmla="*/ 0 w 169"/>
                <a:gd name="T7" fmla="*/ 53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542">
                  <a:moveTo>
                    <a:pt x="0" y="534"/>
                  </a:moveTo>
                  <a:lnTo>
                    <a:pt x="110" y="0"/>
                  </a:lnTo>
                  <a:lnTo>
                    <a:pt x="169" y="542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8">
              <a:extLst>
                <a:ext uri="{FF2B5EF4-FFF2-40B4-BE49-F238E27FC236}">
                  <a16:creationId xmlns:a16="http://schemas.microsoft.com/office/drawing/2014/main" id="{FB94B738-5FF5-4EDA-8DB7-0BA2670DB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5653088"/>
              <a:ext cx="106363" cy="228600"/>
            </a:xfrm>
            <a:custGeom>
              <a:avLst/>
              <a:gdLst>
                <a:gd name="T0" fmla="*/ 0 w 296"/>
                <a:gd name="T1" fmla="*/ 618 h 635"/>
                <a:gd name="T2" fmla="*/ 152 w 296"/>
                <a:gd name="T3" fmla="*/ 0 h 635"/>
                <a:gd name="T4" fmla="*/ 296 w 296"/>
                <a:gd name="T5" fmla="*/ 635 h 635"/>
                <a:gd name="T6" fmla="*/ 0 w 296"/>
                <a:gd name="T7" fmla="*/ 61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35">
                  <a:moveTo>
                    <a:pt x="0" y="618"/>
                  </a:moveTo>
                  <a:lnTo>
                    <a:pt x="152" y="0"/>
                  </a:lnTo>
                  <a:lnTo>
                    <a:pt x="296" y="635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9">
              <a:extLst>
                <a:ext uri="{FF2B5EF4-FFF2-40B4-BE49-F238E27FC236}">
                  <a16:creationId xmlns:a16="http://schemas.microsoft.com/office/drawing/2014/main" id="{AC89A1F9-51D4-4ED9-A4F5-F8754E0F2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637213"/>
              <a:ext cx="125413" cy="252412"/>
            </a:xfrm>
            <a:custGeom>
              <a:avLst/>
              <a:gdLst>
                <a:gd name="T0" fmla="*/ 0 w 347"/>
                <a:gd name="T1" fmla="*/ 694 h 702"/>
                <a:gd name="T2" fmla="*/ 169 w 347"/>
                <a:gd name="T3" fmla="*/ 0 h 702"/>
                <a:gd name="T4" fmla="*/ 347 w 347"/>
                <a:gd name="T5" fmla="*/ 702 h 702"/>
                <a:gd name="T6" fmla="*/ 0 w 347"/>
                <a:gd name="T7" fmla="*/ 69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702">
                  <a:moveTo>
                    <a:pt x="0" y="694"/>
                  </a:moveTo>
                  <a:lnTo>
                    <a:pt x="169" y="0"/>
                  </a:lnTo>
                  <a:lnTo>
                    <a:pt x="347" y="702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10">
              <a:extLst>
                <a:ext uri="{FF2B5EF4-FFF2-40B4-BE49-F238E27FC236}">
                  <a16:creationId xmlns:a16="http://schemas.microsoft.com/office/drawing/2014/main" id="{5C320273-2F75-400C-86E9-DD4D7927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5637213"/>
              <a:ext cx="106363" cy="261937"/>
            </a:xfrm>
            <a:custGeom>
              <a:avLst/>
              <a:gdLst>
                <a:gd name="T0" fmla="*/ 0 w 297"/>
                <a:gd name="T1" fmla="*/ 719 h 728"/>
                <a:gd name="T2" fmla="*/ 195 w 297"/>
                <a:gd name="T3" fmla="*/ 0 h 728"/>
                <a:gd name="T4" fmla="*/ 297 w 297"/>
                <a:gd name="T5" fmla="*/ 728 h 728"/>
                <a:gd name="T6" fmla="*/ 0 w 297"/>
                <a:gd name="T7" fmla="*/ 7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728">
                  <a:moveTo>
                    <a:pt x="0" y="719"/>
                  </a:moveTo>
                  <a:lnTo>
                    <a:pt x="195" y="0"/>
                  </a:lnTo>
                  <a:lnTo>
                    <a:pt x="297" y="728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11">
              <a:extLst>
                <a:ext uri="{FF2B5EF4-FFF2-40B4-BE49-F238E27FC236}">
                  <a16:creationId xmlns:a16="http://schemas.microsoft.com/office/drawing/2014/main" id="{ECF0F26D-6E61-4E5C-B68A-D5F275901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5649913"/>
              <a:ext cx="125413" cy="258762"/>
            </a:xfrm>
            <a:custGeom>
              <a:avLst/>
              <a:gdLst>
                <a:gd name="T0" fmla="*/ 0 w 347"/>
                <a:gd name="T1" fmla="*/ 711 h 719"/>
                <a:gd name="T2" fmla="*/ 212 w 347"/>
                <a:gd name="T3" fmla="*/ 0 h 719"/>
                <a:gd name="T4" fmla="*/ 347 w 347"/>
                <a:gd name="T5" fmla="*/ 719 h 719"/>
                <a:gd name="T6" fmla="*/ 0 w 347"/>
                <a:gd name="T7" fmla="*/ 71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719">
                  <a:moveTo>
                    <a:pt x="0" y="711"/>
                  </a:moveTo>
                  <a:lnTo>
                    <a:pt x="212" y="0"/>
                  </a:lnTo>
                  <a:lnTo>
                    <a:pt x="347" y="719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6" name="Freeform 12">
              <a:extLst>
                <a:ext uri="{FF2B5EF4-FFF2-40B4-BE49-F238E27FC236}">
                  <a16:creationId xmlns:a16="http://schemas.microsoft.com/office/drawing/2014/main" id="{04399A91-7170-4C61-9DCB-C8490C0A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5686425"/>
              <a:ext cx="96838" cy="228600"/>
            </a:xfrm>
            <a:custGeom>
              <a:avLst/>
              <a:gdLst>
                <a:gd name="T0" fmla="*/ 0 w 271"/>
                <a:gd name="T1" fmla="*/ 627 h 635"/>
                <a:gd name="T2" fmla="*/ 153 w 271"/>
                <a:gd name="T3" fmla="*/ 0 h 635"/>
                <a:gd name="T4" fmla="*/ 271 w 271"/>
                <a:gd name="T5" fmla="*/ 635 h 635"/>
                <a:gd name="T6" fmla="*/ 0 w 271"/>
                <a:gd name="T7" fmla="*/ 62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635">
                  <a:moveTo>
                    <a:pt x="0" y="627"/>
                  </a:moveTo>
                  <a:lnTo>
                    <a:pt x="153" y="0"/>
                  </a:lnTo>
                  <a:lnTo>
                    <a:pt x="271" y="635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13">
              <a:extLst>
                <a:ext uri="{FF2B5EF4-FFF2-40B4-BE49-F238E27FC236}">
                  <a16:creationId xmlns:a16="http://schemas.microsoft.com/office/drawing/2014/main" id="{58BB5327-8E7B-4039-83F4-651E779BB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5710238"/>
              <a:ext cx="98425" cy="211137"/>
            </a:xfrm>
            <a:custGeom>
              <a:avLst/>
              <a:gdLst>
                <a:gd name="T0" fmla="*/ 0 w 271"/>
                <a:gd name="T1" fmla="*/ 584 h 584"/>
                <a:gd name="T2" fmla="*/ 161 w 271"/>
                <a:gd name="T3" fmla="*/ 0 h 584"/>
                <a:gd name="T4" fmla="*/ 271 w 271"/>
                <a:gd name="T5" fmla="*/ 584 h 584"/>
                <a:gd name="T6" fmla="*/ 0 w 271"/>
                <a:gd name="T7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584">
                  <a:moveTo>
                    <a:pt x="0" y="584"/>
                  </a:moveTo>
                  <a:lnTo>
                    <a:pt x="161" y="0"/>
                  </a:lnTo>
                  <a:lnTo>
                    <a:pt x="271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8" name="Freeform 14">
              <a:extLst>
                <a:ext uri="{FF2B5EF4-FFF2-40B4-BE49-F238E27FC236}">
                  <a16:creationId xmlns:a16="http://schemas.microsoft.com/office/drawing/2014/main" id="{A44D87B7-11A1-4587-BE7A-0E6E8B0C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5726113"/>
              <a:ext cx="90488" cy="204787"/>
            </a:xfrm>
            <a:custGeom>
              <a:avLst/>
              <a:gdLst>
                <a:gd name="T0" fmla="*/ 0 w 254"/>
                <a:gd name="T1" fmla="*/ 559 h 568"/>
                <a:gd name="T2" fmla="*/ 170 w 254"/>
                <a:gd name="T3" fmla="*/ 0 h 568"/>
                <a:gd name="T4" fmla="*/ 254 w 254"/>
                <a:gd name="T5" fmla="*/ 568 h 568"/>
                <a:gd name="T6" fmla="*/ 0 w 254"/>
                <a:gd name="T7" fmla="*/ 55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68">
                  <a:moveTo>
                    <a:pt x="0" y="559"/>
                  </a:moveTo>
                  <a:lnTo>
                    <a:pt x="170" y="0"/>
                  </a:lnTo>
                  <a:lnTo>
                    <a:pt x="254" y="568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15">
              <a:extLst>
                <a:ext uri="{FF2B5EF4-FFF2-40B4-BE49-F238E27FC236}">
                  <a16:creationId xmlns:a16="http://schemas.microsoft.com/office/drawing/2014/main" id="{26B60F28-24CC-4A56-A064-991F41A47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5753100"/>
              <a:ext cx="84138" cy="182562"/>
            </a:xfrm>
            <a:custGeom>
              <a:avLst/>
              <a:gdLst>
                <a:gd name="T0" fmla="*/ 0 w 237"/>
                <a:gd name="T1" fmla="*/ 500 h 508"/>
                <a:gd name="T2" fmla="*/ 153 w 237"/>
                <a:gd name="T3" fmla="*/ 0 h 508"/>
                <a:gd name="T4" fmla="*/ 237 w 237"/>
                <a:gd name="T5" fmla="*/ 508 h 508"/>
                <a:gd name="T6" fmla="*/ 0 w 237"/>
                <a:gd name="T7" fmla="*/ 50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08">
                  <a:moveTo>
                    <a:pt x="0" y="500"/>
                  </a:moveTo>
                  <a:lnTo>
                    <a:pt x="153" y="0"/>
                  </a:lnTo>
                  <a:lnTo>
                    <a:pt x="237" y="508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0" name="Freeform 16">
              <a:extLst>
                <a:ext uri="{FF2B5EF4-FFF2-40B4-BE49-F238E27FC236}">
                  <a16:creationId xmlns:a16="http://schemas.microsoft.com/office/drawing/2014/main" id="{8A93A99F-804E-4F37-89FF-D73A802D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5768975"/>
              <a:ext cx="88900" cy="173037"/>
            </a:xfrm>
            <a:custGeom>
              <a:avLst/>
              <a:gdLst>
                <a:gd name="T0" fmla="*/ 0 w 246"/>
                <a:gd name="T1" fmla="*/ 474 h 482"/>
                <a:gd name="T2" fmla="*/ 110 w 246"/>
                <a:gd name="T3" fmla="*/ 0 h 482"/>
                <a:gd name="T4" fmla="*/ 246 w 246"/>
                <a:gd name="T5" fmla="*/ 482 h 482"/>
                <a:gd name="T6" fmla="*/ 0 w 246"/>
                <a:gd name="T7" fmla="*/ 47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482">
                  <a:moveTo>
                    <a:pt x="0" y="474"/>
                  </a:moveTo>
                  <a:lnTo>
                    <a:pt x="110" y="0"/>
                  </a:lnTo>
                  <a:lnTo>
                    <a:pt x="246" y="482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1" name="Freeform 17">
              <a:extLst>
                <a:ext uri="{FF2B5EF4-FFF2-40B4-BE49-F238E27FC236}">
                  <a16:creationId xmlns:a16="http://schemas.microsoft.com/office/drawing/2014/main" id="{C6BAA1EA-6FC3-4D60-AD07-B45F5C0C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5789613"/>
              <a:ext cx="106363" cy="158750"/>
            </a:xfrm>
            <a:custGeom>
              <a:avLst/>
              <a:gdLst>
                <a:gd name="T0" fmla="*/ 0 w 296"/>
                <a:gd name="T1" fmla="*/ 432 h 440"/>
                <a:gd name="T2" fmla="*/ 178 w 296"/>
                <a:gd name="T3" fmla="*/ 0 h 440"/>
                <a:gd name="T4" fmla="*/ 296 w 296"/>
                <a:gd name="T5" fmla="*/ 440 h 440"/>
                <a:gd name="T6" fmla="*/ 0 w 296"/>
                <a:gd name="T7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440">
                  <a:moveTo>
                    <a:pt x="0" y="432"/>
                  </a:moveTo>
                  <a:lnTo>
                    <a:pt x="178" y="0"/>
                  </a:lnTo>
                  <a:lnTo>
                    <a:pt x="296" y="44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2" name="Freeform 18">
              <a:extLst>
                <a:ext uri="{FF2B5EF4-FFF2-40B4-BE49-F238E27FC236}">
                  <a16:creationId xmlns:a16="http://schemas.microsoft.com/office/drawing/2014/main" id="{E9FB3258-CA53-47A5-8576-E3DBE9A51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5805488"/>
              <a:ext cx="82550" cy="155575"/>
            </a:xfrm>
            <a:custGeom>
              <a:avLst/>
              <a:gdLst>
                <a:gd name="T0" fmla="*/ 0 w 229"/>
                <a:gd name="T1" fmla="*/ 415 h 432"/>
                <a:gd name="T2" fmla="*/ 144 w 229"/>
                <a:gd name="T3" fmla="*/ 0 h 432"/>
                <a:gd name="T4" fmla="*/ 229 w 229"/>
                <a:gd name="T5" fmla="*/ 432 h 432"/>
                <a:gd name="T6" fmla="*/ 0 w 229"/>
                <a:gd name="T7" fmla="*/ 41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432">
                  <a:moveTo>
                    <a:pt x="0" y="415"/>
                  </a:moveTo>
                  <a:lnTo>
                    <a:pt x="144" y="0"/>
                  </a:lnTo>
                  <a:lnTo>
                    <a:pt x="229" y="432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3" name="Freeform 19">
              <a:extLst>
                <a:ext uri="{FF2B5EF4-FFF2-40B4-BE49-F238E27FC236}">
                  <a16:creationId xmlns:a16="http://schemas.microsoft.com/office/drawing/2014/main" id="{3E968F7D-91E3-4238-AC49-BD37AF4D2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5816600"/>
              <a:ext cx="69850" cy="155575"/>
            </a:xfrm>
            <a:custGeom>
              <a:avLst/>
              <a:gdLst>
                <a:gd name="T0" fmla="*/ 0 w 194"/>
                <a:gd name="T1" fmla="*/ 424 h 432"/>
                <a:gd name="T2" fmla="*/ 110 w 194"/>
                <a:gd name="T3" fmla="*/ 0 h 432"/>
                <a:gd name="T4" fmla="*/ 194 w 194"/>
                <a:gd name="T5" fmla="*/ 432 h 432"/>
                <a:gd name="T6" fmla="*/ 0 w 194"/>
                <a:gd name="T7" fmla="*/ 42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32">
                  <a:moveTo>
                    <a:pt x="0" y="424"/>
                  </a:moveTo>
                  <a:lnTo>
                    <a:pt x="110" y="0"/>
                  </a:lnTo>
                  <a:lnTo>
                    <a:pt x="194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4" name="Freeform 20">
              <a:extLst>
                <a:ext uri="{FF2B5EF4-FFF2-40B4-BE49-F238E27FC236}">
                  <a16:creationId xmlns:a16="http://schemas.microsoft.com/office/drawing/2014/main" id="{2BEC9C3B-BEFD-4919-96B6-FBE9D656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5819775"/>
              <a:ext cx="79375" cy="165100"/>
            </a:xfrm>
            <a:custGeom>
              <a:avLst/>
              <a:gdLst>
                <a:gd name="T0" fmla="*/ 0 w 220"/>
                <a:gd name="T1" fmla="*/ 440 h 457"/>
                <a:gd name="T2" fmla="*/ 144 w 220"/>
                <a:gd name="T3" fmla="*/ 0 h 457"/>
                <a:gd name="T4" fmla="*/ 220 w 220"/>
                <a:gd name="T5" fmla="*/ 457 h 457"/>
                <a:gd name="T6" fmla="*/ 0 w 220"/>
                <a:gd name="T7" fmla="*/ 44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457">
                  <a:moveTo>
                    <a:pt x="0" y="440"/>
                  </a:moveTo>
                  <a:lnTo>
                    <a:pt x="144" y="0"/>
                  </a:lnTo>
                  <a:lnTo>
                    <a:pt x="220" y="45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5" name="Freeform 21">
              <a:extLst>
                <a:ext uri="{FF2B5EF4-FFF2-40B4-BE49-F238E27FC236}">
                  <a16:creationId xmlns:a16="http://schemas.microsoft.com/office/drawing/2014/main" id="{E9555740-7184-43A7-BDF0-B5AEC35A5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5822950"/>
              <a:ext cx="84138" cy="187325"/>
            </a:xfrm>
            <a:custGeom>
              <a:avLst/>
              <a:gdLst>
                <a:gd name="T0" fmla="*/ 0 w 237"/>
                <a:gd name="T1" fmla="*/ 491 h 517"/>
                <a:gd name="T2" fmla="*/ 127 w 237"/>
                <a:gd name="T3" fmla="*/ 0 h 517"/>
                <a:gd name="T4" fmla="*/ 237 w 237"/>
                <a:gd name="T5" fmla="*/ 517 h 517"/>
                <a:gd name="T6" fmla="*/ 0 w 237"/>
                <a:gd name="T7" fmla="*/ 49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17">
                  <a:moveTo>
                    <a:pt x="0" y="491"/>
                  </a:moveTo>
                  <a:lnTo>
                    <a:pt x="127" y="0"/>
                  </a:lnTo>
                  <a:lnTo>
                    <a:pt x="237" y="517"/>
                  </a:lnTo>
                  <a:lnTo>
                    <a:pt x="0" y="49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6" name="Freeform 22">
              <a:extLst>
                <a:ext uri="{FF2B5EF4-FFF2-40B4-BE49-F238E27FC236}">
                  <a16:creationId xmlns:a16="http://schemas.microsoft.com/office/drawing/2014/main" id="{86B6B4E3-6734-443D-8D33-B040938D0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00" y="5811838"/>
              <a:ext cx="90488" cy="222250"/>
            </a:xfrm>
            <a:custGeom>
              <a:avLst/>
              <a:gdLst>
                <a:gd name="T0" fmla="*/ 0 w 254"/>
                <a:gd name="T1" fmla="*/ 593 h 618"/>
                <a:gd name="T2" fmla="*/ 119 w 254"/>
                <a:gd name="T3" fmla="*/ 0 h 618"/>
                <a:gd name="T4" fmla="*/ 254 w 254"/>
                <a:gd name="T5" fmla="*/ 618 h 618"/>
                <a:gd name="T6" fmla="*/ 0 w 254"/>
                <a:gd name="T7" fmla="*/ 59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618">
                  <a:moveTo>
                    <a:pt x="0" y="593"/>
                  </a:moveTo>
                  <a:lnTo>
                    <a:pt x="119" y="0"/>
                  </a:lnTo>
                  <a:lnTo>
                    <a:pt x="254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23">
              <a:extLst>
                <a:ext uri="{FF2B5EF4-FFF2-40B4-BE49-F238E27FC236}">
                  <a16:creationId xmlns:a16="http://schemas.microsoft.com/office/drawing/2014/main" id="{CC648A20-BADD-4D83-AF0B-1708DC43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5811838"/>
              <a:ext cx="85725" cy="238125"/>
            </a:xfrm>
            <a:custGeom>
              <a:avLst/>
              <a:gdLst>
                <a:gd name="T0" fmla="*/ 0 w 237"/>
                <a:gd name="T1" fmla="*/ 644 h 661"/>
                <a:gd name="T2" fmla="*/ 85 w 237"/>
                <a:gd name="T3" fmla="*/ 0 h 661"/>
                <a:gd name="T4" fmla="*/ 237 w 237"/>
                <a:gd name="T5" fmla="*/ 661 h 661"/>
                <a:gd name="T6" fmla="*/ 0 w 237"/>
                <a:gd name="T7" fmla="*/ 644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661">
                  <a:moveTo>
                    <a:pt x="0" y="644"/>
                  </a:moveTo>
                  <a:lnTo>
                    <a:pt x="85" y="0"/>
                  </a:lnTo>
                  <a:lnTo>
                    <a:pt x="237" y="661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24">
              <a:extLst>
                <a:ext uri="{FF2B5EF4-FFF2-40B4-BE49-F238E27FC236}">
                  <a16:creationId xmlns:a16="http://schemas.microsoft.com/office/drawing/2014/main" id="{889AE0A0-501F-48B0-BE45-490D3D6DE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5780088"/>
              <a:ext cx="95250" cy="257175"/>
            </a:xfrm>
            <a:custGeom>
              <a:avLst/>
              <a:gdLst>
                <a:gd name="T0" fmla="*/ 0 w 262"/>
                <a:gd name="T1" fmla="*/ 711 h 711"/>
                <a:gd name="T2" fmla="*/ 25 w 262"/>
                <a:gd name="T3" fmla="*/ 0 h 711"/>
                <a:gd name="T4" fmla="*/ 262 w 262"/>
                <a:gd name="T5" fmla="*/ 652 h 711"/>
                <a:gd name="T6" fmla="*/ 0 w 262"/>
                <a:gd name="T7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711">
                  <a:moveTo>
                    <a:pt x="0" y="711"/>
                  </a:moveTo>
                  <a:lnTo>
                    <a:pt x="25" y="0"/>
                  </a:lnTo>
                  <a:lnTo>
                    <a:pt x="262" y="652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25">
              <a:extLst>
                <a:ext uri="{FF2B5EF4-FFF2-40B4-BE49-F238E27FC236}">
                  <a16:creationId xmlns:a16="http://schemas.microsoft.com/office/drawing/2014/main" id="{1BDDBD7A-3C0F-4F61-994C-5BAD254D2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5735638"/>
              <a:ext cx="103188" cy="209550"/>
            </a:xfrm>
            <a:custGeom>
              <a:avLst/>
              <a:gdLst>
                <a:gd name="T0" fmla="*/ 59 w 288"/>
                <a:gd name="T1" fmla="*/ 584 h 584"/>
                <a:gd name="T2" fmla="*/ 0 w 288"/>
                <a:gd name="T3" fmla="*/ 0 h 584"/>
                <a:gd name="T4" fmla="*/ 288 w 288"/>
                <a:gd name="T5" fmla="*/ 482 h 584"/>
                <a:gd name="T6" fmla="*/ 59 w 288"/>
                <a:gd name="T7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84">
                  <a:moveTo>
                    <a:pt x="59" y="584"/>
                  </a:moveTo>
                  <a:lnTo>
                    <a:pt x="0" y="0"/>
                  </a:lnTo>
                  <a:lnTo>
                    <a:pt x="288" y="482"/>
                  </a:lnTo>
                  <a:lnTo>
                    <a:pt x="59" y="58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26">
              <a:extLst>
                <a:ext uri="{FF2B5EF4-FFF2-40B4-BE49-F238E27FC236}">
                  <a16:creationId xmlns:a16="http://schemas.microsoft.com/office/drawing/2014/main" id="{44E91A53-70AE-44A9-8A61-7F1DC0BAF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700" y="5680075"/>
              <a:ext cx="82550" cy="161925"/>
            </a:xfrm>
            <a:custGeom>
              <a:avLst/>
              <a:gdLst>
                <a:gd name="T0" fmla="*/ 0 w 229"/>
                <a:gd name="T1" fmla="*/ 449 h 449"/>
                <a:gd name="T2" fmla="*/ 43 w 229"/>
                <a:gd name="T3" fmla="*/ 0 h 449"/>
                <a:gd name="T4" fmla="*/ 229 w 229"/>
                <a:gd name="T5" fmla="*/ 390 h 449"/>
                <a:gd name="T6" fmla="*/ 0 w 229"/>
                <a:gd name="T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449">
                  <a:moveTo>
                    <a:pt x="0" y="449"/>
                  </a:moveTo>
                  <a:lnTo>
                    <a:pt x="43" y="0"/>
                  </a:lnTo>
                  <a:lnTo>
                    <a:pt x="229" y="390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27">
              <a:extLst>
                <a:ext uri="{FF2B5EF4-FFF2-40B4-BE49-F238E27FC236}">
                  <a16:creationId xmlns:a16="http://schemas.microsoft.com/office/drawing/2014/main" id="{07E712C1-E91F-4A2C-80AC-8288F65E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0" y="5621338"/>
              <a:ext cx="96838" cy="171450"/>
            </a:xfrm>
            <a:custGeom>
              <a:avLst/>
              <a:gdLst>
                <a:gd name="T0" fmla="*/ 0 w 271"/>
                <a:gd name="T1" fmla="*/ 475 h 475"/>
                <a:gd name="T2" fmla="*/ 51 w 271"/>
                <a:gd name="T3" fmla="*/ 0 h 475"/>
                <a:gd name="T4" fmla="*/ 271 w 271"/>
                <a:gd name="T5" fmla="*/ 432 h 475"/>
                <a:gd name="T6" fmla="*/ 0 w 271"/>
                <a:gd name="T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475">
                  <a:moveTo>
                    <a:pt x="0" y="475"/>
                  </a:moveTo>
                  <a:lnTo>
                    <a:pt x="51" y="0"/>
                  </a:lnTo>
                  <a:lnTo>
                    <a:pt x="271" y="43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28">
              <a:extLst>
                <a:ext uri="{FF2B5EF4-FFF2-40B4-BE49-F238E27FC236}">
                  <a16:creationId xmlns:a16="http://schemas.microsoft.com/office/drawing/2014/main" id="{05181C6F-C145-4AFE-ABED-F93095A8A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238" y="5551488"/>
              <a:ext cx="98425" cy="204787"/>
            </a:xfrm>
            <a:custGeom>
              <a:avLst/>
              <a:gdLst>
                <a:gd name="T0" fmla="*/ 0 w 271"/>
                <a:gd name="T1" fmla="*/ 567 h 567"/>
                <a:gd name="T2" fmla="*/ 60 w 271"/>
                <a:gd name="T3" fmla="*/ 0 h 567"/>
                <a:gd name="T4" fmla="*/ 271 w 271"/>
                <a:gd name="T5" fmla="*/ 525 h 567"/>
                <a:gd name="T6" fmla="*/ 0 w 271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567">
                  <a:moveTo>
                    <a:pt x="0" y="567"/>
                  </a:moveTo>
                  <a:lnTo>
                    <a:pt x="60" y="0"/>
                  </a:lnTo>
                  <a:lnTo>
                    <a:pt x="271" y="52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29">
              <a:extLst>
                <a:ext uri="{FF2B5EF4-FFF2-40B4-BE49-F238E27FC236}">
                  <a16:creationId xmlns:a16="http://schemas.microsoft.com/office/drawing/2014/main" id="{B23A1DBF-6FD8-42FF-B33D-4AD809A57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763" y="5534025"/>
              <a:ext cx="79375" cy="182562"/>
            </a:xfrm>
            <a:custGeom>
              <a:avLst/>
              <a:gdLst>
                <a:gd name="T0" fmla="*/ 0 w 221"/>
                <a:gd name="T1" fmla="*/ 508 h 508"/>
                <a:gd name="T2" fmla="*/ 26 w 221"/>
                <a:gd name="T3" fmla="*/ 0 h 508"/>
                <a:gd name="T4" fmla="*/ 221 w 221"/>
                <a:gd name="T5" fmla="*/ 474 h 508"/>
                <a:gd name="T6" fmla="*/ 0 w 221"/>
                <a:gd name="T7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508">
                  <a:moveTo>
                    <a:pt x="0" y="508"/>
                  </a:moveTo>
                  <a:lnTo>
                    <a:pt x="26" y="0"/>
                  </a:lnTo>
                  <a:lnTo>
                    <a:pt x="221" y="474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30">
              <a:extLst>
                <a:ext uri="{FF2B5EF4-FFF2-40B4-BE49-F238E27FC236}">
                  <a16:creationId xmlns:a16="http://schemas.microsoft.com/office/drawing/2014/main" id="{32789EA4-C304-42EB-BD11-AAD2A3E83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5454650"/>
              <a:ext cx="125413" cy="215900"/>
            </a:xfrm>
            <a:custGeom>
              <a:avLst/>
              <a:gdLst>
                <a:gd name="T0" fmla="*/ 42 w 347"/>
                <a:gd name="T1" fmla="*/ 601 h 601"/>
                <a:gd name="T2" fmla="*/ 0 w 347"/>
                <a:gd name="T3" fmla="*/ 0 h 601"/>
                <a:gd name="T4" fmla="*/ 347 w 347"/>
                <a:gd name="T5" fmla="*/ 542 h 601"/>
                <a:gd name="T6" fmla="*/ 42 w 347"/>
                <a:gd name="T7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01">
                  <a:moveTo>
                    <a:pt x="42" y="601"/>
                  </a:moveTo>
                  <a:lnTo>
                    <a:pt x="0" y="0"/>
                  </a:lnTo>
                  <a:lnTo>
                    <a:pt x="347" y="542"/>
                  </a:lnTo>
                  <a:lnTo>
                    <a:pt x="42" y="60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Freeform 31">
              <a:extLst>
                <a:ext uri="{FF2B5EF4-FFF2-40B4-BE49-F238E27FC236}">
                  <a16:creationId xmlns:a16="http://schemas.microsoft.com/office/drawing/2014/main" id="{E4EFF778-520F-4D1B-ADE5-295B73EA7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413" y="5365750"/>
              <a:ext cx="153988" cy="238125"/>
            </a:xfrm>
            <a:custGeom>
              <a:avLst/>
              <a:gdLst>
                <a:gd name="T0" fmla="*/ 119 w 424"/>
                <a:gd name="T1" fmla="*/ 661 h 661"/>
                <a:gd name="T2" fmla="*/ 0 w 424"/>
                <a:gd name="T3" fmla="*/ 0 h 661"/>
                <a:gd name="T4" fmla="*/ 424 w 424"/>
                <a:gd name="T5" fmla="*/ 568 h 661"/>
                <a:gd name="T6" fmla="*/ 119 w 424"/>
                <a:gd name="T7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" h="661">
                  <a:moveTo>
                    <a:pt x="119" y="661"/>
                  </a:moveTo>
                  <a:lnTo>
                    <a:pt x="0" y="0"/>
                  </a:lnTo>
                  <a:lnTo>
                    <a:pt x="424" y="568"/>
                  </a:lnTo>
                  <a:lnTo>
                    <a:pt x="119" y="66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6" name="Freeform 32">
              <a:extLst>
                <a:ext uri="{FF2B5EF4-FFF2-40B4-BE49-F238E27FC236}">
                  <a16:creationId xmlns:a16="http://schemas.microsoft.com/office/drawing/2014/main" id="{8D4F8003-0EA0-47EE-9ED8-8A7FF015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288" y="5253038"/>
              <a:ext cx="149225" cy="254000"/>
            </a:xfrm>
            <a:custGeom>
              <a:avLst/>
              <a:gdLst>
                <a:gd name="T0" fmla="*/ 119 w 415"/>
                <a:gd name="T1" fmla="*/ 703 h 703"/>
                <a:gd name="T2" fmla="*/ 0 w 415"/>
                <a:gd name="T3" fmla="*/ 0 h 703"/>
                <a:gd name="T4" fmla="*/ 415 w 415"/>
                <a:gd name="T5" fmla="*/ 550 h 703"/>
                <a:gd name="T6" fmla="*/ 119 w 415"/>
                <a:gd name="T7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703">
                  <a:moveTo>
                    <a:pt x="119" y="703"/>
                  </a:moveTo>
                  <a:lnTo>
                    <a:pt x="0" y="0"/>
                  </a:lnTo>
                  <a:lnTo>
                    <a:pt x="415" y="550"/>
                  </a:lnTo>
                  <a:lnTo>
                    <a:pt x="119" y="70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7A7A9197-91E5-48A4-8FEE-381F39D5E5F8}"/>
              </a:ext>
            </a:extLst>
          </p:cNvPr>
          <p:cNvGrpSpPr/>
          <p:nvPr/>
        </p:nvGrpSpPr>
        <p:grpSpPr>
          <a:xfrm>
            <a:off x="3375025" y="3479165"/>
            <a:ext cx="7092950" cy="1862138"/>
            <a:chOff x="3375025" y="3489325"/>
            <a:chExt cx="7092950" cy="1862138"/>
          </a:xfrm>
        </p:grpSpPr>
        <p:sp>
          <p:nvSpPr>
            <p:cNvPr id="328" name="Freeform 33">
              <a:extLst>
                <a:ext uri="{FF2B5EF4-FFF2-40B4-BE49-F238E27FC236}">
                  <a16:creationId xmlns:a16="http://schemas.microsoft.com/office/drawing/2014/main" id="{A09F615C-B50D-49BE-8E4B-D051B0765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5199063"/>
              <a:ext cx="258763" cy="152400"/>
            </a:xfrm>
            <a:custGeom>
              <a:avLst/>
              <a:gdLst>
                <a:gd name="T0" fmla="*/ 524 w 719"/>
                <a:gd name="T1" fmla="*/ 423 h 423"/>
                <a:gd name="T2" fmla="*/ 0 w 719"/>
                <a:gd name="T3" fmla="*/ 0 h 423"/>
                <a:gd name="T4" fmla="*/ 719 w 719"/>
                <a:gd name="T5" fmla="*/ 254 h 423"/>
                <a:gd name="T6" fmla="*/ 524 w 719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423">
                  <a:moveTo>
                    <a:pt x="524" y="423"/>
                  </a:moveTo>
                  <a:lnTo>
                    <a:pt x="0" y="0"/>
                  </a:lnTo>
                  <a:lnTo>
                    <a:pt x="719" y="254"/>
                  </a:lnTo>
                  <a:lnTo>
                    <a:pt x="524" y="42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Freeform 34">
              <a:extLst>
                <a:ext uri="{FF2B5EF4-FFF2-40B4-BE49-F238E27FC236}">
                  <a16:creationId xmlns:a16="http://schemas.microsoft.com/office/drawing/2014/main" id="{924DE76B-FD5C-4F90-90F1-EF2F30C8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5027613"/>
              <a:ext cx="368300" cy="93662"/>
            </a:xfrm>
            <a:custGeom>
              <a:avLst/>
              <a:gdLst>
                <a:gd name="T0" fmla="*/ 1024 w 1024"/>
                <a:gd name="T1" fmla="*/ 0 h 262"/>
                <a:gd name="T2" fmla="*/ 889 w 1024"/>
                <a:gd name="T3" fmla="*/ 262 h 262"/>
                <a:gd name="T4" fmla="*/ 0 w 1024"/>
                <a:gd name="T5" fmla="*/ 93 h 262"/>
                <a:gd name="T6" fmla="*/ 1024 w 1024"/>
                <a:gd name="T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4" h="262">
                  <a:moveTo>
                    <a:pt x="1024" y="0"/>
                  </a:moveTo>
                  <a:lnTo>
                    <a:pt x="889" y="262"/>
                  </a:lnTo>
                  <a:lnTo>
                    <a:pt x="0" y="93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0" name="Freeform 35">
              <a:extLst>
                <a:ext uri="{FF2B5EF4-FFF2-40B4-BE49-F238E27FC236}">
                  <a16:creationId xmlns:a16="http://schemas.microsoft.com/office/drawing/2014/main" id="{047567C0-D396-475D-BF38-B6A82249A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6488" y="4733925"/>
              <a:ext cx="411163" cy="263525"/>
            </a:xfrm>
            <a:custGeom>
              <a:avLst/>
              <a:gdLst>
                <a:gd name="T0" fmla="*/ 847 w 1143"/>
                <a:gd name="T1" fmla="*/ 0 h 728"/>
                <a:gd name="T2" fmla="*/ 1143 w 1143"/>
                <a:gd name="T3" fmla="*/ 194 h 728"/>
                <a:gd name="T4" fmla="*/ 0 w 1143"/>
                <a:gd name="T5" fmla="*/ 728 h 728"/>
                <a:gd name="T6" fmla="*/ 847 w 1143"/>
                <a:gd name="T7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728">
                  <a:moveTo>
                    <a:pt x="847" y="0"/>
                  </a:moveTo>
                  <a:lnTo>
                    <a:pt x="1143" y="194"/>
                  </a:lnTo>
                  <a:lnTo>
                    <a:pt x="0" y="72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1" name="Freeform 36">
              <a:extLst>
                <a:ext uri="{FF2B5EF4-FFF2-40B4-BE49-F238E27FC236}">
                  <a16:creationId xmlns:a16="http://schemas.microsoft.com/office/drawing/2014/main" id="{DD132CF7-558A-4D6F-8FC6-101F15BE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5" y="4651375"/>
              <a:ext cx="149225" cy="312737"/>
            </a:xfrm>
            <a:custGeom>
              <a:avLst/>
              <a:gdLst>
                <a:gd name="T0" fmla="*/ 415 w 415"/>
                <a:gd name="T1" fmla="*/ 17 h 864"/>
                <a:gd name="T2" fmla="*/ 0 w 415"/>
                <a:gd name="T3" fmla="*/ 864 h 864"/>
                <a:gd name="T4" fmla="*/ 161 w 415"/>
                <a:gd name="T5" fmla="*/ 0 h 864"/>
                <a:gd name="T6" fmla="*/ 415 w 415"/>
                <a:gd name="T7" fmla="*/ 17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864">
                  <a:moveTo>
                    <a:pt x="415" y="17"/>
                  </a:moveTo>
                  <a:lnTo>
                    <a:pt x="0" y="864"/>
                  </a:lnTo>
                  <a:lnTo>
                    <a:pt x="161" y="0"/>
                  </a:lnTo>
                  <a:lnTo>
                    <a:pt x="415" y="1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2" name="Freeform 37">
              <a:extLst>
                <a:ext uri="{FF2B5EF4-FFF2-40B4-BE49-F238E27FC236}">
                  <a16:creationId xmlns:a16="http://schemas.microsoft.com/office/drawing/2014/main" id="{CB0387D7-3892-465C-8C11-B8924A51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0" y="4637088"/>
              <a:ext cx="93663" cy="271462"/>
            </a:xfrm>
            <a:custGeom>
              <a:avLst/>
              <a:gdLst>
                <a:gd name="T0" fmla="*/ 263 w 263"/>
                <a:gd name="T1" fmla="*/ 17 h 753"/>
                <a:gd name="T2" fmla="*/ 0 w 263"/>
                <a:gd name="T3" fmla="*/ 753 h 753"/>
                <a:gd name="T4" fmla="*/ 17 w 263"/>
                <a:gd name="T5" fmla="*/ 0 h 753"/>
                <a:gd name="T6" fmla="*/ 263 w 263"/>
                <a:gd name="T7" fmla="*/ 17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753">
                  <a:moveTo>
                    <a:pt x="263" y="17"/>
                  </a:moveTo>
                  <a:lnTo>
                    <a:pt x="0" y="753"/>
                  </a:lnTo>
                  <a:lnTo>
                    <a:pt x="17" y="0"/>
                  </a:lnTo>
                  <a:lnTo>
                    <a:pt x="263" y="1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Freeform 38">
              <a:extLst>
                <a:ext uri="{FF2B5EF4-FFF2-40B4-BE49-F238E27FC236}">
                  <a16:creationId xmlns:a16="http://schemas.microsoft.com/office/drawing/2014/main" id="{95B5C37F-48F2-4D4C-9679-B79FD84F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4610100"/>
              <a:ext cx="92075" cy="255587"/>
            </a:xfrm>
            <a:custGeom>
              <a:avLst/>
              <a:gdLst>
                <a:gd name="T0" fmla="*/ 0 w 254"/>
                <a:gd name="T1" fmla="*/ 0 h 711"/>
                <a:gd name="T2" fmla="*/ 254 w 254"/>
                <a:gd name="T3" fmla="*/ 25 h 711"/>
                <a:gd name="T4" fmla="*/ 76 w 254"/>
                <a:gd name="T5" fmla="*/ 711 h 711"/>
                <a:gd name="T6" fmla="*/ 0 w 254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711">
                  <a:moveTo>
                    <a:pt x="0" y="0"/>
                  </a:moveTo>
                  <a:lnTo>
                    <a:pt x="254" y="25"/>
                  </a:lnTo>
                  <a:lnTo>
                    <a:pt x="76" y="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4" name="Freeform 39">
              <a:extLst>
                <a:ext uri="{FF2B5EF4-FFF2-40B4-BE49-F238E27FC236}">
                  <a16:creationId xmlns:a16="http://schemas.microsoft.com/office/drawing/2014/main" id="{FCC2C6BF-DF54-475C-85DE-B17908426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5" y="4570413"/>
              <a:ext cx="93663" cy="282575"/>
            </a:xfrm>
            <a:custGeom>
              <a:avLst/>
              <a:gdLst>
                <a:gd name="T0" fmla="*/ 263 w 263"/>
                <a:gd name="T1" fmla="*/ 50 h 787"/>
                <a:gd name="T2" fmla="*/ 34 w 263"/>
                <a:gd name="T3" fmla="*/ 787 h 787"/>
                <a:gd name="T4" fmla="*/ 0 w 263"/>
                <a:gd name="T5" fmla="*/ 0 h 787"/>
                <a:gd name="T6" fmla="*/ 263 w 263"/>
                <a:gd name="T7" fmla="*/ 5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787">
                  <a:moveTo>
                    <a:pt x="263" y="50"/>
                  </a:moveTo>
                  <a:lnTo>
                    <a:pt x="34" y="787"/>
                  </a:lnTo>
                  <a:lnTo>
                    <a:pt x="0" y="0"/>
                  </a:lnTo>
                  <a:lnTo>
                    <a:pt x="263" y="5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5" name="Freeform 40">
              <a:extLst>
                <a:ext uri="{FF2B5EF4-FFF2-40B4-BE49-F238E27FC236}">
                  <a16:creationId xmlns:a16="http://schemas.microsoft.com/office/drawing/2014/main" id="{4F51772F-4366-4CAA-B741-8B810B89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738" y="4521200"/>
              <a:ext cx="134938" cy="280987"/>
            </a:xfrm>
            <a:custGeom>
              <a:avLst/>
              <a:gdLst>
                <a:gd name="T0" fmla="*/ 372 w 372"/>
                <a:gd name="T1" fmla="*/ 59 h 779"/>
                <a:gd name="T2" fmla="*/ 33 w 372"/>
                <a:gd name="T3" fmla="*/ 779 h 779"/>
                <a:gd name="T4" fmla="*/ 0 w 372"/>
                <a:gd name="T5" fmla="*/ 0 h 779"/>
                <a:gd name="T6" fmla="*/ 372 w 372"/>
                <a:gd name="T7" fmla="*/ 5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79">
                  <a:moveTo>
                    <a:pt x="372" y="59"/>
                  </a:moveTo>
                  <a:lnTo>
                    <a:pt x="33" y="779"/>
                  </a:lnTo>
                  <a:lnTo>
                    <a:pt x="0" y="0"/>
                  </a:lnTo>
                  <a:lnTo>
                    <a:pt x="372" y="59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6" name="Freeform 41">
              <a:extLst>
                <a:ext uri="{FF2B5EF4-FFF2-40B4-BE49-F238E27FC236}">
                  <a16:creationId xmlns:a16="http://schemas.microsoft.com/office/drawing/2014/main" id="{97EFEAE0-2922-4357-B23F-B9EEC7A82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0" y="4459288"/>
              <a:ext cx="120650" cy="274637"/>
            </a:xfrm>
            <a:custGeom>
              <a:avLst/>
              <a:gdLst>
                <a:gd name="T0" fmla="*/ 338 w 338"/>
                <a:gd name="T1" fmla="*/ 67 h 762"/>
                <a:gd name="T2" fmla="*/ 42 w 338"/>
                <a:gd name="T3" fmla="*/ 762 h 762"/>
                <a:gd name="T4" fmla="*/ 0 w 338"/>
                <a:gd name="T5" fmla="*/ 0 h 762"/>
                <a:gd name="T6" fmla="*/ 338 w 338"/>
                <a:gd name="T7" fmla="*/ 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762">
                  <a:moveTo>
                    <a:pt x="338" y="67"/>
                  </a:moveTo>
                  <a:lnTo>
                    <a:pt x="42" y="762"/>
                  </a:lnTo>
                  <a:lnTo>
                    <a:pt x="0" y="0"/>
                  </a:lnTo>
                  <a:lnTo>
                    <a:pt x="338" y="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Freeform 42">
              <a:extLst>
                <a:ext uri="{FF2B5EF4-FFF2-40B4-BE49-F238E27FC236}">
                  <a16:creationId xmlns:a16="http://schemas.microsoft.com/office/drawing/2014/main" id="{407A3E17-B036-43A5-A5C9-80F8F1798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138" y="4411663"/>
              <a:ext cx="130175" cy="268287"/>
            </a:xfrm>
            <a:custGeom>
              <a:avLst/>
              <a:gdLst>
                <a:gd name="T0" fmla="*/ 364 w 364"/>
                <a:gd name="T1" fmla="*/ 68 h 745"/>
                <a:gd name="T2" fmla="*/ 17 w 364"/>
                <a:gd name="T3" fmla="*/ 745 h 745"/>
                <a:gd name="T4" fmla="*/ 0 w 364"/>
                <a:gd name="T5" fmla="*/ 0 h 745"/>
                <a:gd name="T6" fmla="*/ 364 w 364"/>
                <a:gd name="T7" fmla="*/ 6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745">
                  <a:moveTo>
                    <a:pt x="364" y="68"/>
                  </a:moveTo>
                  <a:lnTo>
                    <a:pt x="17" y="745"/>
                  </a:lnTo>
                  <a:lnTo>
                    <a:pt x="0" y="0"/>
                  </a:lnTo>
                  <a:lnTo>
                    <a:pt x="364" y="6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8" name="Freeform 43">
              <a:extLst>
                <a:ext uri="{FF2B5EF4-FFF2-40B4-BE49-F238E27FC236}">
                  <a16:creationId xmlns:a16="http://schemas.microsoft.com/office/drawing/2014/main" id="{5575A685-BEA3-4D26-ADA7-8E91E9F19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4352925"/>
              <a:ext cx="131763" cy="241300"/>
            </a:xfrm>
            <a:custGeom>
              <a:avLst/>
              <a:gdLst>
                <a:gd name="T0" fmla="*/ 364 w 364"/>
                <a:gd name="T1" fmla="*/ 60 h 669"/>
                <a:gd name="T2" fmla="*/ 8 w 364"/>
                <a:gd name="T3" fmla="*/ 669 h 669"/>
                <a:gd name="T4" fmla="*/ 0 w 364"/>
                <a:gd name="T5" fmla="*/ 0 h 669"/>
                <a:gd name="T6" fmla="*/ 364 w 364"/>
                <a:gd name="T7" fmla="*/ 6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669">
                  <a:moveTo>
                    <a:pt x="364" y="60"/>
                  </a:moveTo>
                  <a:lnTo>
                    <a:pt x="8" y="669"/>
                  </a:lnTo>
                  <a:lnTo>
                    <a:pt x="0" y="0"/>
                  </a:lnTo>
                  <a:lnTo>
                    <a:pt x="364" y="6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9" name="Freeform 44">
              <a:extLst>
                <a:ext uri="{FF2B5EF4-FFF2-40B4-BE49-F238E27FC236}">
                  <a16:creationId xmlns:a16="http://schemas.microsoft.com/office/drawing/2014/main" id="{56A155B5-8414-4FAD-950F-75955313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0" y="4306888"/>
              <a:ext cx="147638" cy="220662"/>
            </a:xfrm>
            <a:custGeom>
              <a:avLst/>
              <a:gdLst>
                <a:gd name="T0" fmla="*/ 407 w 407"/>
                <a:gd name="T1" fmla="*/ 60 h 610"/>
                <a:gd name="T2" fmla="*/ 51 w 407"/>
                <a:gd name="T3" fmla="*/ 610 h 610"/>
                <a:gd name="T4" fmla="*/ 0 w 407"/>
                <a:gd name="T5" fmla="*/ 0 h 610"/>
                <a:gd name="T6" fmla="*/ 407 w 407"/>
                <a:gd name="T7" fmla="*/ 6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610">
                  <a:moveTo>
                    <a:pt x="407" y="60"/>
                  </a:moveTo>
                  <a:lnTo>
                    <a:pt x="51" y="610"/>
                  </a:lnTo>
                  <a:lnTo>
                    <a:pt x="0" y="0"/>
                  </a:lnTo>
                  <a:lnTo>
                    <a:pt x="407" y="6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0" name="Freeform 45">
              <a:extLst>
                <a:ext uri="{FF2B5EF4-FFF2-40B4-BE49-F238E27FC236}">
                  <a16:creationId xmlns:a16="http://schemas.microsoft.com/office/drawing/2014/main" id="{ECFF5500-26FD-49A3-8654-3349AD9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4267200"/>
              <a:ext cx="95250" cy="211137"/>
            </a:xfrm>
            <a:custGeom>
              <a:avLst/>
              <a:gdLst>
                <a:gd name="T0" fmla="*/ 263 w 263"/>
                <a:gd name="T1" fmla="*/ 34 h 585"/>
                <a:gd name="T2" fmla="*/ 60 w 263"/>
                <a:gd name="T3" fmla="*/ 585 h 585"/>
                <a:gd name="T4" fmla="*/ 0 w 263"/>
                <a:gd name="T5" fmla="*/ 0 h 585"/>
                <a:gd name="T6" fmla="*/ 263 w 263"/>
                <a:gd name="T7" fmla="*/ 3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585">
                  <a:moveTo>
                    <a:pt x="263" y="34"/>
                  </a:moveTo>
                  <a:lnTo>
                    <a:pt x="60" y="585"/>
                  </a:lnTo>
                  <a:lnTo>
                    <a:pt x="0" y="0"/>
                  </a:lnTo>
                  <a:lnTo>
                    <a:pt x="263" y="3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Freeform 46">
              <a:extLst>
                <a:ext uri="{FF2B5EF4-FFF2-40B4-BE49-F238E27FC236}">
                  <a16:creationId xmlns:a16="http://schemas.microsoft.com/office/drawing/2014/main" id="{2DFA8D06-BD43-404A-9074-91EDBCF2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4225925"/>
              <a:ext cx="90488" cy="200025"/>
            </a:xfrm>
            <a:custGeom>
              <a:avLst/>
              <a:gdLst>
                <a:gd name="T0" fmla="*/ 254 w 254"/>
                <a:gd name="T1" fmla="*/ 42 h 559"/>
                <a:gd name="T2" fmla="*/ 93 w 254"/>
                <a:gd name="T3" fmla="*/ 559 h 559"/>
                <a:gd name="T4" fmla="*/ 0 w 254"/>
                <a:gd name="T5" fmla="*/ 0 h 559"/>
                <a:gd name="T6" fmla="*/ 254 w 254"/>
                <a:gd name="T7" fmla="*/ 4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59">
                  <a:moveTo>
                    <a:pt x="254" y="42"/>
                  </a:moveTo>
                  <a:lnTo>
                    <a:pt x="93" y="559"/>
                  </a:lnTo>
                  <a:lnTo>
                    <a:pt x="0" y="0"/>
                  </a:lnTo>
                  <a:lnTo>
                    <a:pt x="254" y="4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2" name="Freeform 47">
              <a:extLst>
                <a:ext uri="{FF2B5EF4-FFF2-40B4-BE49-F238E27FC236}">
                  <a16:creationId xmlns:a16="http://schemas.microsoft.com/office/drawing/2014/main" id="{53171E16-FF42-4E3F-9FD7-B222C175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186238"/>
              <a:ext cx="109538" cy="212725"/>
            </a:xfrm>
            <a:custGeom>
              <a:avLst/>
              <a:gdLst>
                <a:gd name="T0" fmla="*/ 305 w 305"/>
                <a:gd name="T1" fmla="*/ 51 h 592"/>
                <a:gd name="T2" fmla="*/ 77 w 305"/>
                <a:gd name="T3" fmla="*/ 592 h 592"/>
                <a:gd name="T4" fmla="*/ 0 w 305"/>
                <a:gd name="T5" fmla="*/ 0 h 592"/>
                <a:gd name="T6" fmla="*/ 305 w 305"/>
                <a:gd name="T7" fmla="*/ 5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592">
                  <a:moveTo>
                    <a:pt x="305" y="51"/>
                  </a:moveTo>
                  <a:lnTo>
                    <a:pt x="77" y="592"/>
                  </a:lnTo>
                  <a:lnTo>
                    <a:pt x="0" y="0"/>
                  </a:lnTo>
                  <a:lnTo>
                    <a:pt x="305" y="5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3" name="Freeform 48">
              <a:extLst>
                <a:ext uri="{FF2B5EF4-FFF2-40B4-BE49-F238E27FC236}">
                  <a16:creationId xmlns:a16="http://schemas.microsoft.com/office/drawing/2014/main" id="{89685B30-B947-4730-9867-3875FF9B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151313"/>
              <a:ext cx="103188" cy="211137"/>
            </a:xfrm>
            <a:custGeom>
              <a:avLst/>
              <a:gdLst>
                <a:gd name="T0" fmla="*/ 288 w 288"/>
                <a:gd name="T1" fmla="*/ 42 h 584"/>
                <a:gd name="T2" fmla="*/ 59 w 288"/>
                <a:gd name="T3" fmla="*/ 584 h 584"/>
                <a:gd name="T4" fmla="*/ 0 w 288"/>
                <a:gd name="T5" fmla="*/ 0 h 584"/>
                <a:gd name="T6" fmla="*/ 288 w 288"/>
                <a:gd name="T7" fmla="*/ 4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84">
                  <a:moveTo>
                    <a:pt x="288" y="42"/>
                  </a:moveTo>
                  <a:lnTo>
                    <a:pt x="59" y="584"/>
                  </a:lnTo>
                  <a:lnTo>
                    <a:pt x="0" y="0"/>
                  </a:lnTo>
                  <a:lnTo>
                    <a:pt x="288" y="4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4" name="Freeform 49">
              <a:extLst>
                <a:ext uri="{FF2B5EF4-FFF2-40B4-BE49-F238E27FC236}">
                  <a16:creationId xmlns:a16="http://schemas.microsoft.com/office/drawing/2014/main" id="{71ED94EF-1E01-4D04-BA58-0F604927B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4108450"/>
              <a:ext cx="87313" cy="230187"/>
            </a:xfrm>
            <a:custGeom>
              <a:avLst/>
              <a:gdLst>
                <a:gd name="T0" fmla="*/ 245 w 245"/>
                <a:gd name="T1" fmla="*/ 51 h 635"/>
                <a:gd name="T2" fmla="*/ 17 w 245"/>
                <a:gd name="T3" fmla="*/ 635 h 635"/>
                <a:gd name="T4" fmla="*/ 0 w 245"/>
                <a:gd name="T5" fmla="*/ 0 h 635"/>
                <a:gd name="T6" fmla="*/ 245 w 245"/>
                <a:gd name="T7" fmla="*/ 5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35">
                  <a:moveTo>
                    <a:pt x="245" y="51"/>
                  </a:moveTo>
                  <a:lnTo>
                    <a:pt x="17" y="635"/>
                  </a:lnTo>
                  <a:lnTo>
                    <a:pt x="0" y="0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Freeform 50">
              <a:extLst>
                <a:ext uri="{FF2B5EF4-FFF2-40B4-BE49-F238E27FC236}">
                  <a16:creationId xmlns:a16="http://schemas.microsoft.com/office/drawing/2014/main" id="{6E27B92E-4FCD-441E-8732-7136A2D8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4054475"/>
              <a:ext cx="119063" cy="252412"/>
            </a:xfrm>
            <a:custGeom>
              <a:avLst/>
              <a:gdLst>
                <a:gd name="T0" fmla="*/ 330 w 330"/>
                <a:gd name="T1" fmla="*/ 67 h 702"/>
                <a:gd name="T2" fmla="*/ 25 w 330"/>
                <a:gd name="T3" fmla="*/ 702 h 702"/>
                <a:gd name="T4" fmla="*/ 0 w 330"/>
                <a:gd name="T5" fmla="*/ 0 h 702"/>
                <a:gd name="T6" fmla="*/ 330 w 330"/>
                <a:gd name="T7" fmla="*/ 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702">
                  <a:moveTo>
                    <a:pt x="330" y="67"/>
                  </a:moveTo>
                  <a:lnTo>
                    <a:pt x="25" y="702"/>
                  </a:lnTo>
                  <a:lnTo>
                    <a:pt x="0" y="0"/>
                  </a:lnTo>
                  <a:lnTo>
                    <a:pt x="330" y="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6" name="Freeform 51">
              <a:extLst>
                <a:ext uri="{FF2B5EF4-FFF2-40B4-BE49-F238E27FC236}">
                  <a16:creationId xmlns:a16="http://schemas.microsoft.com/office/drawing/2014/main" id="{FAF23F58-23B9-45B3-8E44-4401E4B13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3995738"/>
              <a:ext cx="96838" cy="257175"/>
            </a:xfrm>
            <a:custGeom>
              <a:avLst/>
              <a:gdLst>
                <a:gd name="T0" fmla="*/ 270 w 270"/>
                <a:gd name="T1" fmla="*/ 68 h 711"/>
                <a:gd name="T2" fmla="*/ 0 w 270"/>
                <a:gd name="T3" fmla="*/ 711 h 711"/>
                <a:gd name="T4" fmla="*/ 16 w 270"/>
                <a:gd name="T5" fmla="*/ 0 h 711"/>
                <a:gd name="T6" fmla="*/ 270 w 270"/>
                <a:gd name="T7" fmla="*/ 68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711">
                  <a:moveTo>
                    <a:pt x="270" y="68"/>
                  </a:moveTo>
                  <a:lnTo>
                    <a:pt x="0" y="711"/>
                  </a:lnTo>
                  <a:lnTo>
                    <a:pt x="16" y="0"/>
                  </a:lnTo>
                  <a:lnTo>
                    <a:pt x="270" y="6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7" name="Freeform 52">
              <a:extLst>
                <a:ext uri="{FF2B5EF4-FFF2-40B4-BE49-F238E27FC236}">
                  <a16:creationId xmlns:a16="http://schemas.microsoft.com/office/drawing/2014/main" id="{0996873D-4069-4CD0-BA75-4BBB8A6F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5" y="3932238"/>
              <a:ext cx="109538" cy="287337"/>
            </a:xfrm>
            <a:custGeom>
              <a:avLst/>
              <a:gdLst>
                <a:gd name="T0" fmla="*/ 305 w 305"/>
                <a:gd name="T1" fmla="*/ 76 h 796"/>
                <a:gd name="T2" fmla="*/ 9 w 305"/>
                <a:gd name="T3" fmla="*/ 796 h 796"/>
                <a:gd name="T4" fmla="*/ 0 w 305"/>
                <a:gd name="T5" fmla="*/ 0 h 796"/>
                <a:gd name="T6" fmla="*/ 305 w 305"/>
                <a:gd name="T7" fmla="*/ 7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796">
                  <a:moveTo>
                    <a:pt x="305" y="76"/>
                  </a:moveTo>
                  <a:lnTo>
                    <a:pt x="9" y="796"/>
                  </a:lnTo>
                  <a:lnTo>
                    <a:pt x="0" y="0"/>
                  </a:lnTo>
                  <a:lnTo>
                    <a:pt x="305" y="76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8" name="Freeform 53">
              <a:extLst>
                <a:ext uri="{FF2B5EF4-FFF2-40B4-BE49-F238E27FC236}">
                  <a16:creationId xmlns:a16="http://schemas.microsoft.com/office/drawing/2014/main" id="{2D073CAD-575B-4FAB-983B-16A7CA1B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3865563"/>
              <a:ext cx="112713" cy="288925"/>
            </a:xfrm>
            <a:custGeom>
              <a:avLst/>
              <a:gdLst>
                <a:gd name="T0" fmla="*/ 313 w 313"/>
                <a:gd name="T1" fmla="*/ 76 h 804"/>
                <a:gd name="T2" fmla="*/ 0 w 313"/>
                <a:gd name="T3" fmla="*/ 804 h 804"/>
                <a:gd name="T4" fmla="*/ 8 w 313"/>
                <a:gd name="T5" fmla="*/ 0 h 804"/>
                <a:gd name="T6" fmla="*/ 313 w 313"/>
                <a:gd name="T7" fmla="*/ 7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804">
                  <a:moveTo>
                    <a:pt x="313" y="76"/>
                  </a:moveTo>
                  <a:lnTo>
                    <a:pt x="0" y="804"/>
                  </a:lnTo>
                  <a:lnTo>
                    <a:pt x="8" y="0"/>
                  </a:lnTo>
                  <a:lnTo>
                    <a:pt x="313" y="76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Freeform 54">
              <a:extLst>
                <a:ext uri="{FF2B5EF4-FFF2-40B4-BE49-F238E27FC236}">
                  <a16:creationId xmlns:a16="http://schemas.microsoft.com/office/drawing/2014/main" id="{B4C8498C-7DB2-49A6-B224-6083C08E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792538"/>
              <a:ext cx="134938" cy="298450"/>
            </a:xfrm>
            <a:custGeom>
              <a:avLst/>
              <a:gdLst>
                <a:gd name="T0" fmla="*/ 373 w 373"/>
                <a:gd name="T1" fmla="*/ 93 h 829"/>
                <a:gd name="T2" fmla="*/ 0 w 373"/>
                <a:gd name="T3" fmla="*/ 829 h 829"/>
                <a:gd name="T4" fmla="*/ 34 w 373"/>
                <a:gd name="T5" fmla="*/ 0 h 829"/>
                <a:gd name="T6" fmla="*/ 373 w 373"/>
                <a:gd name="T7" fmla="*/ 93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829">
                  <a:moveTo>
                    <a:pt x="373" y="93"/>
                  </a:moveTo>
                  <a:lnTo>
                    <a:pt x="0" y="829"/>
                  </a:lnTo>
                  <a:lnTo>
                    <a:pt x="34" y="0"/>
                  </a:lnTo>
                  <a:lnTo>
                    <a:pt x="373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0" name="Freeform 55">
              <a:extLst>
                <a:ext uri="{FF2B5EF4-FFF2-40B4-BE49-F238E27FC236}">
                  <a16:creationId xmlns:a16="http://schemas.microsoft.com/office/drawing/2014/main" id="{2B18DD82-A3C9-4AE3-9667-001F1AD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3717925"/>
              <a:ext cx="142875" cy="287337"/>
            </a:xfrm>
            <a:custGeom>
              <a:avLst/>
              <a:gdLst>
                <a:gd name="T0" fmla="*/ 398 w 398"/>
                <a:gd name="T1" fmla="*/ 94 h 796"/>
                <a:gd name="T2" fmla="*/ 0 w 398"/>
                <a:gd name="T3" fmla="*/ 796 h 796"/>
                <a:gd name="T4" fmla="*/ 59 w 398"/>
                <a:gd name="T5" fmla="*/ 0 h 796"/>
                <a:gd name="T6" fmla="*/ 398 w 398"/>
                <a:gd name="T7" fmla="*/ 94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796">
                  <a:moveTo>
                    <a:pt x="398" y="94"/>
                  </a:moveTo>
                  <a:lnTo>
                    <a:pt x="0" y="796"/>
                  </a:lnTo>
                  <a:lnTo>
                    <a:pt x="59" y="0"/>
                  </a:lnTo>
                  <a:lnTo>
                    <a:pt x="398" y="9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1" name="Freeform 56">
              <a:extLst>
                <a:ext uri="{FF2B5EF4-FFF2-40B4-BE49-F238E27FC236}">
                  <a16:creationId xmlns:a16="http://schemas.microsoft.com/office/drawing/2014/main" id="{3EF3F8A7-BA66-48AB-91B5-13A894A4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3644900"/>
              <a:ext cx="146050" cy="284162"/>
            </a:xfrm>
            <a:custGeom>
              <a:avLst/>
              <a:gdLst>
                <a:gd name="T0" fmla="*/ 406 w 406"/>
                <a:gd name="T1" fmla="*/ 93 h 788"/>
                <a:gd name="T2" fmla="*/ 0 w 406"/>
                <a:gd name="T3" fmla="*/ 788 h 788"/>
                <a:gd name="T4" fmla="*/ 51 w 406"/>
                <a:gd name="T5" fmla="*/ 0 h 788"/>
                <a:gd name="T6" fmla="*/ 406 w 406"/>
                <a:gd name="T7" fmla="*/ 9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788">
                  <a:moveTo>
                    <a:pt x="406" y="93"/>
                  </a:moveTo>
                  <a:lnTo>
                    <a:pt x="0" y="788"/>
                  </a:lnTo>
                  <a:lnTo>
                    <a:pt x="51" y="0"/>
                  </a:lnTo>
                  <a:lnTo>
                    <a:pt x="406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2" name="Freeform 57">
              <a:extLst>
                <a:ext uri="{FF2B5EF4-FFF2-40B4-BE49-F238E27FC236}">
                  <a16:creationId xmlns:a16="http://schemas.microsoft.com/office/drawing/2014/main" id="{528F416C-464E-470A-B993-619CE62B0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3584575"/>
              <a:ext cx="115888" cy="250825"/>
            </a:xfrm>
            <a:custGeom>
              <a:avLst/>
              <a:gdLst>
                <a:gd name="T0" fmla="*/ 321 w 321"/>
                <a:gd name="T1" fmla="*/ 68 h 694"/>
                <a:gd name="T2" fmla="*/ 8 w 321"/>
                <a:gd name="T3" fmla="*/ 694 h 694"/>
                <a:gd name="T4" fmla="*/ 0 w 321"/>
                <a:gd name="T5" fmla="*/ 0 h 694"/>
                <a:gd name="T6" fmla="*/ 321 w 321"/>
                <a:gd name="T7" fmla="*/ 6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694">
                  <a:moveTo>
                    <a:pt x="321" y="68"/>
                  </a:moveTo>
                  <a:lnTo>
                    <a:pt x="8" y="694"/>
                  </a:lnTo>
                  <a:lnTo>
                    <a:pt x="0" y="0"/>
                  </a:lnTo>
                  <a:lnTo>
                    <a:pt x="321" y="6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Freeform 58">
              <a:extLst>
                <a:ext uri="{FF2B5EF4-FFF2-40B4-BE49-F238E27FC236}">
                  <a16:creationId xmlns:a16="http://schemas.microsoft.com/office/drawing/2014/main" id="{13402224-5424-4D67-8DE9-C5A57970A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3530600"/>
              <a:ext cx="131763" cy="209550"/>
            </a:xfrm>
            <a:custGeom>
              <a:avLst/>
              <a:gdLst>
                <a:gd name="T0" fmla="*/ 364 w 364"/>
                <a:gd name="T1" fmla="*/ 50 h 584"/>
                <a:gd name="T2" fmla="*/ 101 w 364"/>
                <a:gd name="T3" fmla="*/ 584 h 584"/>
                <a:gd name="T4" fmla="*/ 0 w 364"/>
                <a:gd name="T5" fmla="*/ 0 h 584"/>
                <a:gd name="T6" fmla="*/ 364 w 364"/>
                <a:gd name="T7" fmla="*/ 5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584">
                  <a:moveTo>
                    <a:pt x="364" y="50"/>
                  </a:moveTo>
                  <a:lnTo>
                    <a:pt x="101" y="584"/>
                  </a:lnTo>
                  <a:lnTo>
                    <a:pt x="0" y="0"/>
                  </a:lnTo>
                  <a:lnTo>
                    <a:pt x="364" y="5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4" name="Freeform 59">
              <a:extLst>
                <a:ext uri="{FF2B5EF4-FFF2-40B4-BE49-F238E27FC236}">
                  <a16:creationId xmlns:a16="http://schemas.microsoft.com/office/drawing/2014/main" id="{43DC587F-B1A2-44F7-A147-2B73A9359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3489325"/>
              <a:ext cx="111125" cy="168275"/>
            </a:xfrm>
            <a:custGeom>
              <a:avLst/>
              <a:gdLst>
                <a:gd name="T0" fmla="*/ 305 w 305"/>
                <a:gd name="T1" fmla="*/ 43 h 466"/>
                <a:gd name="T2" fmla="*/ 68 w 305"/>
                <a:gd name="T3" fmla="*/ 466 h 466"/>
                <a:gd name="T4" fmla="*/ 0 w 305"/>
                <a:gd name="T5" fmla="*/ 0 h 466"/>
                <a:gd name="T6" fmla="*/ 305 w 305"/>
                <a:gd name="T7" fmla="*/ 4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466">
                  <a:moveTo>
                    <a:pt x="305" y="43"/>
                  </a:moveTo>
                  <a:lnTo>
                    <a:pt x="68" y="466"/>
                  </a:lnTo>
                  <a:lnTo>
                    <a:pt x="0" y="0"/>
                  </a:lnTo>
                  <a:lnTo>
                    <a:pt x="305" y="4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D368118-55FC-48E0-B1C9-477E478A6571}"/>
              </a:ext>
            </a:extLst>
          </p:cNvPr>
          <p:cNvGrpSpPr/>
          <p:nvPr/>
        </p:nvGrpSpPr>
        <p:grpSpPr>
          <a:xfrm>
            <a:off x="1485900" y="5765165"/>
            <a:ext cx="814388" cy="1092200"/>
            <a:chOff x="1485900" y="5775325"/>
            <a:chExt cx="814388" cy="1092200"/>
          </a:xfrm>
          <a:solidFill>
            <a:schemeClr val="tx1"/>
          </a:solidFill>
        </p:grpSpPr>
        <p:sp>
          <p:nvSpPr>
            <p:cNvPr id="356" name="Freeform 60">
              <a:extLst>
                <a:ext uri="{FF2B5EF4-FFF2-40B4-BE49-F238E27FC236}">
                  <a16:creationId xmlns:a16="http://schemas.microsoft.com/office/drawing/2014/main" id="{4039E2B9-2BAB-463E-9484-22044464A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6723063"/>
              <a:ext cx="285750" cy="144462"/>
            </a:xfrm>
            <a:custGeom>
              <a:avLst/>
              <a:gdLst>
                <a:gd name="T0" fmla="*/ 212 w 796"/>
                <a:gd name="T1" fmla="*/ 398 h 398"/>
                <a:gd name="T2" fmla="*/ 0 w 796"/>
                <a:gd name="T3" fmla="*/ 195 h 398"/>
                <a:gd name="T4" fmla="*/ 796 w 796"/>
                <a:gd name="T5" fmla="*/ 0 h 398"/>
                <a:gd name="T6" fmla="*/ 212 w 796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6" h="398">
                  <a:moveTo>
                    <a:pt x="212" y="398"/>
                  </a:moveTo>
                  <a:lnTo>
                    <a:pt x="0" y="195"/>
                  </a:lnTo>
                  <a:lnTo>
                    <a:pt x="796" y="0"/>
                  </a:lnTo>
                  <a:lnTo>
                    <a:pt x="212" y="39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Freeform 61">
              <a:extLst>
                <a:ext uri="{FF2B5EF4-FFF2-40B4-BE49-F238E27FC236}">
                  <a16:creationId xmlns:a16="http://schemas.microsoft.com/office/drawing/2014/main" id="{65CB61DE-FA2D-4EC2-8C76-94A43394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6553200"/>
              <a:ext cx="239713" cy="142875"/>
            </a:xfrm>
            <a:custGeom>
              <a:avLst/>
              <a:gdLst>
                <a:gd name="T0" fmla="*/ 186 w 669"/>
                <a:gd name="T1" fmla="*/ 398 h 398"/>
                <a:gd name="T2" fmla="*/ 0 w 669"/>
                <a:gd name="T3" fmla="*/ 194 h 398"/>
                <a:gd name="T4" fmla="*/ 669 w 669"/>
                <a:gd name="T5" fmla="*/ 0 h 398"/>
                <a:gd name="T6" fmla="*/ 186 w 669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9" h="398">
                  <a:moveTo>
                    <a:pt x="186" y="398"/>
                  </a:moveTo>
                  <a:lnTo>
                    <a:pt x="0" y="194"/>
                  </a:lnTo>
                  <a:lnTo>
                    <a:pt x="669" y="0"/>
                  </a:lnTo>
                  <a:lnTo>
                    <a:pt x="186" y="39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8" name="Freeform 62">
              <a:extLst>
                <a:ext uri="{FF2B5EF4-FFF2-40B4-BE49-F238E27FC236}">
                  <a16:creationId xmlns:a16="http://schemas.microsoft.com/office/drawing/2014/main" id="{04D815EF-748F-464C-9938-66629F7C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0" y="6421438"/>
              <a:ext cx="290513" cy="73025"/>
            </a:xfrm>
            <a:custGeom>
              <a:avLst/>
              <a:gdLst>
                <a:gd name="T0" fmla="*/ 0 w 804"/>
                <a:gd name="T1" fmla="*/ 0 h 203"/>
                <a:gd name="T2" fmla="*/ 804 w 804"/>
                <a:gd name="T3" fmla="*/ 17 h 203"/>
                <a:gd name="T4" fmla="*/ 110 w 804"/>
                <a:gd name="T5" fmla="*/ 203 h 203"/>
                <a:gd name="T6" fmla="*/ 0 w 804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4" h="203">
                  <a:moveTo>
                    <a:pt x="0" y="0"/>
                  </a:moveTo>
                  <a:lnTo>
                    <a:pt x="804" y="17"/>
                  </a:lnTo>
                  <a:lnTo>
                    <a:pt x="110" y="2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9" name="Freeform 63">
              <a:extLst>
                <a:ext uri="{FF2B5EF4-FFF2-40B4-BE49-F238E27FC236}">
                  <a16:creationId xmlns:a16="http://schemas.microsoft.com/office/drawing/2014/main" id="{46B2FD41-AB1B-438D-8B33-FC02FF2E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134100"/>
              <a:ext cx="325438" cy="158750"/>
            </a:xfrm>
            <a:custGeom>
              <a:avLst/>
              <a:gdLst>
                <a:gd name="T0" fmla="*/ 17 w 906"/>
                <a:gd name="T1" fmla="*/ 305 h 440"/>
                <a:gd name="T2" fmla="*/ 0 w 906"/>
                <a:gd name="T3" fmla="*/ 0 h 440"/>
                <a:gd name="T4" fmla="*/ 906 w 906"/>
                <a:gd name="T5" fmla="*/ 440 h 440"/>
                <a:gd name="T6" fmla="*/ 17 w 906"/>
                <a:gd name="T7" fmla="*/ 30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6" h="440">
                  <a:moveTo>
                    <a:pt x="17" y="305"/>
                  </a:moveTo>
                  <a:lnTo>
                    <a:pt x="0" y="0"/>
                  </a:lnTo>
                  <a:lnTo>
                    <a:pt x="906" y="440"/>
                  </a:lnTo>
                  <a:lnTo>
                    <a:pt x="17" y="30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0" name="Freeform 64">
              <a:extLst>
                <a:ext uri="{FF2B5EF4-FFF2-40B4-BE49-F238E27FC236}">
                  <a16:creationId xmlns:a16="http://schemas.microsoft.com/office/drawing/2014/main" id="{1DC1220E-4C6B-4F54-A493-4555BCCFF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5951538"/>
              <a:ext cx="268288" cy="254000"/>
            </a:xfrm>
            <a:custGeom>
              <a:avLst/>
              <a:gdLst>
                <a:gd name="T0" fmla="*/ 0 w 745"/>
                <a:gd name="T1" fmla="*/ 118 h 703"/>
                <a:gd name="T2" fmla="*/ 195 w 745"/>
                <a:gd name="T3" fmla="*/ 0 h 703"/>
                <a:gd name="T4" fmla="*/ 745 w 745"/>
                <a:gd name="T5" fmla="*/ 703 h 703"/>
                <a:gd name="T6" fmla="*/ 0 w 745"/>
                <a:gd name="T7" fmla="*/ 11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5" h="703">
                  <a:moveTo>
                    <a:pt x="0" y="118"/>
                  </a:moveTo>
                  <a:lnTo>
                    <a:pt x="195" y="0"/>
                  </a:lnTo>
                  <a:lnTo>
                    <a:pt x="745" y="703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Freeform 65">
              <a:extLst>
                <a:ext uri="{FF2B5EF4-FFF2-40B4-BE49-F238E27FC236}">
                  <a16:creationId xmlns:a16="http://schemas.microsoft.com/office/drawing/2014/main" id="{B93BC233-0713-415C-A8BE-DABBA914D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5838825"/>
              <a:ext cx="176213" cy="323850"/>
            </a:xfrm>
            <a:custGeom>
              <a:avLst/>
              <a:gdLst>
                <a:gd name="T0" fmla="*/ 0 w 491"/>
                <a:gd name="T1" fmla="*/ 76 h 897"/>
                <a:gd name="T2" fmla="*/ 203 w 491"/>
                <a:gd name="T3" fmla="*/ 0 h 897"/>
                <a:gd name="T4" fmla="*/ 491 w 491"/>
                <a:gd name="T5" fmla="*/ 897 h 897"/>
                <a:gd name="T6" fmla="*/ 0 w 491"/>
                <a:gd name="T7" fmla="*/ 76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897">
                  <a:moveTo>
                    <a:pt x="0" y="76"/>
                  </a:moveTo>
                  <a:lnTo>
                    <a:pt x="203" y="0"/>
                  </a:lnTo>
                  <a:lnTo>
                    <a:pt x="491" y="897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2" name="Freeform 66">
              <a:extLst>
                <a:ext uri="{FF2B5EF4-FFF2-40B4-BE49-F238E27FC236}">
                  <a16:creationId xmlns:a16="http://schemas.microsoft.com/office/drawing/2014/main" id="{9ADECD40-2E7E-4DDF-92A7-9D1D9166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5775325"/>
              <a:ext cx="171450" cy="271462"/>
            </a:xfrm>
            <a:custGeom>
              <a:avLst/>
              <a:gdLst>
                <a:gd name="T0" fmla="*/ 0 w 474"/>
                <a:gd name="T1" fmla="*/ 42 h 753"/>
                <a:gd name="T2" fmla="*/ 296 w 474"/>
                <a:gd name="T3" fmla="*/ 0 h 753"/>
                <a:gd name="T4" fmla="*/ 474 w 474"/>
                <a:gd name="T5" fmla="*/ 753 h 753"/>
                <a:gd name="T6" fmla="*/ 0 w 474"/>
                <a:gd name="T7" fmla="*/ 42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753">
                  <a:moveTo>
                    <a:pt x="0" y="42"/>
                  </a:moveTo>
                  <a:lnTo>
                    <a:pt x="296" y="0"/>
                  </a:lnTo>
                  <a:lnTo>
                    <a:pt x="474" y="7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21F17D82-E822-437F-980E-9A5B1D3760A4}"/>
              </a:ext>
            </a:extLst>
          </p:cNvPr>
          <p:cNvGrpSpPr/>
          <p:nvPr/>
        </p:nvGrpSpPr>
        <p:grpSpPr>
          <a:xfrm>
            <a:off x="1674813" y="2204403"/>
            <a:ext cx="1136650" cy="1190625"/>
            <a:chOff x="1674813" y="2214563"/>
            <a:chExt cx="1136650" cy="1190625"/>
          </a:xfrm>
        </p:grpSpPr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D8C5977C-500D-42AA-BFE0-6B1FDBE42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243263"/>
              <a:ext cx="119063" cy="161925"/>
            </a:xfrm>
            <a:custGeom>
              <a:avLst/>
              <a:gdLst>
                <a:gd name="T0" fmla="*/ 0 w 330"/>
                <a:gd name="T1" fmla="*/ 398 h 448"/>
                <a:gd name="T2" fmla="*/ 330 w 330"/>
                <a:gd name="T3" fmla="*/ 0 h 448"/>
                <a:gd name="T4" fmla="*/ 203 w 330"/>
                <a:gd name="T5" fmla="*/ 448 h 448"/>
                <a:gd name="T6" fmla="*/ 0 w 330"/>
                <a:gd name="T7" fmla="*/ 39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48">
                  <a:moveTo>
                    <a:pt x="0" y="398"/>
                  </a:moveTo>
                  <a:lnTo>
                    <a:pt x="330" y="0"/>
                  </a:lnTo>
                  <a:lnTo>
                    <a:pt x="203" y="448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Freeform 68">
              <a:extLst>
                <a:ext uri="{FF2B5EF4-FFF2-40B4-BE49-F238E27FC236}">
                  <a16:creationId xmlns:a16="http://schemas.microsoft.com/office/drawing/2014/main" id="{A7B8E6CC-B769-486F-98F4-94DF1AAE7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173413"/>
              <a:ext cx="120650" cy="176212"/>
            </a:xfrm>
            <a:custGeom>
              <a:avLst/>
              <a:gdLst>
                <a:gd name="T0" fmla="*/ 0 w 339"/>
                <a:gd name="T1" fmla="*/ 440 h 491"/>
                <a:gd name="T2" fmla="*/ 339 w 339"/>
                <a:gd name="T3" fmla="*/ 0 h 491"/>
                <a:gd name="T4" fmla="*/ 187 w 339"/>
                <a:gd name="T5" fmla="*/ 491 h 491"/>
                <a:gd name="T6" fmla="*/ 0 w 339"/>
                <a:gd name="T7" fmla="*/ 44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491">
                  <a:moveTo>
                    <a:pt x="0" y="440"/>
                  </a:moveTo>
                  <a:lnTo>
                    <a:pt x="339" y="0"/>
                  </a:lnTo>
                  <a:lnTo>
                    <a:pt x="187" y="491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6" name="Freeform 69">
              <a:extLst>
                <a:ext uri="{FF2B5EF4-FFF2-40B4-BE49-F238E27FC236}">
                  <a16:creationId xmlns:a16="http://schemas.microsoft.com/office/drawing/2014/main" id="{F241512B-CC99-4F15-9C5B-AE4325D05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3081338"/>
              <a:ext cx="152400" cy="209550"/>
            </a:xfrm>
            <a:custGeom>
              <a:avLst/>
              <a:gdLst>
                <a:gd name="T0" fmla="*/ 0 w 423"/>
                <a:gd name="T1" fmla="*/ 542 h 584"/>
                <a:gd name="T2" fmla="*/ 423 w 423"/>
                <a:gd name="T3" fmla="*/ 0 h 584"/>
                <a:gd name="T4" fmla="*/ 211 w 423"/>
                <a:gd name="T5" fmla="*/ 584 h 584"/>
                <a:gd name="T6" fmla="*/ 0 w 423"/>
                <a:gd name="T7" fmla="*/ 54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584">
                  <a:moveTo>
                    <a:pt x="0" y="542"/>
                  </a:moveTo>
                  <a:lnTo>
                    <a:pt x="423" y="0"/>
                  </a:lnTo>
                  <a:lnTo>
                    <a:pt x="211" y="584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7" name="Freeform 70">
              <a:extLst>
                <a:ext uri="{FF2B5EF4-FFF2-40B4-BE49-F238E27FC236}">
                  <a16:creationId xmlns:a16="http://schemas.microsoft.com/office/drawing/2014/main" id="{268E0C3B-3C2E-4A2F-8565-426180C61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3011488"/>
              <a:ext cx="260350" cy="234950"/>
            </a:xfrm>
            <a:custGeom>
              <a:avLst/>
              <a:gdLst>
                <a:gd name="T0" fmla="*/ 305 w 720"/>
                <a:gd name="T1" fmla="*/ 652 h 652"/>
                <a:gd name="T2" fmla="*/ 0 w 720"/>
                <a:gd name="T3" fmla="*/ 567 h 652"/>
                <a:gd name="T4" fmla="*/ 720 w 720"/>
                <a:gd name="T5" fmla="*/ 0 h 652"/>
                <a:gd name="T6" fmla="*/ 305 w 720"/>
                <a:gd name="T7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652">
                  <a:moveTo>
                    <a:pt x="305" y="652"/>
                  </a:moveTo>
                  <a:lnTo>
                    <a:pt x="0" y="567"/>
                  </a:lnTo>
                  <a:lnTo>
                    <a:pt x="720" y="0"/>
                  </a:lnTo>
                  <a:lnTo>
                    <a:pt x="305" y="652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8" name="Freeform 71">
              <a:extLst>
                <a:ext uri="{FF2B5EF4-FFF2-40B4-BE49-F238E27FC236}">
                  <a16:creationId xmlns:a16="http://schemas.microsoft.com/office/drawing/2014/main" id="{4B0812C1-FA38-4847-B278-CB9C256FA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2941638"/>
              <a:ext cx="298450" cy="203200"/>
            </a:xfrm>
            <a:custGeom>
              <a:avLst/>
              <a:gdLst>
                <a:gd name="T0" fmla="*/ 101 w 829"/>
                <a:gd name="T1" fmla="*/ 567 h 567"/>
                <a:gd name="T2" fmla="*/ 0 w 829"/>
                <a:gd name="T3" fmla="*/ 296 h 567"/>
                <a:gd name="T4" fmla="*/ 829 w 829"/>
                <a:gd name="T5" fmla="*/ 0 h 567"/>
                <a:gd name="T6" fmla="*/ 101 w 829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9" h="567">
                  <a:moveTo>
                    <a:pt x="101" y="567"/>
                  </a:moveTo>
                  <a:lnTo>
                    <a:pt x="0" y="296"/>
                  </a:lnTo>
                  <a:lnTo>
                    <a:pt x="829" y="0"/>
                  </a:lnTo>
                  <a:lnTo>
                    <a:pt x="101" y="56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Freeform 72">
              <a:extLst>
                <a:ext uri="{FF2B5EF4-FFF2-40B4-BE49-F238E27FC236}">
                  <a16:creationId xmlns:a16="http://schemas.microsoft.com/office/drawing/2014/main" id="{1F9251DC-8138-4CAC-AFA2-F745AFBC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2743200"/>
              <a:ext cx="311150" cy="112712"/>
            </a:xfrm>
            <a:custGeom>
              <a:avLst/>
              <a:gdLst>
                <a:gd name="T0" fmla="*/ 51 w 864"/>
                <a:gd name="T1" fmla="*/ 0 h 313"/>
                <a:gd name="T2" fmla="*/ 864 w 864"/>
                <a:gd name="T3" fmla="*/ 313 h 313"/>
                <a:gd name="T4" fmla="*/ 0 w 864"/>
                <a:gd name="T5" fmla="*/ 237 h 313"/>
                <a:gd name="T6" fmla="*/ 51 w 864"/>
                <a:gd name="T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13">
                  <a:moveTo>
                    <a:pt x="51" y="0"/>
                  </a:moveTo>
                  <a:lnTo>
                    <a:pt x="864" y="313"/>
                  </a:lnTo>
                  <a:lnTo>
                    <a:pt x="0" y="23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0" name="Freeform 73">
              <a:extLst>
                <a:ext uri="{FF2B5EF4-FFF2-40B4-BE49-F238E27FC236}">
                  <a16:creationId xmlns:a16="http://schemas.microsoft.com/office/drawing/2014/main" id="{CC66A4D2-EFCB-4889-839F-0259B0A39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2557463"/>
              <a:ext cx="206375" cy="173037"/>
            </a:xfrm>
            <a:custGeom>
              <a:avLst/>
              <a:gdLst>
                <a:gd name="T0" fmla="*/ 0 w 575"/>
                <a:gd name="T1" fmla="*/ 127 h 482"/>
                <a:gd name="T2" fmla="*/ 203 w 575"/>
                <a:gd name="T3" fmla="*/ 0 h 482"/>
                <a:gd name="T4" fmla="*/ 575 w 575"/>
                <a:gd name="T5" fmla="*/ 482 h 482"/>
                <a:gd name="T6" fmla="*/ 0 w 575"/>
                <a:gd name="T7" fmla="*/ 12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82">
                  <a:moveTo>
                    <a:pt x="0" y="127"/>
                  </a:moveTo>
                  <a:lnTo>
                    <a:pt x="203" y="0"/>
                  </a:lnTo>
                  <a:lnTo>
                    <a:pt x="575" y="48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1" name="Freeform 74">
              <a:extLst>
                <a:ext uri="{FF2B5EF4-FFF2-40B4-BE49-F238E27FC236}">
                  <a16:creationId xmlns:a16="http://schemas.microsoft.com/office/drawing/2014/main" id="{AD2ABCF7-3441-406D-A207-D5966F08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2455863"/>
              <a:ext cx="138113" cy="192087"/>
            </a:xfrm>
            <a:custGeom>
              <a:avLst/>
              <a:gdLst>
                <a:gd name="T0" fmla="*/ 0 w 381"/>
                <a:gd name="T1" fmla="*/ 93 h 534"/>
                <a:gd name="T2" fmla="*/ 237 w 381"/>
                <a:gd name="T3" fmla="*/ 0 h 534"/>
                <a:gd name="T4" fmla="*/ 381 w 381"/>
                <a:gd name="T5" fmla="*/ 534 h 534"/>
                <a:gd name="T6" fmla="*/ 0 w 381"/>
                <a:gd name="T7" fmla="*/ 9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534">
                  <a:moveTo>
                    <a:pt x="0" y="93"/>
                  </a:moveTo>
                  <a:lnTo>
                    <a:pt x="237" y="0"/>
                  </a:lnTo>
                  <a:lnTo>
                    <a:pt x="381" y="53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2" name="Freeform 75">
              <a:extLst>
                <a:ext uri="{FF2B5EF4-FFF2-40B4-BE49-F238E27FC236}">
                  <a16:creationId xmlns:a16="http://schemas.microsoft.com/office/drawing/2014/main" id="{C1BC507E-751E-4432-8A29-2360E906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2379663"/>
              <a:ext cx="103188" cy="185737"/>
            </a:xfrm>
            <a:custGeom>
              <a:avLst/>
              <a:gdLst>
                <a:gd name="T0" fmla="*/ 0 w 288"/>
                <a:gd name="T1" fmla="*/ 84 h 516"/>
                <a:gd name="T2" fmla="*/ 237 w 288"/>
                <a:gd name="T3" fmla="*/ 0 h 516"/>
                <a:gd name="T4" fmla="*/ 288 w 288"/>
                <a:gd name="T5" fmla="*/ 516 h 516"/>
                <a:gd name="T6" fmla="*/ 0 w 288"/>
                <a:gd name="T7" fmla="*/ 8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16">
                  <a:moveTo>
                    <a:pt x="0" y="84"/>
                  </a:moveTo>
                  <a:lnTo>
                    <a:pt x="237" y="0"/>
                  </a:lnTo>
                  <a:lnTo>
                    <a:pt x="288" y="51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Freeform 76">
              <a:extLst>
                <a:ext uri="{FF2B5EF4-FFF2-40B4-BE49-F238E27FC236}">
                  <a16:creationId xmlns:a16="http://schemas.microsoft.com/office/drawing/2014/main" id="{6A4A9569-DF5A-498B-9D8A-0964B233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988" y="2306638"/>
              <a:ext cx="109538" cy="182562"/>
            </a:xfrm>
            <a:custGeom>
              <a:avLst/>
              <a:gdLst>
                <a:gd name="T0" fmla="*/ 0 w 305"/>
                <a:gd name="T1" fmla="*/ 93 h 507"/>
                <a:gd name="T2" fmla="*/ 271 w 305"/>
                <a:gd name="T3" fmla="*/ 0 h 507"/>
                <a:gd name="T4" fmla="*/ 305 w 305"/>
                <a:gd name="T5" fmla="*/ 507 h 507"/>
                <a:gd name="T6" fmla="*/ 0 w 305"/>
                <a:gd name="T7" fmla="*/ 9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507">
                  <a:moveTo>
                    <a:pt x="0" y="93"/>
                  </a:moveTo>
                  <a:lnTo>
                    <a:pt x="271" y="0"/>
                  </a:lnTo>
                  <a:lnTo>
                    <a:pt x="305" y="50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4" name="Freeform 77">
              <a:extLst>
                <a:ext uri="{FF2B5EF4-FFF2-40B4-BE49-F238E27FC236}">
                  <a16:creationId xmlns:a16="http://schemas.microsoft.com/office/drawing/2014/main" id="{086BDE63-D140-4407-B2A3-169D6300E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214563"/>
              <a:ext cx="125413" cy="182562"/>
            </a:xfrm>
            <a:custGeom>
              <a:avLst/>
              <a:gdLst>
                <a:gd name="T0" fmla="*/ 0 w 347"/>
                <a:gd name="T1" fmla="*/ 101 h 507"/>
                <a:gd name="T2" fmla="*/ 305 w 347"/>
                <a:gd name="T3" fmla="*/ 0 h 507"/>
                <a:gd name="T4" fmla="*/ 347 w 347"/>
                <a:gd name="T5" fmla="*/ 507 h 507"/>
                <a:gd name="T6" fmla="*/ 0 w 347"/>
                <a:gd name="T7" fmla="*/ 10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507">
                  <a:moveTo>
                    <a:pt x="0" y="101"/>
                  </a:moveTo>
                  <a:lnTo>
                    <a:pt x="305" y="0"/>
                  </a:lnTo>
                  <a:lnTo>
                    <a:pt x="347" y="50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FE2FC09B-D931-4B3F-A7D2-AD6D6CFFBCA4}"/>
              </a:ext>
            </a:extLst>
          </p:cNvPr>
          <p:cNvGrpSpPr/>
          <p:nvPr/>
        </p:nvGrpSpPr>
        <p:grpSpPr>
          <a:xfrm>
            <a:off x="3754438" y="478790"/>
            <a:ext cx="6924675" cy="1900237"/>
            <a:chOff x="3754438" y="488950"/>
            <a:chExt cx="6924675" cy="1900237"/>
          </a:xfrm>
          <a:solidFill>
            <a:schemeClr val="tx1"/>
          </a:solidFill>
        </p:grpSpPr>
        <p:sp>
          <p:nvSpPr>
            <p:cNvPr id="376" name="Freeform 78">
              <a:extLst>
                <a:ext uri="{FF2B5EF4-FFF2-40B4-BE49-F238E27FC236}">
                  <a16:creationId xmlns:a16="http://schemas.microsoft.com/office/drawing/2014/main" id="{8FE88E00-CCCC-4CFD-85D9-E12F3087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022475"/>
              <a:ext cx="90488" cy="187325"/>
            </a:xfrm>
            <a:custGeom>
              <a:avLst/>
              <a:gdLst>
                <a:gd name="T0" fmla="*/ 0 w 254"/>
                <a:gd name="T1" fmla="*/ 517 h 517"/>
                <a:gd name="T2" fmla="*/ 93 w 254"/>
                <a:gd name="T3" fmla="*/ 0 h 517"/>
                <a:gd name="T4" fmla="*/ 254 w 254"/>
                <a:gd name="T5" fmla="*/ 466 h 517"/>
                <a:gd name="T6" fmla="*/ 0 w 254"/>
                <a:gd name="T7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17">
                  <a:moveTo>
                    <a:pt x="0" y="517"/>
                  </a:moveTo>
                  <a:lnTo>
                    <a:pt x="93" y="0"/>
                  </a:lnTo>
                  <a:lnTo>
                    <a:pt x="254" y="466"/>
                  </a:lnTo>
                  <a:lnTo>
                    <a:pt x="0" y="51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Freeform 79">
              <a:extLst>
                <a:ext uri="{FF2B5EF4-FFF2-40B4-BE49-F238E27FC236}">
                  <a16:creationId xmlns:a16="http://schemas.microsoft.com/office/drawing/2014/main" id="{996697DD-CC2E-43C1-9BC7-DD644A452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1943100"/>
              <a:ext cx="88900" cy="214312"/>
            </a:xfrm>
            <a:custGeom>
              <a:avLst/>
              <a:gdLst>
                <a:gd name="T0" fmla="*/ 0 w 245"/>
                <a:gd name="T1" fmla="*/ 593 h 593"/>
                <a:gd name="T2" fmla="*/ 93 w 245"/>
                <a:gd name="T3" fmla="*/ 0 h 593"/>
                <a:gd name="T4" fmla="*/ 245 w 245"/>
                <a:gd name="T5" fmla="*/ 559 h 593"/>
                <a:gd name="T6" fmla="*/ 0 w 245"/>
                <a:gd name="T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593">
                  <a:moveTo>
                    <a:pt x="0" y="593"/>
                  </a:moveTo>
                  <a:lnTo>
                    <a:pt x="93" y="0"/>
                  </a:lnTo>
                  <a:lnTo>
                    <a:pt x="245" y="559"/>
                  </a:lnTo>
                  <a:lnTo>
                    <a:pt x="0" y="59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8" name="Freeform 80">
              <a:extLst>
                <a:ext uri="{FF2B5EF4-FFF2-40B4-BE49-F238E27FC236}">
                  <a16:creationId xmlns:a16="http://schemas.microsoft.com/office/drawing/2014/main" id="{7A531D45-5B19-4BB5-A722-3A4DFA54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913" y="1870075"/>
              <a:ext cx="112713" cy="238125"/>
            </a:xfrm>
            <a:custGeom>
              <a:avLst/>
              <a:gdLst>
                <a:gd name="T0" fmla="*/ 0 w 313"/>
                <a:gd name="T1" fmla="*/ 660 h 660"/>
                <a:gd name="T2" fmla="*/ 76 w 313"/>
                <a:gd name="T3" fmla="*/ 0 h 660"/>
                <a:gd name="T4" fmla="*/ 313 w 313"/>
                <a:gd name="T5" fmla="*/ 626 h 660"/>
                <a:gd name="T6" fmla="*/ 0 w 313"/>
                <a:gd name="T7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60">
                  <a:moveTo>
                    <a:pt x="0" y="660"/>
                  </a:moveTo>
                  <a:lnTo>
                    <a:pt x="76" y="0"/>
                  </a:lnTo>
                  <a:lnTo>
                    <a:pt x="313" y="626"/>
                  </a:lnTo>
                  <a:lnTo>
                    <a:pt x="0" y="66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9" name="Freeform 81">
              <a:extLst>
                <a:ext uri="{FF2B5EF4-FFF2-40B4-BE49-F238E27FC236}">
                  <a16:creationId xmlns:a16="http://schemas.microsoft.com/office/drawing/2014/main" id="{B2EE4270-D4AC-433D-839D-D5FA22F7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1820863"/>
              <a:ext cx="142875" cy="250825"/>
            </a:xfrm>
            <a:custGeom>
              <a:avLst/>
              <a:gdLst>
                <a:gd name="T0" fmla="*/ 0 w 398"/>
                <a:gd name="T1" fmla="*/ 695 h 695"/>
                <a:gd name="T2" fmla="*/ 127 w 398"/>
                <a:gd name="T3" fmla="*/ 0 h 695"/>
                <a:gd name="T4" fmla="*/ 398 w 398"/>
                <a:gd name="T5" fmla="*/ 652 h 695"/>
                <a:gd name="T6" fmla="*/ 0 w 398"/>
                <a:gd name="T7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695">
                  <a:moveTo>
                    <a:pt x="0" y="695"/>
                  </a:moveTo>
                  <a:lnTo>
                    <a:pt x="127" y="0"/>
                  </a:lnTo>
                  <a:lnTo>
                    <a:pt x="398" y="652"/>
                  </a:lnTo>
                  <a:lnTo>
                    <a:pt x="0" y="69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0" name="Freeform 82">
              <a:extLst>
                <a:ext uri="{FF2B5EF4-FFF2-40B4-BE49-F238E27FC236}">
                  <a16:creationId xmlns:a16="http://schemas.microsoft.com/office/drawing/2014/main" id="{4BB26928-D050-482B-953F-3CAB6B86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1833563"/>
              <a:ext cx="131763" cy="204787"/>
            </a:xfrm>
            <a:custGeom>
              <a:avLst/>
              <a:gdLst>
                <a:gd name="T0" fmla="*/ 0 w 364"/>
                <a:gd name="T1" fmla="*/ 567 h 567"/>
                <a:gd name="T2" fmla="*/ 186 w 364"/>
                <a:gd name="T3" fmla="*/ 0 h 567"/>
                <a:gd name="T4" fmla="*/ 364 w 364"/>
                <a:gd name="T5" fmla="*/ 542 h 567"/>
                <a:gd name="T6" fmla="*/ 0 w 364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567">
                  <a:moveTo>
                    <a:pt x="0" y="567"/>
                  </a:moveTo>
                  <a:lnTo>
                    <a:pt x="186" y="0"/>
                  </a:lnTo>
                  <a:lnTo>
                    <a:pt x="364" y="542"/>
                  </a:lnTo>
                  <a:lnTo>
                    <a:pt x="0" y="56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Freeform 83">
              <a:extLst>
                <a:ext uri="{FF2B5EF4-FFF2-40B4-BE49-F238E27FC236}">
                  <a16:creationId xmlns:a16="http://schemas.microsoft.com/office/drawing/2014/main" id="{E82ACACC-6749-4DDD-B20A-01355CBFD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1843088"/>
              <a:ext cx="125413" cy="169862"/>
            </a:xfrm>
            <a:custGeom>
              <a:avLst/>
              <a:gdLst>
                <a:gd name="T0" fmla="*/ 0 w 347"/>
                <a:gd name="T1" fmla="*/ 474 h 474"/>
                <a:gd name="T2" fmla="*/ 186 w 347"/>
                <a:gd name="T3" fmla="*/ 0 h 474"/>
                <a:gd name="T4" fmla="*/ 347 w 347"/>
                <a:gd name="T5" fmla="*/ 465 h 474"/>
                <a:gd name="T6" fmla="*/ 0 w 347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474">
                  <a:moveTo>
                    <a:pt x="0" y="474"/>
                  </a:moveTo>
                  <a:lnTo>
                    <a:pt x="186" y="0"/>
                  </a:lnTo>
                  <a:lnTo>
                    <a:pt x="347" y="465"/>
                  </a:lnTo>
                  <a:lnTo>
                    <a:pt x="0" y="474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2" name="Freeform 84">
              <a:extLst>
                <a:ext uri="{FF2B5EF4-FFF2-40B4-BE49-F238E27FC236}">
                  <a16:creationId xmlns:a16="http://schemas.microsoft.com/office/drawing/2014/main" id="{F25B0D91-99D5-446C-BE8B-408FFE11A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1852613"/>
              <a:ext cx="87313" cy="155575"/>
            </a:xfrm>
            <a:custGeom>
              <a:avLst/>
              <a:gdLst>
                <a:gd name="T0" fmla="*/ 0 w 246"/>
                <a:gd name="T1" fmla="*/ 423 h 432"/>
                <a:gd name="T2" fmla="*/ 144 w 246"/>
                <a:gd name="T3" fmla="*/ 0 h 432"/>
                <a:gd name="T4" fmla="*/ 246 w 246"/>
                <a:gd name="T5" fmla="*/ 432 h 432"/>
                <a:gd name="T6" fmla="*/ 0 w 246"/>
                <a:gd name="T7" fmla="*/ 42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432">
                  <a:moveTo>
                    <a:pt x="0" y="423"/>
                  </a:moveTo>
                  <a:lnTo>
                    <a:pt x="144" y="0"/>
                  </a:lnTo>
                  <a:lnTo>
                    <a:pt x="246" y="432"/>
                  </a:lnTo>
                  <a:lnTo>
                    <a:pt x="0" y="42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3" name="Freeform 85">
              <a:extLst>
                <a:ext uri="{FF2B5EF4-FFF2-40B4-BE49-F238E27FC236}">
                  <a16:creationId xmlns:a16="http://schemas.microsoft.com/office/drawing/2014/main" id="{8F665CAE-BB88-4732-81CE-8F737593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1843088"/>
              <a:ext cx="84138" cy="169862"/>
            </a:xfrm>
            <a:custGeom>
              <a:avLst/>
              <a:gdLst>
                <a:gd name="T0" fmla="*/ 0 w 237"/>
                <a:gd name="T1" fmla="*/ 474 h 474"/>
                <a:gd name="T2" fmla="*/ 110 w 237"/>
                <a:gd name="T3" fmla="*/ 0 h 474"/>
                <a:gd name="T4" fmla="*/ 237 w 237"/>
                <a:gd name="T5" fmla="*/ 474 h 474"/>
                <a:gd name="T6" fmla="*/ 0 w 237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74">
                  <a:moveTo>
                    <a:pt x="0" y="474"/>
                  </a:moveTo>
                  <a:lnTo>
                    <a:pt x="110" y="0"/>
                  </a:lnTo>
                  <a:lnTo>
                    <a:pt x="237" y="474"/>
                  </a:lnTo>
                  <a:lnTo>
                    <a:pt x="0" y="474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4" name="Freeform 86">
              <a:extLst>
                <a:ext uri="{FF2B5EF4-FFF2-40B4-BE49-F238E27FC236}">
                  <a16:creationId xmlns:a16="http://schemas.microsoft.com/office/drawing/2014/main" id="{6F8BA272-EB27-42F2-8B33-7B36723B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1827213"/>
              <a:ext cx="82550" cy="198437"/>
            </a:xfrm>
            <a:custGeom>
              <a:avLst/>
              <a:gdLst>
                <a:gd name="T0" fmla="*/ 0 w 229"/>
                <a:gd name="T1" fmla="*/ 542 h 551"/>
                <a:gd name="T2" fmla="*/ 119 w 229"/>
                <a:gd name="T3" fmla="*/ 0 h 551"/>
                <a:gd name="T4" fmla="*/ 229 w 229"/>
                <a:gd name="T5" fmla="*/ 551 h 551"/>
                <a:gd name="T6" fmla="*/ 0 w 229"/>
                <a:gd name="T7" fmla="*/ 54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551">
                  <a:moveTo>
                    <a:pt x="0" y="542"/>
                  </a:moveTo>
                  <a:lnTo>
                    <a:pt x="119" y="0"/>
                  </a:lnTo>
                  <a:lnTo>
                    <a:pt x="229" y="551"/>
                  </a:lnTo>
                  <a:lnTo>
                    <a:pt x="0" y="542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Freeform 87">
              <a:extLst>
                <a:ext uri="{FF2B5EF4-FFF2-40B4-BE49-F238E27FC236}">
                  <a16:creationId xmlns:a16="http://schemas.microsoft.com/office/drawing/2014/main" id="{B5E1F4FE-080F-43CE-9945-5B68AB6F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1820863"/>
              <a:ext cx="87313" cy="220662"/>
            </a:xfrm>
            <a:custGeom>
              <a:avLst/>
              <a:gdLst>
                <a:gd name="T0" fmla="*/ 0 w 245"/>
                <a:gd name="T1" fmla="*/ 593 h 610"/>
                <a:gd name="T2" fmla="*/ 169 w 245"/>
                <a:gd name="T3" fmla="*/ 0 h 610"/>
                <a:gd name="T4" fmla="*/ 245 w 245"/>
                <a:gd name="T5" fmla="*/ 610 h 610"/>
                <a:gd name="T6" fmla="*/ 0 w 245"/>
                <a:gd name="T7" fmla="*/ 59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10">
                  <a:moveTo>
                    <a:pt x="0" y="593"/>
                  </a:moveTo>
                  <a:lnTo>
                    <a:pt x="169" y="0"/>
                  </a:lnTo>
                  <a:lnTo>
                    <a:pt x="245" y="610"/>
                  </a:lnTo>
                  <a:lnTo>
                    <a:pt x="0" y="59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6" name="Freeform 88">
              <a:extLst>
                <a:ext uri="{FF2B5EF4-FFF2-40B4-BE49-F238E27FC236}">
                  <a16:creationId xmlns:a16="http://schemas.microsoft.com/office/drawing/2014/main" id="{CE68D542-4308-4340-B9E0-E3BD23983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1854200"/>
              <a:ext cx="104775" cy="204787"/>
            </a:xfrm>
            <a:custGeom>
              <a:avLst/>
              <a:gdLst>
                <a:gd name="T0" fmla="*/ 0 w 288"/>
                <a:gd name="T1" fmla="*/ 551 h 568"/>
                <a:gd name="T2" fmla="*/ 220 w 288"/>
                <a:gd name="T3" fmla="*/ 0 h 568"/>
                <a:gd name="T4" fmla="*/ 288 w 288"/>
                <a:gd name="T5" fmla="*/ 568 h 568"/>
                <a:gd name="T6" fmla="*/ 0 w 288"/>
                <a:gd name="T7" fmla="*/ 551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568">
                  <a:moveTo>
                    <a:pt x="0" y="551"/>
                  </a:moveTo>
                  <a:lnTo>
                    <a:pt x="220" y="0"/>
                  </a:lnTo>
                  <a:lnTo>
                    <a:pt x="288" y="568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7" name="Freeform 89">
              <a:extLst>
                <a:ext uri="{FF2B5EF4-FFF2-40B4-BE49-F238E27FC236}">
                  <a16:creationId xmlns:a16="http://schemas.microsoft.com/office/drawing/2014/main" id="{74DDA821-17F1-46BE-B1A3-2D3A61028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1889125"/>
              <a:ext cx="85725" cy="198437"/>
            </a:xfrm>
            <a:custGeom>
              <a:avLst/>
              <a:gdLst>
                <a:gd name="T0" fmla="*/ 0 w 237"/>
                <a:gd name="T1" fmla="*/ 525 h 550"/>
                <a:gd name="T2" fmla="*/ 237 w 237"/>
                <a:gd name="T3" fmla="*/ 0 h 550"/>
                <a:gd name="T4" fmla="*/ 212 w 237"/>
                <a:gd name="T5" fmla="*/ 550 h 550"/>
                <a:gd name="T6" fmla="*/ 0 w 237"/>
                <a:gd name="T7" fmla="*/ 525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50">
                  <a:moveTo>
                    <a:pt x="0" y="525"/>
                  </a:moveTo>
                  <a:lnTo>
                    <a:pt x="237" y="0"/>
                  </a:lnTo>
                  <a:lnTo>
                    <a:pt x="212" y="550"/>
                  </a:lnTo>
                  <a:lnTo>
                    <a:pt x="0" y="52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8" name="Freeform 90">
              <a:extLst>
                <a:ext uri="{FF2B5EF4-FFF2-40B4-BE49-F238E27FC236}">
                  <a16:creationId xmlns:a16="http://schemas.microsoft.com/office/drawing/2014/main" id="{18495E4E-7E48-4CCC-A2D5-5466DA39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1939925"/>
              <a:ext cx="109538" cy="195262"/>
            </a:xfrm>
            <a:custGeom>
              <a:avLst/>
              <a:gdLst>
                <a:gd name="T0" fmla="*/ 0 w 305"/>
                <a:gd name="T1" fmla="*/ 482 h 541"/>
                <a:gd name="T2" fmla="*/ 305 w 305"/>
                <a:gd name="T3" fmla="*/ 0 h 541"/>
                <a:gd name="T4" fmla="*/ 305 w 305"/>
                <a:gd name="T5" fmla="*/ 541 h 541"/>
                <a:gd name="T6" fmla="*/ 0 w 305"/>
                <a:gd name="T7" fmla="*/ 48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541">
                  <a:moveTo>
                    <a:pt x="0" y="482"/>
                  </a:moveTo>
                  <a:lnTo>
                    <a:pt x="305" y="0"/>
                  </a:lnTo>
                  <a:lnTo>
                    <a:pt x="305" y="541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Freeform 91">
              <a:extLst>
                <a:ext uri="{FF2B5EF4-FFF2-40B4-BE49-F238E27FC236}">
                  <a16:creationId xmlns:a16="http://schemas.microsoft.com/office/drawing/2014/main" id="{94F18037-05F7-48D0-894C-4586AC57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1985963"/>
              <a:ext cx="88900" cy="204787"/>
            </a:xfrm>
            <a:custGeom>
              <a:avLst/>
              <a:gdLst>
                <a:gd name="T0" fmla="*/ 0 w 246"/>
                <a:gd name="T1" fmla="*/ 516 h 567"/>
                <a:gd name="T2" fmla="*/ 246 w 246"/>
                <a:gd name="T3" fmla="*/ 0 h 567"/>
                <a:gd name="T4" fmla="*/ 170 w 246"/>
                <a:gd name="T5" fmla="*/ 567 h 567"/>
                <a:gd name="T6" fmla="*/ 0 w 246"/>
                <a:gd name="T7" fmla="*/ 51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567">
                  <a:moveTo>
                    <a:pt x="0" y="516"/>
                  </a:moveTo>
                  <a:lnTo>
                    <a:pt x="246" y="0"/>
                  </a:lnTo>
                  <a:lnTo>
                    <a:pt x="170" y="567"/>
                  </a:lnTo>
                  <a:lnTo>
                    <a:pt x="0" y="51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0" name="Freeform 92">
              <a:extLst>
                <a:ext uri="{FF2B5EF4-FFF2-40B4-BE49-F238E27FC236}">
                  <a16:creationId xmlns:a16="http://schemas.microsoft.com/office/drawing/2014/main" id="{4C03E729-C2EC-4C48-A50A-A62D3004D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35175"/>
              <a:ext cx="85725" cy="182562"/>
            </a:xfrm>
            <a:custGeom>
              <a:avLst/>
              <a:gdLst>
                <a:gd name="T0" fmla="*/ 0 w 237"/>
                <a:gd name="T1" fmla="*/ 491 h 508"/>
                <a:gd name="T2" fmla="*/ 169 w 237"/>
                <a:gd name="T3" fmla="*/ 0 h 508"/>
                <a:gd name="T4" fmla="*/ 237 w 237"/>
                <a:gd name="T5" fmla="*/ 508 h 508"/>
                <a:gd name="T6" fmla="*/ 0 w 237"/>
                <a:gd name="T7" fmla="*/ 49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08">
                  <a:moveTo>
                    <a:pt x="0" y="491"/>
                  </a:moveTo>
                  <a:lnTo>
                    <a:pt x="169" y="0"/>
                  </a:lnTo>
                  <a:lnTo>
                    <a:pt x="237" y="508"/>
                  </a:lnTo>
                  <a:lnTo>
                    <a:pt x="0" y="491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1" name="Freeform 93">
              <a:extLst>
                <a:ext uri="{FF2B5EF4-FFF2-40B4-BE49-F238E27FC236}">
                  <a16:creationId xmlns:a16="http://schemas.microsoft.com/office/drawing/2014/main" id="{26200943-A60E-403E-8B56-E0B1C7BB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2041525"/>
              <a:ext cx="71438" cy="195262"/>
            </a:xfrm>
            <a:custGeom>
              <a:avLst/>
              <a:gdLst>
                <a:gd name="T0" fmla="*/ 0 w 195"/>
                <a:gd name="T1" fmla="*/ 525 h 542"/>
                <a:gd name="T2" fmla="*/ 161 w 195"/>
                <a:gd name="T3" fmla="*/ 0 h 542"/>
                <a:gd name="T4" fmla="*/ 195 w 195"/>
                <a:gd name="T5" fmla="*/ 542 h 542"/>
                <a:gd name="T6" fmla="*/ 0 w 195"/>
                <a:gd name="T7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542">
                  <a:moveTo>
                    <a:pt x="0" y="525"/>
                  </a:moveTo>
                  <a:lnTo>
                    <a:pt x="161" y="0"/>
                  </a:lnTo>
                  <a:lnTo>
                    <a:pt x="195" y="542"/>
                  </a:lnTo>
                  <a:lnTo>
                    <a:pt x="0" y="52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2" name="Freeform 94">
              <a:extLst>
                <a:ext uri="{FF2B5EF4-FFF2-40B4-BE49-F238E27FC236}">
                  <a16:creationId xmlns:a16="http://schemas.microsoft.com/office/drawing/2014/main" id="{A05329EF-832C-4A87-A15D-4C888610D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2047875"/>
              <a:ext cx="85725" cy="192087"/>
            </a:xfrm>
            <a:custGeom>
              <a:avLst/>
              <a:gdLst>
                <a:gd name="T0" fmla="*/ 0 w 237"/>
                <a:gd name="T1" fmla="*/ 533 h 533"/>
                <a:gd name="T2" fmla="*/ 135 w 237"/>
                <a:gd name="T3" fmla="*/ 0 h 533"/>
                <a:gd name="T4" fmla="*/ 237 w 237"/>
                <a:gd name="T5" fmla="*/ 533 h 533"/>
                <a:gd name="T6" fmla="*/ 0 w 237"/>
                <a:gd name="T7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33">
                  <a:moveTo>
                    <a:pt x="0" y="533"/>
                  </a:moveTo>
                  <a:lnTo>
                    <a:pt x="135" y="0"/>
                  </a:lnTo>
                  <a:lnTo>
                    <a:pt x="237" y="533"/>
                  </a:lnTo>
                  <a:lnTo>
                    <a:pt x="0" y="53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Freeform 95">
              <a:extLst>
                <a:ext uri="{FF2B5EF4-FFF2-40B4-BE49-F238E27FC236}">
                  <a16:creationId xmlns:a16="http://schemas.microsoft.com/office/drawing/2014/main" id="{FE997ECD-C8E5-4544-A484-DB64B0EA7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675" y="2062163"/>
              <a:ext cx="76200" cy="180975"/>
            </a:xfrm>
            <a:custGeom>
              <a:avLst/>
              <a:gdLst>
                <a:gd name="T0" fmla="*/ 0 w 212"/>
                <a:gd name="T1" fmla="*/ 500 h 500"/>
                <a:gd name="T2" fmla="*/ 127 w 212"/>
                <a:gd name="T3" fmla="*/ 0 h 500"/>
                <a:gd name="T4" fmla="*/ 212 w 212"/>
                <a:gd name="T5" fmla="*/ 491 h 500"/>
                <a:gd name="T6" fmla="*/ 0 w 212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500">
                  <a:moveTo>
                    <a:pt x="0" y="500"/>
                  </a:moveTo>
                  <a:lnTo>
                    <a:pt x="127" y="0"/>
                  </a:lnTo>
                  <a:lnTo>
                    <a:pt x="212" y="491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4" name="Freeform 96">
              <a:extLst>
                <a:ext uri="{FF2B5EF4-FFF2-40B4-BE49-F238E27FC236}">
                  <a16:creationId xmlns:a16="http://schemas.microsoft.com/office/drawing/2014/main" id="{4AC035BF-9258-449B-BDBC-CD22B46F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3" y="2132013"/>
              <a:ext cx="58738" cy="107950"/>
            </a:xfrm>
            <a:custGeom>
              <a:avLst/>
              <a:gdLst>
                <a:gd name="T0" fmla="*/ 0 w 161"/>
                <a:gd name="T1" fmla="*/ 296 h 296"/>
                <a:gd name="T2" fmla="*/ 102 w 161"/>
                <a:gd name="T3" fmla="*/ 0 h 296"/>
                <a:gd name="T4" fmla="*/ 161 w 161"/>
                <a:gd name="T5" fmla="*/ 296 h 296"/>
                <a:gd name="T6" fmla="*/ 0 w 161"/>
                <a:gd name="T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96">
                  <a:moveTo>
                    <a:pt x="0" y="296"/>
                  </a:moveTo>
                  <a:lnTo>
                    <a:pt x="102" y="0"/>
                  </a:lnTo>
                  <a:lnTo>
                    <a:pt x="161" y="296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5" name="Freeform 97">
              <a:extLst>
                <a:ext uri="{FF2B5EF4-FFF2-40B4-BE49-F238E27FC236}">
                  <a16:creationId xmlns:a16="http://schemas.microsoft.com/office/drawing/2014/main" id="{8BECD79E-78B4-46AD-83B3-6A8EC3BC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2200275"/>
              <a:ext cx="52388" cy="44450"/>
            </a:xfrm>
            <a:custGeom>
              <a:avLst/>
              <a:gdLst>
                <a:gd name="T0" fmla="*/ 0 w 144"/>
                <a:gd name="T1" fmla="*/ 119 h 127"/>
                <a:gd name="T2" fmla="*/ 93 w 144"/>
                <a:gd name="T3" fmla="*/ 0 h 127"/>
                <a:gd name="T4" fmla="*/ 144 w 144"/>
                <a:gd name="T5" fmla="*/ 127 h 127"/>
                <a:gd name="T6" fmla="*/ 0 w 144"/>
                <a:gd name="T7" fmla="*/ 11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27">
                  <a:moveTo>
                    <a:pt x="0" y="119"/>
                  </a:moveTo>
                  <a:lnTo>
                    <a:pt x="93" y="0"/>
                  </a:lnTo>
                  <a:lnTo>
                    <a:pt x="144" y="127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6" name="Freeform 98">
              <a:extLst>
                <a:ext uri="{FF2B5EF4-FFF2-40B4-BE49-F238E27FC236}">
                  <a16:creationId xmlns:a16="http://schemas.microsoft.com/office/drawing/2014/main" id="{605016F0-7F3B-4E51-8692-4FB2F5A7A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2224088"/>
              <a:ext cx="44450" cy="33337"/>
            </a:xfrm>
            <a:custGeom>
              <a:avLst/>
              <a:gdLst>
                <a:gd name="T0" fmla="*/ 0 w 127"/>
                <a:gd name="T1" fmla="*/ 76 h 93"/>
                <a:gd name="T2" fmla="*/ 68 w 127"/>
                <a:gd name="T3" fmla="*/ 0 h 93"/>
                <a:gd name="T4" fmla="*/ 127 w 127"/>
                <a:gd name="T5" fmla="*/ 93 h 93"/>
                <a:gd name="T6" fmla="*/ 0 w 127"/>
                <a:gd name="T7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3">
                  <a:moveTo>
                    <a:pt x="0" y="76"/>
                  </a:moveTo>
                  <a:lnTo>
                    <a:pt x="68" y="0"/>
                  </a:lnTo>
                  <a:lnTo>
                    <a:pt x="127" y="93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Freeform 99">
              <a:extLst>
                <a:ext uri="{FF2B5EF4-FFF2-40B4-BE49-F238E27FC236}">
                  <a16:creationId xmlns:a16="http://schemas.microsoft.com/office/drawing/2014/main" id="{89EDCF4B-AF2F-48E4-B142-98D239AE6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8363" y="2227263"/>
              <a:ext cx="46038" cy="55562"/>
            </a:xfrm>
            <a:custGeom>
              <a:avLst/>
              <a:gdLst>
                <a:gd name="T0" fmla="*/ 0 w 127"/>
                <a:gd name="T1" fmla="*/ 127 h 153"/>
                <a:gd name="T2" fmla="*/ 67 w 127"/>
                <a:gd name="T3" fmla="*/ 0 h 153"/>
                <a:gd name="T4" fmla="*/ 127 w 127"/>
                <a:gd name="T5" fmla="*/ 153 h 153"/>
                <a:gd name="T6" fmla="*/ 0 w 127"/>
                <a:gd name="T7" fmla="*/ 1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3">
                  <a:moveTo>
                    <a:pt x="0" y="127"/>
                  </a:moveTo>
                  <a:lnTo>
                    <a:pt x="67" y="0"/>
                  </a:lnTo>
                  <a:lnTo>
                    <a:pt x="127" y="153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8" name="Freeform 100">
              <a:extLst>
                <a:ext uri="{FF2B5EF4-FFF2-40B4-BE49-F238E27FC236}">
                  <a16:creationId xmlns:a16="http://schemas.microsoft.com/office/drawing/2014/main" id="{96F8E160-4E02-4782-853D-5FBA2A4F7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100" y="2211388"/>
              <a:ext cx="49213" cy="112712"/>
            </a:xfrm>
            <a:custGeom>
              <a:avLst/>
              <a:gdLst>
                <a:gd name="T0" fmla="*/ 0 w 136"/>
                <a:gd name="T1" fmla="*/ 288 h 313"/>
                <a:gd name="T2" fmla="*/ 68 w 136"/>
                <a:gd name="T3" fmla="*/ 0 h 313"/>
                <a:gd name="T4" fmla="*/ 136 w 136"/>
                <a:gd name="T5" fmla="*/ 313 h 313"/>
                <a:gd name="T6" fmla="*/ 0 w 136"/>
                <a:gd name="T7" fmla="*/ 28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13">
                  <a:moveTo>
                    <a:pt x="0" y="288"/>
                  </a:moveTo>
                  <a:lnTo>
                    <a:pt x="68" y="0"/>
                  </a:lnTo>
                  <a:lnTo>
                    <a:pt x="136" y="313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9" name="Freeform 101">
              <a:extLst>
                <a:ext uri="{FF2B5EF4-FFF2-40B4-BE49-F238E27FC236}">
                  <a16:creationId xmlns:a16="http://schemas.microsoft.com/office/drawing/2014/main" id="{2CA17651-CAB5-4001-BBB0-B5A3C1798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3800" y="2205038"/>
              <a:ext cx="55563" cy="152400"/>
            </a:xfrm>
            <a:custGeom>
              <a:avLst/>
              <a:gdLst>
                <a:gd name="T0" fmla="*/ 0 w 152"/>
                <a:gd name="T1" fmla="*/ 390 h 423"/>
                <a:gd name="T2" fmla="*/ 42 w 152"/>
                <a:gd name="T3" fmla="*/ 0 h 423"/>
                <a:gd name="T4" fmla="*/ 152 w 152"/>
                <a:gd name="T5" fmla="*/ 423 h 423"/>
                <a:gd name="T6" fmla="*/ 0 w 152"/>
                <a:gd name="T7" fmla="*/ 39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423">
                  <a:moveTo>
                    <a:pt x="0" y="390"/>
                  </a:moveTo>
                  <a:lnTo>
                    <a:pt x="42" y="0"/>
                  </a:lnTo>
                  <a:lnTo>
                    <a:pt x="152" y="423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0" name="Freeform 102">
              <a:extLst>
                <a:ext uri="{FF2B5EF4-FFF2-40B4-BE49-F238E27FC236}">
                  <a16:creationId xmlns:a16="http://schemas.microsoft.com/office/drawing/2014/main" id="{D9E12D47-1029-44D5-A40A-3E182D8F3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675" y="2190750"/>
              <a:ext cx="114300" cy="198437"/>
            </a:xfrm>
            <a:custGeom>
              <a:avLst/>
              <a:gdLst>
                <a:gd name="T0" fmla="*/ 127 w 314"/>
                <a:gd name="T1" fmla="*/ 533 h 550"/>
                <a:gd name="T2" fmla="*/ 0 w 314"/>
                <a:gd name="T3" fmla="*/ 0 h 550"/>
                <a:gd name="T4" fmla="*/ 314 w 314"/>
                <a:gd name="T5" fmla="*/ 550 h 550"/>
                <a:gd name="T6" fmla="*/ 127 w 314"/>
                <a:gd name="T7" fmla="*/ 53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50">
                  <a:moveTo>
                    <a:pt x="127" y="533"/>
                  </a:moveTo>
                  <a:lnTo>
                    <a:pt x="0" y="0"/>
                  </a:lnTo>
                  <a:lnTo>
                    <a:pt x="314" y="550"/>
                  </a:lnTo>
                  <a:lnTo>
                    <a:pt x="127" y="533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Freeform 103">
              <a:extLst>
                <a:ext uri="{FF2B5EF4-FFF2-40B4-BE49-F238E27FC236}">
                  <a16:creationId xmlns:a16="http://schemas.microsoft.com/office/drawing/2014/main" id="{536EBC39-C900-45FC-BC3C-86DAEBEE3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638" y="2157413"/>
              <a:ext cx="252413" cy="204787"/>
            </a:xfrm>
            <a:custGeom>
              <a:avLst/>
              <a:gdLst>
                <a:gd name="T0" fmla="*/ 575 w 702"/>
                <a:gd name="T1" fmla="*/ 567 h 567"/>
                <a:gd name="T2" fmla="*/ 0 w 702"/>
                <a:gd name="T3" fmla="*/ 0 h 567"/>
                <a:gd name="T4" fmla="*/ 702 w 702"/>
                <a:gd name="T5" fmla="*/ 516 h 567"/>
                <a:gd name="T6" fmla="*/ 575 w 702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2" h="567">
                  <a:moveTo>
                    <a:pt x="575" y="567"/>
                  </a:moveTo>
                  <a:lnTo>
                    <a:pt x="0" y="0"/>
                  </a:lnTo>
                  <a:lnTo>
                    <a:pt x="702" y="516"/>
                  </a:lnTo>
                  <a:lnTo>
                    <a:pt x="575" y="567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2" name="Freeform 104">
              <a:extLst>
                <a:ext uri="{FF2B5EF4-FFF2-40B4-BE49-F238E27FC236}">
                  <a16:creationId xmlns:a16="http://schemas.microsoft.com/office/drawing/2014/main" id="{CB4BD58E-DA02-48B1-9963-2419FDB9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2124075"/>
              <a:ext cx="360363" cy="53975"/>
            </a:xfrm>
            <a:custGeom>
              <a:avLst/>
              <a:gdLst>
                <a:gd name="T0" fmla="*/ 872 w 999"/>
                <a:gd name="T1" fmla="*/ 25 h 152"/>
                <a:gd name="T2" fmla="*/ 999 w 999"/>
                <a:gd name="T3" fmla="*/ 152 h 152"/>
                <a:gd name="T4" fmla="*/ 0 w 999"/>
                <a:gd name="T5" fmla="*/ 0 h 152"/>
                <a:gd name="T6" fmla="*/ 872 w 999"/>
                <a:gd name="T7" fmla="*/ 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9" h="152">
                  <a:moveTo>
                    <a:pt x="872" y="25"/>
                  </a:moveTo>
                  <a:lnTo>
                    <a:pt x="999" y="152"/>
                  </a:lnTo>
                  <a:lnTo>
                    <a:pt x="0" y="0"/>
                  </a:lnTo>
                  <a:lnTo>
                    <a:pt x="872" y="25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3" name="Freeform 105">
              <a:extLst>
                <a:ext uri="{FF2B5EF4-FFF2-40B4-BE49-F238E27FC236}">
                  <a16:creationId xmlns:a16="http://schemas.microsoft.com/office/drawing/2014/main" id="{114B7903-BCB5-46A8-8D90-636EB193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019300"/>
              <a:ext cx="258763" cy="58737"/>
            </a:xfrm>
            <a:custGeom>
              <a:avLst/>
              <a:gdLst>
                <a:gd name="T0" fmla="*/ 576 w 719"/>
                <a:gd name="T1" fmla="*/ 0 h 161"/>
                <a:gd name="T2" fmla="*/ 719 w 719"/>
                <a:gd name="T3" fmla="*/ 84 h 161"/>
                <a:gd name="T4" fmla="*/ 0 w 719"/>
                <a:gd name="T5" fmla="*/ 161 h 161"/>
                <a:gd name="T6" fmla="*/ 576 w 71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61">
                  <a:moveTo>
                    <a:pt x="576" y="0"/>
                  </a:moveTo>
                  <a:lnTo>
                    <a:pt x="719" y="84"/>
                  </a:lnTo>
                  <a:lnTo>
                    <a:pt x="0" y="161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4" name="Freeform 106">
              <a:extLst>
                <a:ext uri="{FF2B5EF4-FFF2-40B4-BE49-F238E27FC236}">
                  <a16:creationId xmlns:a16="http://schemas.microsoft.com/office/drawing/2014/main" id="{5A940CB2-CA80-453A-9566-F38A8051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5" y="1916113"/>
              <a:ext cx="112713" cy="106362"/>
            </a:xfrm>
            <a:custGeom>
              <a:avLst/>
              <a:gdLst>
                <a:gd name="T0" fmla="*/ 211 w 313"/>
                <a:gd name="T1" fmla="*/ 0 h 296"/>
                <a:gd name="T2" fmla="*/ 313 w 313"/>
                <a:gd name="T3" fmla="*/ 51 h 296"/>
                <a:gd name="T4" fmla="*/ 0 w 313"/>
                <a:gd name="T5" fmla="*/ 296 h 296"/>
                <a:gd name="T6" fmla="*/ 211 w 313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296">
                  <a:moveTo>
                    <a:pt x="211" y="0"/>
                  </a:moveTo>
                  <a:lnTo>
                    <a:pt x="313" y="51"/>
                  </a:lnTo>
                  <a:lnTo>
                    <a:pt x="0" y="296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Freeform 107">
              <a:extLst>
                <a:ext uri="{FF2B5EF4-FFF2-40B4-BE49-F238E27FC236}">
                  <a16:creationId xmlns:a16="http://schemas.microsoft.com/office/drawing/2014/main" id="{E7937C9C-C1B8-498E-B1A7-BC430E15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8" y="1812925"/>
              <a:ext cx="112713" cy="146050"/>
            </a:xfrm>
            <a:custGeom>
              <a:avLst/>
              <a:gdLst>
                <a:gd name="T0" fmla="*/ 169 w 313"/>
                <a:gd name="T1" fmla="*/ 0 h 406"/>
                <a:gd name="T2" fmla="*/ 313 w 313"/>
                <a:gd name="T3" fmla="*/ 76 h 406"/>
                <a:gd name="T4" fmla="*/ 0 w 313"/>
                <a:gd name="T5" fmla="*/ 406 h 406"/>
                <a:gd name="T6" fmla="*/ 169 w 313"/>
                <a:gd name="T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406">
                  <a:moveTo>
                    <a:pt x="169" y="0"/>
                  </a:moveTo>
                  <a:lnTo>
                    <a:pt x="313" y="76"/>
                  </a:lnTo>
                  <a:lnTo>
                    <a:pt x="0" y="406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6" name="Freeform 108">
              <a:extLst>
                <a:ext uri="{FF2B5EF4-FFF2-40B4-BE49-F238E27FC236}">
                  <a16:creationId xmlns:a16="http://schemas.microsoft.com/office/drawing/2014/main" id="{75D19A7C-EE40-48B0-BE5B-46620F447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913" y="1733550"/>
              <a:ext cx="90488" cy="146050"/>
            </a:xfrm>
            <a:custGeom>
              <a:avLst/>
              <a:gdLst>
                <a:gd name="T0" fmla="*/ 254 w 254"/>
                <a:gd name="T1" fmla="*/ 59 h 406"/>
                <a:gd name="T2" fmla="*/ 0 w 254"/>
                <a:gd name="T3" fmla="*/ 406 h 406"/>
                <a:gd name="T4" fmla="*/ 136 w 254"/>
                <a:gd name="T5" fmla="*/ 0 h 406"/>
                <a:gd name="T6" fmla="*/ 254 w 254"/>
                <a:gd name="T7" fmla="*/ 5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406">
                  <a:moveTo>
                    <a:pt x="254" y="59"/>
                  </a:moveTo>
                  <a:lnTo>
                    <a:pt x="0" y="406"/>
                  </a:lnTo>
                  <a:lnTo>
                    <a:pt x="136" y="0"/>
                  </a:lnTo>
                  <a:lnTo>
                    <a:pt x="254" y="59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Freeform 109">
              <a:extLst>
                <a:ext uri="{FF2B5EF4-FFF2-40B4-BE49-F238E27FC236}">
                  <a16:creationId xmlns:a16="http://schemas.microsoft.com/office/drawing/2014/main" id="{5F0F32C3-6BF8-479A-9F25-ED4B25116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825" y="1620838"/>
              <a:ext cx="93663" cy="123825"/>
            </a:xfrm>
            <a:custGeom>
              <a:avLst/>
              <a:gdLst>
                <a:gd name="T0" fmla="*/ 101 w 262"/>
                <a:gd name="T1" fmla="*/ 0 h 347"/>
                <a:gd name="T2" fmla="*/ 262 w 262"/>
                <a:gd name="T3" fmla="*/ 93 h 347"/>
                <a:gd name="T4" fmla="*/ 0 w 262"/>
                <a:gd name="T5" fmla="*/ 347 h 347"/>
                <a:gd name="T6" fmla="*/ 101 w 262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347">
                  <a:moveTo>
                    <a:pt x="101" y="0"/>
                  </a:moveTo>
                  <a:lnTo>
                    <a:pt x="262" y="93"/>
                  </a:lnTo>
                  <a:lnTo>
                    <a:pt x="0" y="347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8" name="Freeform 110">
              <a:extLst>
                <a:ext uri="{FF2B5EF4-FFF2-40B4-BE49-F238E27FC236}">
                  <a16:creationId xmlns:a16="http://schemas.microsoft.com/office/drawing/2014/main" id="{2DC4A05D-EF40-416F-9A92-BA2209687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6738" y="1522413"/>
              <a:ext cx="90488" cy="115887"/>
            </a:xfrm>
            <a:custGeom>
              <a:avLst/>
              <a:gdLst>
                <a:gd name="T0" fmla="*/ 111 w 254"/>
                <a:gd name="T1" fmla="*/ 0 h 321"/>
                <a:gd name="T2" fmla="*/ 254 w 254"/>
                <a:gd name="T3" fmla="*/ 67 h 321"/>
                <a:gd name="T4" fmla="*/ 0 w 254"/>
                <a:gd name="T5" fmla="*/ 321 h 321"/>
                <a:gd name="T6" fmla="*/ 111 w 254"/>
                <a:gd name="T7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321">
                  <a:moveTo>
                    <a:pt x="111" y="0"/>
                  </a:moveTo>
                  <a:lnTo>
                    <a:pt x="254" y="67"/>
                  </a:lnTo>
                  <a:lnTo>
                    <a:pt x="0" y="32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Freeform 111">
              <a:extLst>
                <a:ext uri="{FF2B5EF4-FFF2-40B4-BE49-F238E27FC236}">
                  <a16:creationId xmlns:a16="http://schemas.microsoft.com/office/drawing/2014/main" id="{8936E337-6078-4F9D-A2C1-F582661F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1433513"/>
              <a:ext cx="85725" cy="101600"/>
            </a:xfrm>
            <a:custGeom>
              <a:avLst/>
              <a:gdLst>
                <a:gd name="T0" fmla="*/ 67 w 237"/>
                <a:gd name="T1" fmla="*/ 0 h 280"/>
                <a:gd name="T2" fmla="*/ 237 w 237"/>
                <a:gd name="T3" fmla="*/ 68 h 280"/>
                <a:gd name="T4" fmla="*/ 0 w 237"/>
                <a:gd name="T5" fmla="*/ 280 h 280"/>
                <a:gd name="T6" fmla="*/ 67 w 237"/>
                <a:gd name="T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80">
                  <a:moveTo>
                    <a:pt x="67" y="0"/>
                  </a:moveTo>
                  <a:lnTo>
                    <a:pt x="237" y="68"/>
                  </a:lnTo>
                  <a:lnTo>
                    <a:pt x="0" y="28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0" name="Freeform 112">
              <a:extLst>
                <a:ext uri="{FF2B5EF4-FFF2-40B4-BE49-F238E27FC236}">
                  <a16:creationId xmlns:a16="http://schemas.microsoft.com/office/drawing/2014/main" id="{D45621D3-8377-482E-BE71-6E877C21C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1370013"/>
              <a:ext cx="65088" cy="95250"/>
            </a:xfrm>
            <a:custGeom>
              <a:avLst/>
              <a:gdLst>
                <a:gd name="T0" fmla="*/ 51 w 178"/>
                <a:gd name="T1" fmla="*/ 0 h 263"/>
                <a:gd name="T2" fmla="*/ 178 w 178"/>
                <a:gd name="T3" fmla="*/ 60 h 263"/>
                <a:gd name="T4" fmla="*/ 0 w 178"/>
                <a:gd name="T5" fmla="*/ 263 h 263"/>
                <a:gd name="T6" fmla="*/ 51 w 178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63">
                  <a:moveTo>
                    <a:pt x="51" y="0"/>
                  </a:moveTo>
                  <a:lnTo>
                    <a:pt x="178" y="60"/>
                  </a:lnTo>
                  <a:lnTo>
                    <a:pt x="0" y="26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1" name="Freeform 113">
              <a:extLst>
                <a:ext uri="{FF2B5EF4-FFF2-40B4-BE49-F238E27FC236}">
                  <a16:creationId xmlns:a16="http://schemas.microsoft.com/office/drawing/2014/main" id="{A25E847F-2E13-4486-9084-81F8EFFCC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1317625"/>
              <a:ext cx="61913" cy="79375"/>
            </a:xfrm>
            <a:custGeom>
              <a:avLst/>
              <a:gdLst>
                <a:gd name="T0" fmla="*/ 50 w 169"/>
                <a:gd name="T1" fmla="*/ 0 h 221"/>
                <a:gd name="T2" fmla="*/ 169 w 169"/>
                <a:gd name="T3" fmla="*/ 60 h 221"/>
                <a:gd name="T4" fmla="*/ 0 w 169"/>
                <a:gd name="T5" fmla="*/ 221 h 221"/>
                <a:gd name="T6" fmla="*/ 50 w 169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21">
                  <a:moveTo>
                    <a:pt x="50" y="0"/>
                  </a:moveTo>
                  <a:lnTo>
                    <a:pt x="169" y="60"/>
                  </a:lnTo>
                  <a:lnTo>
                    <a:pt x="0" y="22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2" name="Freeform 114">
              <a:extLst>
                <a:ext uri="{FF2B5EF4-FFF2-40B4-BE49-F238E27FC236}">
                  <a16:creationId xmlns:a16="http://schemas.microsoft.com/office/drawing/2014/main" id="{C729F780-2914-4574-B9C5-D033267C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7938" y="1263650"/>
              <a:ext cx="55563" cy="79375"/>
            </a:xfrm>
            <a:custGeom>
              <a:avLst/>
              <a:gdLst>
                <a:gd name="T0" fmla="*/ 59 w 153"/>
                <a:gd name="T1" fmla="*/ 0 h 220"/>
                <a:gd name="T2" fmla="*/ 153 w 153"/>
                <a:gd name="T3" fmla="*/ 51 h 220"/>
                <a:gd name="T4" fmla="*/ 0 w 153"/>
                <a:gd name="T5" fmla="*/ 220 h 220"/>
                <a:gd name="T6" fmla="*/ 59 w 153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220">
                  <a:moveTo>
                    <a:pt x="59" y="0"/>
                  </a:moveTo>
                  <a:lnTo>
                    <a:pt x="153" y="51"/>
                  </a:lnTo>
                  <a:lnTo>
                    <a:pt x="0" y="22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Freeform 115">
              <a:extLst>
                <a:ext uri="{FF2B5EF4-FFF2-40B4-BE49-F238E27FC236}">
                  <a16:creationId xmlns:a16="http://schemas.microsoft.com/office/drawing/2014/main" id="{60910F74-7CA6-4A5A-A813-A6544E270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13" y="488950"/>
              <a:ext cx="42863" cy="109537"/>
            </a:xfrm>
            <a:custGeom>
              <a:avLst/>
              <a:gdLst>
                <a:gd name="T0" fmla="*/ 0 w 118"/>
                <a:gd name="T1" fmla="*/ 0 h 304"/>
                <a:gd name="T2" fmla="*/ 118 w 118"/>
                <a:gd name="T3" fmla="*/ 25 h 304"/>
                <a:gd name="T4" fmla="*/ 8 w 118"/>
                <a:gd name="T5" fmla="*/ 304 h 304"/>
                <a:gd name="T6" fmla="*/ 0 w 118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304">
                  <a:moveTo>
                    <a:pt x="0" y="0"/>
                  </a:moveTo>
                  <a:lnTo>
                    <a:pt x="118" y="25"/>
                  </a:lnTo>
                  <a:lnTo>
                    <a:pt x="8" y="3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4" name="Freeform 116">
              <a:extLst>
                <a:ext uri="{FF2B5EF4-FFF2-40B4-BE49-F238E27FC236}">
                  <a16:creationId xmlns:a16="http://schemas.microsoft.com/office/drawing/2014/main" id="{3C7627E8-4CBD-480E-83DC-A2945A2A6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522288"/>
              <a:ext cx="65088" cy="136525"/>
            </a:xfrm>
            <a:custGeom>
              <a:avLst/>
              <a:gdLst>
                <a:gd name="T0" fmla="*/ 0 w 178"/>
                <a:gd name="T1" fmla="*/ 0 h 381"/>
                <a:gd name="T2" fmla="*/ 178 w 178"/>
                <a:gd name="T3" fmla="*/ 42 h 381"/>
                <a:gd name="T4" fmla="*/ 0 w 178"/>
                <a:gd name="T5" fmla="*/ 381 h 381"/>
                <a:gd name="T6" fmla="*/ 0 w 178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381">
                  <a:moveTo>
                    <a:pt x="0" y="0"/>
                  </a:moveTo>
                  <a:lnTo>
                    <a:pt x="178" y="42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5" name="Freeform 117">
              <a:extLst>
                <a:ext uri="{FF2B5EF4-FFF2-40B4-BE49-F238E27FC236}">
                  <a16:creationId xmlns:a16="http://schemas.microsoft.com/office/drawing/2014/main" id="{3DE4DE6F-B187-4BE7-9AE1-CD39789D3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88" y="561975"/>
              <a:ext cx="79375" cy="142875"/>
            </a:xfrm>
            <a:custGeom>
              <a:avLst/>
              <a:gdLst>
                <a:gd name="T0" fmla="*/ 0 w 220"/>
                <a:gd name="T1" fmla="*/ 0 h 398"/>
                <a:gd name="T2" fmla="*/ 220 w 220"/>
                <a:gd name="T3" fmla="*/ 42 h 398"/>
                <a:gd name="T4" fmla="*/ 0 w 220"/>
                <a:gd name="T5" fmla="*/ 398 h 398"/>
                <a:gd name="T6" fmla="*/ 0 w 220"/>
                <a:gd name="T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98">
                  <a:moveTo>
                    <a:pt x="0" y="0"/>
                  </a:moveTo>
                  <a:lnTo>
                    <a:pt x="220" y="42"/>
                  </a:lnTo>
                  <a:lnTo>
                    <a:pt x="0" y="3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6" name="Freeform 118">
              <a:extLst>
                <a:ext uri="{FF2B5EF4-FFF2-40B4-BE49-F238E27FC236}">
                  <a16:creationId xmlns:a16="http://schemas.microsoft.com/office/drawing/2014/main" id="{AF5171F7-9F06-4728-8936-16270442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614363"/>
              <a:ext cx="69850" cy="142875"/>
            </a:xfrm>
            <a:custGeom>
              <a:avLst/>
              <a:gdLst>
                <a:gd name="T0" fmla="*/ 0 w 194"/>
                <a:gd name="T1" fmla="*/ 0 h 398"/>
                <a:gd name="T2" fmla="*/ 194 w 194"/>
                <a:gd name="T3" fmla="*/ 50 h 398"/>
                <a:gd name="T4" fmla="*/ 0 w 194"/>
                <a:gd name="T5" fmla="*/ 398 h 398"/>
                <a:gd name="T6" fmla="*/ 0 w 194"/>
                <a:gd name="T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398">
                  <a:moveTo>
                    <a:pt x="0" y="0"/>
                  </a:moveTo>
                  <a:lnTo>
                    <a:pt x="194" y="50"/>
                  </a:lnTo>
                  <a:lnTo>
                    <a:pt x="0" y="3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Freeform 119">
              <a:extLst>
                <a:ext uri="{FF2B5EF4-FFF2-40B4-BE49-F238E27FC236}">
                  <a16:creationId xmlns:a16="http://schemas.microsoft.com/office/drawing/2014/main" id="{AEE8D594-F4D9-47A4-834C-D24F23FB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13" y="671513"/>
              <a:ext cx="74613" cy="138112"/>
            </a:xfrm>
            <a:custGeom>
              <a:avLst/>
              <a:gdLst>
                <a:gd name="T0" fmla="*/ 0 w 203"/>
                <a:gd name="T1" fmla="*/ 0 h 381"/>
                <a:gd name="T2" fmla="*/ 203 w 203"/>
                <a:gd name="T3" fmla="*/ 59 h 381"/>
                <a:gd name="T4" fmla="*/ 9 w 203"/>
                <a:gd name="T5" fmla="*/ 381 h 381"/>
                <a:gd name="T6" fmla="*/ 0 w 203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381">
                  <a:moveTo>
                    <a:pt x="0" y="0"/>
                  </a:moveTo>
                  <a:lnTo>
                    <a:pt x="203" y="59"/>
                  </a:lnTo>
                  <a:lnTo>
                    <a:pt x="9" y="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8" name="Freeform 120">
              <a:extLst>
                <a:ext uri="{FF2B5EF4-FFF2-40B4-BE49-F238E27FC236}">
                  <a16:creationId xmlns:a16="http://schemas.microsoft.com/office/drawing/2014/main" id="{1A6CCFA0-2E52-482C-803C-865FB1B4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775" y="741363"/>
              <a:ext cx="79375" cy="134937"/>
            </a:xfrm>
            <a:custGeom>
              <a:avLst/>
              <a:gdLst>
                <a:gd name="T0" fmla="*/ 0 w 220"/>
                <a:gd name="T1" fmla="*/ 0 h 373"/>
                <a:gd name="T2" fmla="*/ 220 w 220"/>
                <a:gd name="T3" fmla="*/ 76 h 373"/>
                <a:gd name="T4" fmla="*/ 25 w 220"/>
                <a:gd name="T5" fmla="*/ 373 h 373"/>
                <a:gd name="T6" fmla="*/ 0 w 220"/>
                <a:gd name="T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73">
                  <a:moveTo>
                    <a:pt x="0" y="0"/>
                  </a:moveTo>
                  <a:lnTo>
                    <a:pt x="220" y="76"/>
                  </a:lnTo>
                  <a:lnTo>
                    <a:pt x="25" y="3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Freeform 121">
              <a:extLst>
                <a:ext uri="{FF2B5EF4-FFF2-40B4-BE49-F238E27FC236}">
                  <a16:creationId xmlns:a16="http://schemas.microsoft.com/office/drawing/2014/main" id="{581C2E54-87CC-4C09-A5B1-893016CE9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823913"/>
              <a:ext cx="82550" cy="119062"/>
            </a:xfrm>
            <a:custGeom>
              <a:avLst/>
              <a:gdLst>
                <a:gd name="T0" fmla="*/ 0 w 228"/>
                <a:gd name="T1" fmla="*/ 0 h 330"/>
                <a:gd name="T2" fmla="*/ 228 w 228"/>
                <a:gd name="T3" fmla="*/ 68 h 330"/>
                <a:gd name="T4" fmla="*/ 25 w 228"/>
                <a:gd name="T5" fmla="*/ 330 h 330"/>
                <a:gd name="T6" fmla="*/ 0 w 228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330">
                  <a:moveTo>
                    <a:pt x="0" y="0"/>
                  </a:moveTo>
                  <a:lnTo>
                    <a:pt x="228" y="68"/>
                  </a:lnTo>
                  <a:lnTo>
                    <a:pt x="25" y="3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0" name="Freeform 122">
              <a:extLst>
                <a:ext uri="{FF2B5EF4-FFF2-40B4-BE49-F238E27FC236}">
                  <a16:creationId xmlns:a16="http://schemas.microsoft.com/office/drawing/2014/main" id="{EC6874AD-E73B-44A5-BE73-077A34373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889000"/>
              <a:ext cx="55563" cy="107950"/>
            </a:xfrm>
            <a:custGeom>
              <a:avLst/>
              <a:gdLst>
                <a:gd name="T0" fmla="*/ 0 w 153"/>
                <a:gd name="T1" fmla="*/ 0 h 304"/>
                <a:gd name="T2" fmla="*/ 153 w 153"/>
                <a:gd name="T3" fmla="*/ 50 h 304"/>
                <a:gd name="T4" fmla="*/ 0 w 153"/>
                <a:gd name="T5" fmla="*/ 304 h 304"/>
                <a:gd name="T6" fmla="*/ 0 w 153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304">
                  <a:moveTo>
                    <a:pt x="0" y="0"/>
                  </a:moveTo>
                  <a:lnTo>
                    <a:pt x="153" y="50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1" name="Freeform 123">
              <a:extLst>
                <a:ext uri="{FF2B5EF4-FFF2-40B4-BE49-F238E27FC236}">
                  <a16:creationId xmlns:a16="http://schemas.microsoft.com/office/drawing/2014/main" id="{A5EFA154-0156-437F-B530-BF164B01F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952500"/>
              <a:ext cx="73025" cy="127000"/>
            </a:xfrm>
            <a:custGeom>
              <a:avLst/>
              <a:gdLst>
                <a:gd name="T0" fmla="*/ 0 w 204"/>
                <a:gd name="T1" fmla="*/ 0 h 356"/>
                <a:gd name="T2" fmla="*/ 204 w 204"/>
                <a:gd name="T3" fmla="*/ 60 h 356"/>
                <a:gd name="T4" fmla="*/ 26 w 204"/>
                <a:gd name="T5" fmla="*/ 356 h 356"/>
                <a:gd name="T6" fmla="*/ 0 w 2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356">
                  <a:moveTo>
                    <a:pt x="0" y="0"/>
                  </a:moveTo>
                  <a:lnTo>
                    <a:pt x="204" y="60"/>
                  </a:lnTo>
                  <a:lnTo>
                    <a:pt x="26" y="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2" name="Freeform 124">
              <a:extLst>
                <a:ext uri="{FF2B5EF4-FFF2-40B4-BE49-F238E27FC236}">
                  <a16:creationId xmlns:a16="http://schemas.microsoft.com/office/drawing/2014/main" id="{0939EFA0-04CE-41B9-9A3F-4378583A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0" y="1009650"/>
              <a:ext cx="82550" cy="155575"/>
            </a:xfrm>
            <a:custGeom>
              <a:avLst/>
              <a:gdLst>
                <a:gd name="T0" fmla="*/ 0 w 228"/>
                <a:gd name="T1" fmla="*/ 0 h 432"/>
                <a:gd name="T2" fmla="*/ 228 w 228"/>
                <a:gd name="T3" fmla="*/ 60 h 432"/>
                <a:gd name="T4" fmla="*/ 59 w 228"/>
                <a:gd name="T5" fmla="*/ 432 h 432"/>
                <a:gd name="T6" fmla="*/ 0 w 228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432">
                  <a:moveTo>
                    <a:pt x="0" y="0"/>
                  </a:moveTo>
                  <a:lnTo>
                    <a:pt x="228" y="60"/>
                  </a:lnTo>
                  <a:lnTo>
                    <a:pt x="59" y="4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Freeform 125">
              <a:extLst>
                <a:ext uri="{FF2B5EF4-FFF2-40B4-BE49-F238E27FC236}">
                  <a16:creationId xmlns:a16="http://schemas.microsoft.com/office/drawing/2014/main" id="{F0DB64A3-CC51-49F5-8083-9C085503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1058863"/>
              <a:ext cx="79375" cy="165100"/>
            </a:xfrm>
            <a:custGeom>
              <a:avLst/>
              <a:gdLst>
                <a:gd name="T0" fmla="*/ 0 w 220"/>
                <a:gd name="T1" fmla="*/ 0 h 457"/>
                <a:gd name="T2" fmla="*/ 220 w 220"/>
                <a:gd name="T3" fmla="*/ 59 h 457"/>
                <a:gd name="T4" fmla="*/ 68 w 220"/>
                <a:gd name="T5" fmla="*/ 457 h 457"/>
                <a:gd name="T6" fmla="*/ 0 w 220"/>
                <a:gd name="T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457">
                  <a:moveTo>
                    <a:pt x="0" y="0"/>
                  </a:moveTo>
                  <a:lnTo>
                    <a:pt x="220" y="59"/>
                  </a:lnTo>
                  <a:lnTo>
                    <a:pt x="68" y="4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424" name="Freeform 128">
            <a:extLst>
              <a:ext uri="{FF2B5EF4-FFF2-40B4-BE49-F238E27FC236}">
                <a16:creationId xmlns:a16="http://schemas.microsoft.com/office/drawing/2014/main" id="{010A4CC6-F9FC-45E2-BC77-05A2344AE6C6}"/>
              </a:ext>
            </a:extLst>
          </p:cNvPr>
          <p:cNvSpPr>
            <a:spLocks/>
          </p:cNvSpPr>
          <p:nvPr/>
        </p:nvSpPr>
        <p:spPr bwMode="auto">
          <a:xfrm>
            <a:off x="8066881" y="2078196"/>
            <a:ext cx="169863" cy="258762"/>
          </a:xfrm>
          <a:custGeom>
            <a:avLst/>
            <a:gdLst>
              <a:gd name="T0" fmla="*/ 0 w 474"/>
              <a:gd name="T1" fmla="*/ 660 h 719"/>
              <a:gd name="T2" fmla="*/ 25 w 474"/>
              <a:gd name="T3" fmla="*/ 542 h 719"/>
              <a:gd name="T4" fmla="*/ 279 w 474"/>
              <a:gd name="T5" fmla="*/ 592 h 719"/>
              <a:gd name="T6" fmla="*/ 381 w 474"/>
              <a:gd name="T7" fmla="*/ 135 h 719"/>
              <a:gd name="T8" fmla="*/ 144 w 474"/>
              <a:gd name="T9" fmla="*/ 101 h 719"/>
              <a:gd name="T10" fmla="*/ 169 w 474"/>
              <a:gd name="T11" fmla="*/ 0 h 719"/>
              <a:gd name="T12" fmla="*/ 474 w 474"/>
              <a:gd name="T13" fmla="*/ 51 h 719"/>
              <a:gd name="T14" fmla="*/ 330 w 474"/>
              <a:gd name="T15" fmla="*/ 719 h 719"/>
              <a:gd name="T16" fmla="*/ 0 w 474"/>
              <a:gd name="T17" fmla="*/ 6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719">
                <a:moveTo>
                  <a:pt x="0" y="660"/>
                </a:moveTo>
                <a:lnTo>
                  <a:pt x="25" y="542"/>
                </a:lnTo>
                <a:lnTo>
                  <a:pt x="279" y="592"/>
                </a:lnTo>
                <a:lnTo>
                  <a:pt x="381" y="135"/>
                </a:lnTo>
                <a:lnTo>
                  <a:pt x="144" y="101"/>
                </a:lnTo>
                <a:lnTo>
                  <a:pt x="169" y="0"/>
                </a:lnTo>
                <a:lnTo>
                  <a:pt x="474" y="51"/>
                </a:lnTo>
                <a:lnTo>
                  <a:pt x="330" y="719"/>
                </a:lnTo>
                <a:lnTo>
                  <a:pt x="0" y="66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5" name="Freeform 129">
            <a:extLst>
              <a:ext uri="{FF2B5EF4-FFF2-40B4-BE49-F238E27FC236}">
                <a16:creationId xmlns:a16="http://schemas.microsoft.com/office/drawing/2014/main" id="{23989012-74B9-4FEA-BB29-1209455612DA}"/>
              </a:ext>
            </a:extLst>
          </p:cNvPr>
          <p:cNvSpPr>
            <a:spLocks/>
          </p:cNvSpPr>
          <p:nvPr/>
        </p:nvSpPr>
        <p:spPr bwMode="auto">
          <a:xfrm>
            <a:off x="7833073" y="2058036"/>
            <a:ext cx="158750" cy="252412"/>
          </a:xfrm>
          <a:custGeom>
            <a:avLst/>
            <a:gdLst>
              <a:gd name="T0" fmla="*/ 440 w 440"/>
              <a:gd name="T1" fmla="*/ 42 h 703"/>
              <a:gd name="T2" fmla="*/ 415 w 440"/>
              <a:gd name="T3" fmla="*/ 152 h 703"/>
              <a:gd name="T4" fmla="*/ 169 w 440"/>
              <a:gd name="T5" fmla="*/ 119 h 703"/>
              <a:gd name="T6" fmla="*/ 93 w 440"/>
              <a:gd name="T7" fmla="*/ 576 h 703"/>
              <a:gd name="T8" fmla="*/ 330 w 440"/>
              <a:gd name="T9" fmla="*/ 601 h 703"/>
              <a:gd name="T10" fmla="*/ 305 w 440"/>
              <a:gd name="T11" fmla="*/ 703 h 703"/>
              <a:gd name="T12" fmla="*/ 0 w 440"/>
              <a:gd name="T13" fmla="*/ 669 h 703"/>
              <a:gd name="T14" fmla="*/ 110 w 440"/>
              <a:gd name="T15" fmla="*/ 0 h 703"/>
              <a:gd name="T16" fmla="*/ 440 w 440"/>
              <a:gd name="T17" fmla="*/ 42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703">
                <a:moveTo>
                  <a:pt x="440" y="42"/>
                </a:moveTo>
                <a:lnTo>
                  <a:pt x="415" y="152"/>
                </a:lnTo>
                <a:lnTo>
                  <a:pt x="169" y="119"/>
                </a:lnTo>
                <a:lnTo>
                  <a:pt x="93" y="576"/>
                </a:lnTo>
                <a:lnTo>
                  <a:pt x="330" y="601"/>
                </a:lnTo>
                <a:lnTo>
                  <a:pt x="305" y="703"/>
                </a:lnTo>
                <a:lnTo>
                  <a:pt x="0" y="669"/>
                </a:lnTo>
                <a:lnTo>
                  <a:pt x="110" y="0"/>
                </a:lnTo>
                <a:lnTo>
                  <a:pt x="440" y="42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9" name="Freeform 133">
            <a:extLst>
              <a:ext uri="{FF2B5EF4-FFF2-40B4-BE49-F238E27FC236}">
                <a16:creationId xmlns:a16="http://schemas.microsoft.com/office/drawing/2014/main" id="{92D9DFB4-B287-4BC7-9B8A-EEC60FA9D4AF}"/>
              </a:ext>
            </a:extLst>
          </p:cNvPr>
          <p:cNvSpPr>
            <a:spLocks/>
          </p:cNvSpPr>
          <p:nvPr/>
        </p:nvSpPr>
        <p:spPr bwMode="auto">
          <a:xfrm rot="915112">
            <a:off x="3341771" y="1996968"/>
            <a:ext cx="349083" cy="476510"/>
          </a:xfrm>
          <a:custGeom>
            <a:avLst/>
            <a:gdLst>
              <a:gd name="T0" fmla="*/ 0 w 576"/>
              <a:gd name="T1" fmla="*/ 609 h 728"/>
              <a:gd name="T2" fmla="*/ 51 w 576"/>
              <a:gd name="T3" fmla="*/ 508 h 728"/>
              <a:gd name="T4" fmla="*/ 288 w 576"/>
              <a:gd name="T5" fmla="*/ 593 h 728"/>
              <a:gd name="T6" fmla="*/ 466 w 576"/>
              <a:gd name="T7" fmla="*/ 169 h 728"/>
              <a:gd name="T8" fmla="*/ 246 w 576"/>
              <a:gd name="T9" fmla="*/ 93 h 728"/>
              <a:gd name="T10" fmla="*/ 288 w 576"/>
              <a:gd name="T11" fmla="*/ 0 h 728"/>
              <a:gd name="T12" fmla="*/ 576 w 576"/>
              <a:gd name="T13" fmla="*/ 101 h 728"/>
              <a:gd name="T14" fmla="*/ 313 w 576"/>
              <a:gd name="T15" fmla="*/ 728 h 728"/>
              <a:gd name="T16" fmla="*/ 0 w 576"/>
              <a:gd name="T17" fmla="*/ 60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728">
                <a:moveTo>
                  <a:pt x="0" y="609"/>
                </a:moveTo>
                <a:lnTo>
                  <a:pt x="51" y="508"/>
                </a:lnTo>
                <a:lnTo>
                  <a:pt x="288" y="593"/>
                </a:lnTo>
                <a:lnTo>
                  <a:pt x="466" y="169"/>
                </a:lnTo>
                <a:lnTo>
                  <a:pt x="246" y="93"/>
                </a:lnTo>
                <a:lnTo>
                  <a:pt x="288" y="0"/>
                </a:lnTo>
                <a:lnTo>
                  <a:pt x="576" y="101"/>
                </a:lnTo>
                <a:lnTo>
                  <a:pt x="313" y="728"/>
                </a:lnTo>
                <a:lnTo>
                  <a:pt x="0" y="609"/>
                </a:lnTo>
                <a:close/>
              </a:path>
            </a:pathLst>
          </a:custGeom>
          <a:solidFill>
            <a:schemeClr val="tx1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488F69E9-936B-4EF3-9E3D-B3732434D80B}"/>
              </a:ext>
            </a:extLst>
          </p:cNvPr>
          <p:cNvGrpSpPr/>
          <p:nvPr/>
        </p:nvGrpSpPr>
        <p:grpSpPr>
          <a:xfrm>
            <a:off x="1417638" y="383540"/>
            <a:ext cx="9691688" cy="6488112"/>
            <a:chOff x="1417638" y="393700"/>
            <a:chExt cx="9691688" cy="6488112"/>
          </a:xfrm>
        </p:grpSpPr>
        <p:sp>
          <p:nvSpPr>
            <p:cNvPr id="431" name="Freeform 134">
              <a:extLst>
                <a:ext uri="{FF2B5EF4-FFF2-40B4-BE49-F238E27FC236}">
                  <a16:creationId xmlns:a16="http://schemas.microsoft.com/office/drawing/2014/main" id="{08D9E6E5-C037-4479-9416-824677497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5862638"/>
              <a:ext cx="92075" cy="506412"/>
            </a:xfrm>
            <a:custGeom>
              <a:avLst/>
              <a:gdLst>
                <a:gd name="T0" fmla="*/ 161 w 254"/>
                <a:gd name="T1" fmla="*/ 0 h 1406"/>
                <a:gd name="T2" fmla="*/ 0 w 254"/>
                <a:gd name="T3" fmla="*/ 1406 h 1406"/>
                <a:gd name="T4" fmla="*/ 254 w 254"/>
                <a:gd name="T5" fmla="*/ 1262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406">
                  <a:moveTo>
                    <a:pt x="161" y="0"/>
                  </a:moveTo>
                  <a:lnTo>
                    <a:pt x="0" y="1406"/>
                  </a:lnTo>
                  <a:lnTo>
                    <a:pt x="254" y="12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2" name="Freeform 135">
              <a:extLst>
                <a:ext uri="{FF2B5EF4-FFF2-40B4-BE49-F238E27FC236}">
                  <a16:creationId xmlns:a16="http://schemas.microsoft.com/office/drawing/2014/main" id="{EC121D3A-136C-4D25-8B43-A3169D10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5872163"/>
              <a:ext cx="82550" cy="496887"/>
            </a:xfrm>
            <a:custGeom>
              <a:avLst/>
              <a:gdLst>
                <a:gd name="T0" fmla="*/ 93 w 229"/>
                <a:gd name="T1" fmla="*/ 0 h 1380"/>
                <a:gd name="T2" fmla="*/ 0 w 229"/>
                <a:gd name="T3" fmla="*/ 1380 h 1380"/>
                <a:gd name="T4" fmla="*/ 229 w 229"/>
                <a:gd name="T5" fmla="*/ 121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80">
                  <a:moveTo>
                    <a:pt x="93" y="0"/>
                  </a:moveTo>
                  <a:lnTo>
                    <a:pt x="0" y="1380"/>
                  </a:lnTo>
                  <a:lnTo>
                    <a:pt x="229" y="121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3" name="Freeform 136">
              <a:extLst>
                <a:ext uri="{FF2B5EF4-FFF2-40B4-BE49-F238E27FC236}">
                  <a16:creationId xmlns:a16="http://schemas.microsoft.com/office/drawing/2014/main" id="{AA02FA32-E966-4692-A338-861DE85D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5884863"/>
              <a:ext cx="60325" cy="434975"/>
            </a:xfrm>
            <a:custGeom>
              <a:avLst/>
              <a:gdLst>
                <a:gd name="T0" fmla="*/ 34 w 169"/>
                <a:gd name="T1" fmla="*/ 0 h 1210"/>
                <a:gd name="T2" fmla="*/ 0 w 169"/>
                <a:gd name="T3" fmla="*/ 1210 h 1210"/>
                <a:gd name="T4" fmla="*/ 169 w 169"/>
                <a:gd name="T5" fmla="*/ 1092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1210">
                  <a:moveTo>
                    <a:pt x="34" y="0"/>
                  </a:moveTo>
                  <a:lnTo>
                    <a:pt x="0" y="1210"/>
                  </a:lnTo>
                  <a:lnTo>
                    <a:pt x="169" y="109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4" name="Freeform 137">
              <a:extLst>
                <a:ext uri="{FF2B5EF4-FFF2-40B4-BE49-F238E27FC236}">
                  <a16:creationId xmlns:a16="http://schemas.microsoft.com/office/drawing/2014/main" id="{168273A2-B20F-4FEB-80E1-DFFFBF9E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5894388"/>
              <a:ext cx="42863" cy="404812"/>
            </a:xfrm>
            <a:custGeom>
              <a:avLst/>
              <a:gdLst>
                <a:gd name="T0" fmla="*/ 84 w 118"/>
                <a:gd name="T1" fmla="*/ 0 h 1126"/>
                <a:gd name="T2" fmla="*/ 0 w 118"/>
                <a:gd name="T3" fmla="*/ 1126 h 1126"/>
                <a:gd name="T4" fmla="*/ 118 w 118"/>
                <a:gd name="T5" fmla="*/ 105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126">
                  <a:moveTo>
                    <a:pt x="84" y="0"/>
                  </a:moveTo>
                  <a:lnTo>
                    <a:pt x="0" y="1126"/>
                  </a:lnTo>
                  <a:lnTo>
                    <a:pt x="118" y="105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5" name="Freeform 138">
              <a:extLst>
                <a:ext uri="{FF2B5EF4-FFF2-40B4-BE49-F238E27FC236}">
                  <a16:creationId xmlns:a16="http://schemas.microsoft.com/office/drawing/2014/main" id="{D0824CDD-3450-4447-89C6-B249F0C9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5902325"/>
              <a:ext cx="55563" cy="373062"/>
            </a:xfrm>
            <a:custGeom>
              <a:avLst/>
              <a:gdLst>
                <a:gd name="T0" fmla="*/ 68 w 153"/>
                <a:gd name="T1" fmla="*/ 0 h 1033"/>
                <a:gd name="T2" fmla="*/ 0 w 153"/>
                <a:gd name="T3" fmla="*/ 1033 h 1033"/>
                <a:gd name="T4" fmla="*/ 153 w 153"/>
                <a:gd name="T5" fmla="*/ 95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1033">
                  <a:moveTo>
                    <a:pt x="68" y="0"/>
                  </a:moveTo>
                  <a:lnTo>
                    <a:pt x="0" y="1033"/>
                  </a:lnTo>
                  <a:lnTo>
                    <a:pt x="153" y="95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6" name="Freeform 139">
              <a:extLst>
                <a:ext uri="{FF2B5EF4-FFF2-40B4-BE49-F238E27FC236}">
                  <a16:creationId xmlns:a16="http://schemas.microsoft.com/office/drawing/2014/main" id="{D0659647-F54C-4673-BE63-8F84E75E8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5911850"/>
              <a:ext cx="60325" cy="344487"/>
            </a:xfrm>
            <a:custGeom>
              <a:avLst/>
              <a:gdLst>
                <a:gd name="T0" fmla="*/ 59 w 169"/>
                <a:gd name="T1" fmla="*/ 0 h 956"/>
                <a:gd name="T2" fmla="*/ 0 w 169"/>
                <a:gd name="T3" fmla="*/ 956 h 956"/>
                <a:gd name="T4" fmla="*/ 169 w 169"/>
                <a:gd name="T5" fmla="*/ 84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956">
                  <a:moveTo>
                    <a:pt x="59" y="0"/>
                  </a:moveTo>
                  <a:lnTo>
                    <a:pt x="0" y="956"/>
                  </a:lnTo>
                  <a:lnTo>
                    <a:pt x="169" y="84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7" name="Freeform 140">
              <a:extLst>
                <a:ext uri="{FF2B5EF4-FFF2-40B4-BE49-F238E27FC236}">
                  <a16:creationId xmlns:a16="http://schemas.microsoft.com/office/drawing/2014/main" id="{3433AEF2-FBE1-4439-9662-19031A61C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918200"/>
              <a:ext cx="46038" cy="320675"/>
            </a:xfrm>
            <a:custGeom>
              <a:avLst/>
              <a:gdLst>
                <a:gd name="T0" fmla="*/ 25 w 127"/>
                <a:gd name="T1" fmla="*/ 0 h 889"/>
                <a:gd name="T2" fmla="*/ 0 w 127"/>
                <a:gd name="T3" fmla="*/ 889 h 889"/>
                <a:gd name="T4" fmla="*/ 127 w 127"/>
                <a:gd name="T5" fmla="*/ 77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89">
                  <a:moveTo>
                    <a:pt x="25" y="0"/>
                  </a:moveTo>
                  <a:lnTo>
                    <a:pt x="0" y="889"/>
                  </a:lnTo>
                  <a:lnTo>
                    <a:pt x="127" y="77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8" name="Freeform 141">
              <a:extLst>
                <a:ext uri="{FF2B5EF4-FFF2-40B4-BE49-F238E27FC236}">
                  <a16:creationId xmlns:a16="http://schemas.microsoft.com/office/drawing/2014/main" id="{EA038B12-BD14-4FEB-A8A5-5BCD1B75F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5924550"/>
              <a:ext cx="41275" cy="314325"/>
            </a:xfrm>
            <a:custGeom>
              <a:avLst/>
              <a:gdLst>
                <a:gd name="T0" fmla="*/ 16 w 118"/>
                <a:gd name="T1" fmla="*/ 0 h 872"/>
                <a:gd name="T2" fmla="*/ 0 w 118"/>
                <a:gd name="T3" fmla="*/ 872 h 872"/>
                <a:gd name="T4" fmla="*/ 118 w 118"/>
                <a:gd name="T5" fmla="*/ 77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872">
                  <a:moveTo>
                    <a:pt x="16" y="0"/>
                  </a:moveTo>
                  <a:lnTo>
                    <a:pt x="0" y="872"/>
                  </a:lnTo>
                  <a:lnTo>
                    <a:pt x="118" y="77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9" name="Freeform 142">
              <a:extLst>
                <a:ext uri="{FF2B5EF4-FFF2-40B4-BE49-F238E27FC236}">
                  <a16:creationId xmlns:a16="http://schemas.microsoft.com/office/drawing/2014/main" id="{C18A0960-3BE0-4B39-8C40-B6ACF917B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5930900"/>
              <a:ext cx="55563" cy="301625"/>
            </a:xfrm>
            <a:custGeom>
              <a:avLst/>
              <a:gdLst>
                <a:gd name="T0" fmla="*/ 68 w 152"/>
                <a:gd name="T1" fmla="*/ 0 h 838"/>
                <a:gd name="T2" fmla="*/ 0 w 152"/>
                <a:gd name="T3" fmla="*/ 838 h 838"/>
                <a:gd name="T4" fmla="*/ 152 w 152"/>
                <a:gd name="T5" fmla="*/ 736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38">
                  <a:moveTo>
                    <a:pt x="68" y="0"/>
                  </a:moveTo>
                  <a:lnTo>
                    <a:pt x="0" y="838"/>
                  </a:lnTo>
                  <a:lnTo>
                    <a:pt x="152" y="7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0" name="Freeform 143">
              <a:extLst>
                <a:ext uri="{FF2B5EF4-FFF2-40B4-BE49-F238E27FC236}">
                  <a16:creationId xmlns:a16="http://schemas.microsoft.com/office/drawing/2014/main" id="{AFC24DC0-7D4F-4A55-96C3-B6E3AEEBB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5935663"/>
              <a:ext cx="42863" cy="317500"/>
            </a:xfrm>
            <a:custGeom>
              <a:avLst/>
              <a:gdLst>
                <a:gd name="T0" fmla="*/ 51 w 119"/>
                <a:gd name="T1" fmla="*/ 0 h 881"/>
                <a:gd name="T2" fmla="*/ 0 w 119"/>
                <a:gd name="T3" fmla="*/ 881 h 881"/>
                <a:gd name="T4" fmla="*/ 119 w 119"/>
                <a:gd name="T5" fmla="*/ 72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881">
                  <a:moveTo>
                    <a:pt x="51" y="0"/>
                  </a:moveTo>
                  <a:lnTo>
                    <a:pt x="0" y="881"/>
                  </a:lnTo>
                  <a:lnTo>
                    <a:pt x="119" y="72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1" name="Freeform 144">
              <a:extLst>
                <a:ext uri="{FF2B5EF4-FFF2-40B4-BE49-F238E27FC236}">
                  <a16:creationId xmlns:a16="http://schemas.microsoft.com/office/drawing/2014/main" id="{A7E8D370-AB77-44DA-9C98-662CABA9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5945188"/>
              <a:ext cx="55563" cy="320675"/>
            </a:xfrm>
            <a:custGeom>
              <a:avLst/>
              <a:gdLst>
                <a:gd name="T0" fmla="*/ 67 w 152"/>
                <a:gd name="T1" fmla="*/ 0 h 889"/>
                <a:gd name="T2" fmla="*/ 0 w 152"/>
                <a:gd name="T3" fmla="*/ 889 h 889"/>
                <a:gd name="T4" fmla="*/ 152 w 152"/>
                <a:gd name="T5" fmla="*/ 80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89">
                  <a:moveTo>
                    <a:pt x="67" y="0"/>
                  </a:moveTo>
                  <a:lnTo>
                    <a:pt x="0" y="889"/>
                  </a:lnTo>
                  <a:lnTo>
                    <a:pt x="152" y="80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2" name="Freeform 145">
              <a:extLst>
                <a:ext uri="{FF2B5EF4-FFF2-40B4-BE49-F238E27FC236}">
                  <a16:creationId xmlns:a16="http://schemas.microsoft.com/office/drawing/2014/main" id="{B2BBBE9A-F153-4EAE-A224-C6F3A4A90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5951538"/>
              <a:ext cx="53975" cy="333375"/>
            </a:xfrm>
            <a:custGeom>
              <a:avLst/>
              <a:gdLst>
                <a:gd name="T0" fmla="*/ 76 w 153"/>
                <a:gd name="T1" fmla="*/ 0 h 923"/>
                <a:gd name="T2" fmla="*/ 0 w 153"/>
                <a:gd name="T3" fmla="*/ 923 h 923"/>
                <a:gd name="T4" fmla="*/ 153 w 153"/>
                <a:gd name="T5" fmla="*/ 85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923">
                  <a:moveTo>
                    <a:pt x="76" y="0"/>
                  </a:moveTo>
                  <a:lnTo>
                    <a:pt x="0" y="923"/>
                  </a:lnTo>
                  <a:lnTo>
                    <a:pt x="153" y="85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3" name="Freeform 146">
              <a:extLst>
                <a:ext uri="{FF2B5EF4-FFF2-40B4-BE49-F238E27FC236}">
                  <a16:creationId xmlns:a16="http://schemas.microsoft.com/office/drawing/2014/main" id="{1337A4A0-E1EC-4C50-A426-9E275B8E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5964238"/>
              <a:ext cx="58738" cy="325437"/>
            </a:xfrm>
            <a:custGeom>
              <a:avLst/>
              <a:gdLst>
                <a:gd name="T0" fmla="*/ 101 w 160"/>
                <a:gd name="T1" fmla="*/ 0 h 906"/>
                <a:gd name="T2" fmla="*/ 0 w 160"/>
                <a:gd name="T3" fmla="*/ 906 h 906"/>
                <a:gd name="T4" fmla="*/ 160 w 160"/>
                <a:gd name="T5" fmla="*/ 8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906">
                  <a:moveTo>
                    <a:pt x="101" y="0"/>
                  </a:moveTo>
                  <a:lnTo>
                    <a:pt x="0" y="906"/>
                  </a:lnTo>
                  <a:lnTo>
                    <a:pt x="160" y="81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4" name="Freeform 147">
              <a:extLst>
                <a:ext uri="{FF2B5EF4-FFF2-40B4-BE49-F238E27FC236}">
                  <a16:creationId xmlns:a16="http://schemas.microsoft.com/office/drawing/2014/main" id="{C62DF279-D5F4-48ED-BE59-5ECFEC25B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5975350"/>
              <a:ext cx="68263" cy="320675"/>
            </a:xfrm>
            <a:custGeom>
              <a:avLst/>
              <a:gdLst>
                <a:gd name="T0" fmla="*/ 85 w 186"/>
                <a:gd name="T1" fmla="*/ 0 h 889"/>
                <a:gd name="T2" fmla="*/ 0 w 186"/>
                <a:gd name="T3" fmla="*/ 889 h 889"/>
                <a:gd name="T4" fmla="*/ 186 w 186"/>
                <a:gd name="T5" fmla="*/ 79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889">
                  <a:moveTo>
                    <a:pt x="85" y="0"/>
                  </a:moveTo>
                  <a:lnTo>
                    <a:pt x="0" y="889"/>
                  </a:lnTo>
                  <a:lnTo>
                    <a:pt x="186" y="79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5" name="Freeform 148">
              <a:extLst>
                <a:ext uri="{FF2B5EF4-FFF2-40B4-BE49-F238E27FC236}">
                  <a16:creationId xmlns:a16="http://schemas.microsoft.com/office/drawing/2014/main" id="{A483B1AB-5498-439E-AD3A-EC83B4B53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5" y="5994400"/>
              <a:ext cx="49213" cy="290512"/>
            </a:xfrm>
            <a:custGeom>
              <a:avLst/>
              <a:gdLst>
                <a:gd name="T0" fmla="*/ 25 w 136"/>
                <a:gd name="T1" fmla="*/ 0 h 805"/>
                <a:gd name="T2" fmla="*/ 0 w 136"/>
                <a:gd name="T3" fmla="*/ 805 h 805"/>
                <a:gd name="T4" fmla="*/ 136 w 136"/>
                <a:gd name="T5" fmla="*/ 737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805">
                  <a:moveTo>
                    <a:pt x="25" y="0"/>
                  </a:moveTo>
                  <a:lnTo>
                    <a:pt x="0" y="805"/>
                  </a:lnTo>
                  <a:lnTo>
                    <a:pt x="136" y="7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6" name="Freeform 149">
              <a:extLst>
                <a:ext uri="{FF2B5EF4-FFF2-40B4-BE49-F238E27FC236}">
                  <a16:creationId xmlns:a16="http://schemas.microsoft.com/office/drawing/2014/main" id="{1CD19C2C-E568-4346-91DA-67B94EA3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5" y="6015038"/>
              <a:ext cx="60325" cy="284162"/>
            </a:xfrm>
            <a:custGeom>
              <a:avLst/>
              <a:gdLst>
                <a:gd name="T0" fmla="*/ 42 w 169"/>
                <a:gd name="T1" fmla="*/ 0 h 787"/>
                <a:gd name="T2" fmla="*/ 0 w 169"/>
                <a:gd name="T3" fmla="*/ 787 h 787"/>
                <a:gd name="T4" fmla="*/ 169 w 169"/>
                <a:gd name="T5" fmla="*/ 694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787">
                  <a:moveTo>
                    <a:pt x="42" y="0"/>
                  </a:moveTo>
                  <a:lnTo>
                    <a:pt x="0" y="787"/>
                  </a:lnTo>
                  <a:lnTo>
                    <a:pt x="169" y="69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7" name="Freeform 150">
              <a:extLst>
                <a:ext uri="{FF2B5EF4-FFF2-40B4-BE49-F238E27FC236}">
                  <a16:creationId xmlns:a16="http://schemas.microsoft.com/office/drawing/2014/main" id="{4CD4D4E5-238D-4E9F-BFF1-1824C232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6040438"/>
              <a:ext cx="68263" cy="258762"/>
            </a:xfrm>
            <a:custGeom>
              <a:avLst/>
              <a:gdLst>
                <a:gd name="T0" fmla="*/ 0 w 187"/>
                <a:gd name="T1" fmla="*/ 0 h 720"/>
                <a:gd name="T2" fmla="*/ 0 w 187"/>
                <a:gd name="T3" fmla="*/ 720 h 720"/>
                <a:gd name="T4" fmla="*/ 187 w 187"/>
                <a:gd name="T5" fmla="*/ 63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720">
                  <a:moveTo>
                    <a:pt x="0" y="0"/>
                  </a:moveTo>
                  <a:lnTo>
                    <a:pt x="0" y="720"/>
                  </a:lnTo>
                  <a:lnTo>
                    <a:pt x="187" y="6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8" name="Freeform 151">
              <a:extLst>
                <a:ext uri="{FF2B5EF4-FFF2-40B4-BE49-F238E27FC236}">
                  <a16:creationId xmlns:a16="http://schemas.microsoft.com/office/drawing/2014/main" id="{B9F1089A-D472-4AF6-A3B8-3AB036C64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046788"/>
              <a:ext cx="73025" cy="242887"/>
            </a:xfrm>
            <a:custGeom>
              <a:avLst/>
              <a:gdLst>
                <a:gd name="T0" fmla="*/ 0 w 204"/>
                <a:gd name="T1" fmla="*/ 0 h 678"/>
                <a:gd name="T2" fmla="*/ 17 w 204"/>
                <a:gd name="T3" fmla="*/ 678 h 678"/>
                <a:gd name="T4" fmla="*/ 204 w 204"/>
                <a:gd name="T5" fmla="*/ 55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678">
                  <a:moveTo>
                    <a:pt x="0" y="0"/>
                  </a:moveTo>
                  <a:lnTo>
                    <a:pt x="17" y="678"/>
                  </a:lnTo>
                  <a:lnTo>
                    <a:pt x="204" y="55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9" name="Freeform 152">
              <a:extLst>
                <a:ext uri="{FF2B5EF4-FFF2-40B4-BE49-F238E27FC236}">
                  <a16:creationId xmlns:a16="http://schemas.microsoft.com/office/drawing/2014/main" id="{4248F0DA-3287-44EA-B87F-27A72B662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5984875"/>
              <a:ext cx="95250" cy="271462"/>
            </a:xfrm>
            <a:custGeom>
              <a:avLst/>
              <a:gdLst>
                <a:gd name="T0" fmla="*/ 0 w 262"/>
                <a:gd name="T1" fmla="*/ 0 h 753"/>
                <a:gd name="T2" fmla="*/ 135 w 262"/>
                <a:gd name="T3" fmla="*/ 753 h 753"/>
                <a:gd name="T4" fmla="*/ 262 w 262"/>
                <a:gd name="T5" fmla="*/ 61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753">
                  <a:moveTo>
                    <a:pt x="0" y="0"/>
                  </a:moveTo>
                  <a:lnTo>
                    <a:pt x="135" y="753"/>
                  </a:lnTo>
                  <a:lnTo>
                    <a:pt x="262" y="61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0" name="Freeform 153">
              <a:extLst>
                <a:ext uri="{FF2B5EF4-FFF2-40B4-BE49-F238E27FC236}">
                  <a16:creationId xmlns:a16="http://schemas.microsoft.com/office/drawing/2014/main" id="{06076FBD-A94C-4E99-84DE-5D70469B0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88" y="5868988"/>
              <a:ext cx="123825" cy="336550"/>
            </a:xfrm>
            <a:custGeom>
              <a:avLst/>
              <a:gdLst>
                <a:gd name="T0" fmla="*/ 0 w 347"/>
                <a:gd name="T1" fmla="*/ 0 h 932"/>
                <a:gd name="T2" fmla="*/ 220 w 347"/>
                <a:gd name="T3" fmla="*/ 932 h 932"/>
                <a:gd name="T4" fmla="*/ 347 w 347"/>
                <a:gd name="T5" fmla="*/ 796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932">
                  <a:moveTo>
                    <a:pt x="0" y="0"/>
                  </a:moveTo>
                  <a:lnTo>
                    <a:pt x="220" y="932"/>
                  </a:lnTo>
                  <a:lnTo>
                    <a:pt x="347" y="79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1" name="Freeform 154">
              <a:extLst>
                <a:ext uri="{FF2B5EF4-FFF2-40B4-BE49-F238E27FC236}">
                  <a16:creationId xmlns:a16="http://schemas.microsoft.com/office/drawing/2014/main" id="{C57318C7-B362-4292-B509-10D1F348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808663"/>
              <a:ext cx="134938" cy="354012"/>
            </a:xfrm>
            <a:custGeom>
              <a:avLst/>
              <a:gdLst>
                <a:gd name="T0" fmla="*/ 0 w 373"/>
                <a:gd name="T1" fmla="*/ 0 h 982"/>
                <a:gd name="T2" fmla="*/ 220 w 373"/>
                <a:gd name="T3" fmla="*/ 982 h 982"/>
                <a:gd name="T4" fmla="*/ 373 w 373"/>
                <a:gd name="T5" fmla="*/ 83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982">
                  <a:moveTo>
                    <a:pt x="0" y="0"/>
                  </a:moveTo>
                  <a:lnTo>
                    <a:pt x="220" y="982"/>
                  </a:lnTo>
                  <a:lnTo>
                    <a:pt x="373" y="8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2" name="Freeform 155">
              <a:extLst>
                <a:ext uri="{FF2B5EF4-FFF2-40B4-BE49-F238E27FC236}">
                  <a16:creationId xmlns:a16="http://schemas.microsoft.com/office/drawing/2014/main" id="{A5FD7074-D377-40FE-96AB-3A48B1D9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275" y="5768975"/>
              <a:ext cx="123825" cy="381000"/>
            </a:xfrm>
            <a:custGeom>
              <a:avLst/>
              <a:gdLst>
                <a:gd name="T0" fmla="*/ 0 w 347"/>
                <a:gd name="T1" fmla="*/ 0 h 1058"/>
                <a:gd name="T2" fmla="*/ 169 w 347"/>
                <a:gd name="T3" fmla="*/ 1058 h 1058"/>
                <a:gd name="T4" fmla="*/ 347 w 347"/>
                <a:gd name="T5" fmla="*/ 8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1058">
                  <a:moveTo>
                    <a:pt x="0" y="0"/>
                  </a:moveTo>
                  <a:lnTo>
                    <a:pt x="169" y="1058"/>
                  </a:lnTo>
                  <a:lnTo>
                    <a:pt x="347" y="86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3" name="Freeform 156">
              <a:extLst>
                <a:ext uri="{FF2B5EF4-FFF2-40B4-BE49-F238E27FC236}">
                  <a16:creationId xmlns:a16="http://schemas.microsoft.com/office/drawing/2014/main" id="{5F11ED4B-894A-40F5-AC3D-111E9CC9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5732463"/>
              <a:ext cx="125413" cy="398462"/>
            </a:xfrm>
            <a:custGeom>
              <a:avLst/>
              <a:gdLst>
                <a:gd name="T0" fmla="*/ 0 w 348"/>
                <a:gd name="T1" fmla="*/ 0 h 1109"/>
                <a:gd name="T2" fmla="*/ 153 w 348"/>
                <a:gd name="T3" fmla="*/ 1109 h 1109"/>
                <a:gd name="T4" fmla="*/ 348 w 348"/>
                <a:gd name="T5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109">
                  <a:moveTo>
                    <a:pt x="0" y="0"/>
                  </a:moveTo>
                  <a:lnTo>
                    <a:pt x="153" y="1109"/>
                  </a:lnTo>
                  <a:lnTo>
                    <a:pt x="348" y="95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4" name="Freeform 157">
              <a:extLst>
                <a:ext uri="{FF2B5EF4-FFF2-40B4-BE49-F238E27FC236}">
                  <a16:creationId xmlns:a16="http://schemas.microsoft.com/office/drawing/2014/main" id="{8FF749C4-96E4-47F0-B4C0-D30892C4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450" y="5689600"/>
              <a:ext cx="131763" cy="393700"/>
            </a:xfrm>
            <a:custGeom>
              <a:avLst/>
              <a:gdLst>
                <a:gd name="T0" fmla="*/ 0 w 364"/>
                <a:gd name="T1" fmla="*/ 0 h 1092"/>
                <a:gd name="T2" fmla="*/ 195 w 364"/>
                <a:gd name="T3" fmla="*/ 1092 h 1092"/>
                <a:gd name="T4" fmla="*/ 364 w 364"/>
                <a:gd name="T5" fmla="*/ 97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1092">
                  <a:moveTo>
                    <a:pt x="0" y="0"/>
                  </a:moveTo>
                  <a:lnTo>
                    <a:pt x="195" y="1092"/>
                  </a:lnTo>
                  <a:lnTo>
                    <a:pt x="364" y="97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5" name="Freeform 158">
              <a:extLst>
                <a:ext uri="{FF2B5EF4-FFF2-40B4-BE49-F238E27FC236}">
                  <a16:creationId xmlns:a16="http://schemas.microsoft.com/office/drawing/2014/main" id="{6F4AA985-EC88-4F8C-89FA-EB0A504E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5630863"/>
              <a:ext cx="168275" cy="379412"/>
            </a:xfrm>
            <a:custGeom>
              <a:avLst/>
              <a:gdLst>
                <a:gd name="T0" fmla="*/ 0 w 466"/>
                <a:gd name="T1" fmla="*/ 0 h 1050"/>
                <a:gd name="T2" fmla="*/ 305 w 466"/>
                <a:gd name="T3" fmla="*/ 1050 h 1050"/>
                <a:gd name="T4" fmla="*/ 466 w 466"/>
                <a:gd name="T5" fmla="*/ 87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" h="1050">
                  <a:moveTo>
                    <a:pt x="0" y="0"/>
                  </a:moveTo>
                  <a:lnTo>
                    <a:pt x="305" y="1050"/>
                  </a:lnTo>
                  <a:lnTo>
                    <a:pt x="466" y="87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6" name="Freeform 159">
              <a:extLst>
                <a:ext uri="{FF2B5EF4-FFF2-40B4-BE49-F238E27FC236}">
                  <a16:creationId xmlns:a16="http://schemas.microsoft.com/office/drawing/2014/main" id="{3EE3C233-765E-4A29-ABA9-B910F489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5541963"/>
              <a:ext cx="222250" cy="403225"/>
            </a:xfrm>
            <a:custGeom>
              <a:avLst/>
              <a:gdLst>
                <a:gd name="T0" fmla="*/ 0 w 618"/>
                <a:gd name="T1" fmla="*/ 0 h 1118"/>
                <a:gd name="T2" fmla="*/ 458 w 618"/>
                <a:gd name="T3" fmla="*/ 1118 h 1118"/>
                <a:gd name="T4" fmla="*/ 618 w 618"/>
                <a:gd name="T5" fmla="*/ 88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8" h="1118">
                  <a:moveTo>
                    <a:pt x="0" y="0"/>
                  </a:moveTo>
                  <a:lnTo>
                    <a:pt x="458" y="1118"/>
                  </a:lnTo>
                  <a:lnTo>
                    <a:pt x="618" y="88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7" name="Freeform 160">
              <a:extLst>
                <a:ext uri="{FF2B5EF4-FFF2-40B4-BE49-F238E27FC236}">
                  <a16:creationId xmlns:a16="http://schemas.microsoft.com/office/drawing/2014/main" id="{11823704-83B4-48B4-ADA9-431D4FC5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3013" y="5411788"/>
              <a:ext cx="311150" cy="396875"/>
            </a:xfrm>
            <a:custGeom>
              <a:avLst/>
              <a:gdLst>
                <a:gd name="T0" fmla="*/ 0 w 863"/>
                <a:gd name="T1" fmla="*/ 0 h 1101"/>
                <a:gd name="T2" fmla="*/ 770 w 863"/>
                <a:gd name="T3" fmla="*/ 1101 h 1101"/>
                <a:gd name="T4" fmla="*/ 863 w 863"/>
                <a:gd name="T5" fmla="*/ 822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3" h="1101">
                  <a:moveTo>
                    <a:pt x="0" y="0"/>
                  </a:moveTo>
                  <a:lnTo>
                    <a:pt x="770" y="1101"/>
                  </a:lnTo>
                  <a:lnTo>
                    <a:pt x="863" y="82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8" name="Freeform 161">
              <a:extLst>
                <a:ext uri="{FF2B5EF4-FFF2-40B4-BE49-F238E27FC236}">
                  <a16:creationId xmlns:a16="http://schemas.microsoft.com/office/drawing/2014/main" id="{7DD2B8C9-1230-422A-9BFB-D22F505A5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38" y="5183188"/>
              <a:ext cx="404813" cy="338137"/>
            </a:xfrm>
            <a:custGeom>
              <a:avLst/>
              <a:gdLst>
                <a:gd name="T0" fmla="*/ 0 w 1126"/>
                <a:gd name="T1" fmla="*/ 0 h 940"/>
                <a:gd name="T2" fmla="*/ 1126 w 1126"/>
                <a:gd name="T3" fmla="*/ 940 h 940"/>
                <a:gd name="T4" fmla="*/ 1126 w 1126"/>
                <a:gd name="T5" fmla="*/ 669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6" h="940">
                  <a:moveTo>
                    <a:pt x="0" y="0"/>
                  </a:moveTo>
                  <a:lnTo>
                    <a:pt x="1126" y="940"/>
                  </a:lnTo>
                  <a:lnTo>
                    <a:pt x="1126" y="66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9" name="Freeform 162">
              <a:extLst>
                <a:ext uri="{FF2B5EF4-FFF2-40B4-BE49-F238E27FC236}">
                  <a16:creationId xmlns:a16="http://schemas.microsoft.com/office/drawing/2014/main" id="{35DA10AB-C55A-46C6-AD49-0CF84187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850" y="4945063"/>
              <a:ext cx="569913" cy="112712"/>
            </a:xfrm>
            <a:custGeom>
              <a:avLst/>
              <a:gdLst>
                <a:gd name="T0" fmla="*/ 0 w 1583"/>
                <a:gd name="T1" fmla="*/ 0 h 313"/>
                <a:gd name="T2" fmla="*/ 1583 w 1583"/>
                <a:gd name="T3" fmla="*/ 313 h 313"/>
                <a:gd name="T4" fmla="*/ 1456 w 1583"/>
                <a:gd name="T5" fmla="*/ 11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" h="313">
                  <a:moveTo>
                    <a:pt x="0" y="0"/>
                  </a:moveTo>
                  <a:lnTo>
                    <a:pt x="1583" y="313"/>
                  </a:lnTo>
                  <a:lnTo>
                    <a:pt x="1456" y="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0" name="Freeform 163">
              <a:extLst>
                <a:ext uri="{FF2B5EF4-FFF2-40B4-BE49-F238E27FC236}">
                  <a16:creationId xmlns:a16="http://schemas.microsoft.com/office/drawing/2014/main" id="{13B2EC56-B5AC-4A6E-9D4D-8D792D74F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338" y="4478338"/>
              <a:ext cx="414338" cy="366712"/>
            </a:xfrm>
            <a:custGeom>
              <a:avLst/>
              <a:gdLst>
                <a:gd name="T0" fmla="*/ 0 w 1151"/>
                <a:gd name="T1" fmla="*/ 1016 h 1016"/>
                <a:gd name="T2" fmla="*/ 1151 w 1151"/>
                <a:gd name="T3" fmla="*/ 76 h 1016"/>
                <a:gd name="T4" fmla="*/ 838 w 1151"/>
                <a:gd name="T5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1" h="1016">
                  <a:moveTo>
                    <a:pt x="0" y="1016"/>
                  </a:moveTo>
                  <a:lnTo>
                    <a:pt x="1151" y="76"/>
                  </a:lnTo>
                  <a:lnTo>
                    <a:pt x="83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1" name="Freeform 164">
              <a:extLst>
                <a:ext uri="{FF2B5EF4-FFF2-40B4-BE49-F238E27FC236}">
                  <a16:creationId xmlns:a16="http://schemas.microsoft.com/office/drawing/2014/main" id="{B9478CA8-8E74-41C7-948C-FB48BD5E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9525" y="4313238"/>
              <a:ext cx="250825" cy="369887"/>
            </a:xfrm>
            <a:custGeom>
              <a:avLst/>
              <a:gdLst>
                <a:gd name="T0" fmla="*/ 0 w 694"/>
                <a:gd name="T1" fmla="*/ 1025 h 1025"/>
                <a:gd name="T2" fmla="*/ 694 w 694"/>
                <a:gd name="T3" fmla="*/ 0 h 1025"/>
                <a:gd name="T4" fmla="*/ 389 w 694"/>
                <a:gd name="T5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1025">
                  <a:moveTo>
                    <a:pt x="0" y="1025"/>
                  </a:moveTo>
                  <a:lnTo>
                    <a:pt x="694" y="0"/>
                  </a:lnTo>
                  <a:lnTo>
                    <a:pt x="38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2" name="Freeform 165">
              <a:extLst>
                <a:ext uri="{FF2B5EF4-FFF2-40B4-BE49-F238E27FC236}">
                  <a16:creationId xmlns:a16="http://schemas.microsoft.com/office/drawing/2014/main" id="{E1558BC4-31B9-4835-981E-8189B6718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600" y="4219575"/>
              <a:ext cx="160338" cy="430212"/>
            </a:xfrm>
            <a:custGeom>
              <a:avLst/>
              <a:gdLst>
                <a:gd name="T0" fmla="*/ 0 w 449"/>
                <a:gd name="T1" fmla="*/ 1194 h 1194"/>
                <a:gd name="T2" fmla="*/ 449 w 449"/>
                <a:gd name="T3" fmla="*/ 0 h 1194"/>
                <a:gd name="T4" fmla="*/ 144 w 449"/>
                <a:gd name="T5" fmla="*/ 51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9" h="1194">
                  <a:moveTo>
                    <a:pt x="0" y="1194"/>
                  </a:moveTo>
                  <a:lnTo>
                    <a:pt x="449" y="0"/>
                  </a:lnTo>
                  <a:lnTo>
                    <a:pt x="144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3" name="Freeform 166">
              <a:extLst>
                <a:ext uri="{FF2B5EF4-FFF2-40B4-BE49-F238E27FC236}">
                  <a16:creationId xmlns:a16="http://schemas.microsoft.com/office/drawing/2014/main" id="{37CC6F28-5B5A-41D9-9134-24EF94D1C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4160838"/>
              <a:ext cx="109538" cy="466725"/>
            </a:xfrm>
            <a:custGeom>
              <a:avLst/>
              <a:gdLst>
                <a:gd name="T0" fmla="*/ 34 w 304"/>
                <a:gd name="T1" fmla="*/ 1295 h 1295"/>
                <a:gd name="T2" fmla="*/ 304 w 304"/>
                <a:gd name="T3" fmla="*/ 0 h 1295"/>
                <a:gd name="T4" fmla="*/ 0 w 304"/>
                <a:gd name="T5" fmla="*/ 51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295">
                  <a:moveTo>
                    <a:pt x="34" y="1295"/>
                  </a:moveTo>
                  <a:lnTo>
                    <a:pt x="304" y="0"/>
                  </a:lnTo>
                  <a:lnTo>
                    <a:pt x="0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4" name="Freeform 167">
              <a:extLst>
                <a:ext uri="{FF2B5EF4-FFF2-40B4-BE49-F238E27FC236}">
                  <a16:creationId xmlns:a16="http://schemas.microsoft.com/office/drawing/2014/main" id="{0E1C8C57-9692-4513-85E6-9CF1EEFF7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5" y="4148138"/>
              <a:ext cx="63500" cy="449262"/>
            </a:xfrm>
            <a:custGeom>
              <a:avLst/>
              <a:gdLst>
                <a:gd name="T0" fmla="*/ 17 w 178"/>
                <a:gd name="T1" fmla="*/ 1245 h 1245"/>
                <a:gd name="T2" fmla="*/ 178 w 178"/>
                <a:gd name="T3" fmla="*/ 0 h 1245"/>
                <a:gd name="T4" fmla="*/ 0 w 178"/>
                <a:gd name="T5" fmla="*/ 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245">
                  <a:moveTo>
                    <a:pt x="17" y="1245"/>
                  </a:moveTo>
                  <a:lnTo>
                    <a:pt x="178" y="0"/>
                  </a:lnTo>
                  <a:lnTo>
                    <a:pt x="0" y="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5" name="Freeform 168">
              <a:extLst>
                <a:ext uri="{FF2B5EF4-FFF2-40B4-BE49-F238E27FC236}">
                  <a16:creationId xmlns:a16="http://schemas.microsoft.com/office/drawing/2014/main" id="{2022A34B-A61C-4C86-8E5A-DC5B8C323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825" y="4117975"/>
              <a:ext cx="88900" cy="436562"/>
            </a:xfrm>
            <a:custGeom>
              <a:avLst/>
              <a:gdLst>
                <a:gd name="T0" fmla="*/ 17 w 245"/>
                <a:gd name="T1" fmla="*/ 1210 h 1210"/>
                <a:gd name="T2" fmla="*/ 245 w 245"/>
                <a:gd name="T3" fmla="*/ 0 h 1210"/>
                <a:gd name="T4" fmla="*/ 0 w 245"/>
                <a:gd name="T5" fmla="*/ 6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210">
                  <a:moveTo>
                    <a:pt x="17" y="1210"/>
                  </a:moveTo>
                  <a:lnTo>
                    <a:pt x="245" y="0"/>
                  </a:lnTo>
                  <a:lnTo>
                    <a:pt x="0" y="6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6" name="Freeform 169">
              <a:extLst>
                <a:ext uri="{FF2B5EF4-FFF2-40B4-BE49-F238E27FC236}">
                  <a16:creationId xmlns:a16="http://schemas.microsoft.com/office/drawing/2014/main" id="{7C7BEDD5-6E4C-48C9-BEAF-301A59BC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75" y="4103688"/>
              <a:ext cx="85725" cy="395287"/>
            </a:xfrm>
            <a:custGeom>
              <a:avLst/>
              <a:gdLst>
                <a:gd name="T0" fmla="*/ 34 w 237"/>
                <a:gd name="T1" fmla="*/ 1101 h 1101"/>
                <a:gd name="T2" fmla="*/ 237 w 237"/>
                <a:gd name="T3" fmla="*/ 0 h 1101"/>
                <a:gd name="T4" fmla="*/ 0 w 237"/>
                <a:gd name="T5" fmla="*/ 5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1101">
                  <a:moveTo>
                    <a:pt x="34" y="1101"/>
                  </a:moveTo>
                  <a:lnTo>
                    <a:pt x="237" y="0"/>
                  </a:lnTo>
                  <a:lnTo>
                    <a:pt x="0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7" name="Freeform 170">
              <a:extLst>
                <a:ext uri="{FF2B5EF4-FFF2-40B4-BE49-F238E27FC236}">
                  <a16:creationId xmlns:a16="http://schemas.microsoft.com/office/drawing/2014/main" id="{FB3BBEB4-5BAE-4066-9881-A24A913F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4094163"/>
              <a:ext cx="93663" cy="354012"/>
            </a:xfrm>
            <a:custGeom>
              <a:avLst/>
              <a:gdLst>
                <a:gd name="T0" fmla="*/ 0 w 262"/>
                <a:gd name="T1" fmla="*/ 982 h 982"/>
                <a:gd name="T2" fmla="*/ 262 w 262"/>
                <a:gd name="T3" fmla="*/ 0 h 982"/>
                <a:gd name="T4" fmla="*/ 67 w 262"/>
                <a:gd name="T5" fmla="*/ 42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982">
                  <a:moveTo>
                    <a:pt x="0" y="982"/>
                  </a:moveTo>
                  <a:lnTo>
                    <a:pt x="262" y="0"/>
                  </a:lnTo>
                  <a:lnTo>
                    <a:pt x="67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8" name="Freeform 171">
              <a:extLst>
                <a:ext uri="{FF2B5EF4-FFF2-40B4-BE49-F238E27FC236}">
                  <a16:creationId xmlns:a16="http://schemas.microsoft.com/office/drawing/2014/main" id="{4FC674A1-C248-452F-A5EC-1F97C47A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4057650"/>
              <a:ext cx="90488" cy="334962"/>
            </a:xfrm>
            <a:custGeom>
              <a:avLst/>
              <a:gdLst>
                <a:gd name="T0" fmla="*/ 0 w 254"/>
                <a:gd name="T1" fmla="*/ 931 h 931"/>
                <a:gd name="T2" fmla="*/ 254 w 254"/>
                <a:gd name="T3" fmla="*/ 0 h 931"/>
                <a:gd name="T4" fmla="*/ 26 w 254"/>
                <a:gd name="T5" fmla="*/ 5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931">
                  <a:moveTo>
                    <a:pt x="0" y="931"/>
                  </a:moveTo>
                  <a:lnTo>
                    <a:pt x="254" y="0"/>
                  </a:lnTo>
                  <a:lnTo>
                    <a:pt x="26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9" name="Freeform 172">
              <a:extLst>
                <a:ext uri="{FF2B5EF4-FFF2-40B4-BE49-F238E27FC236}">
                  <a16:creationId xmlns:a16="http://schemas.microsoft.com/office/drawing/2014/main" id="{3C4BB192-FA65-46A7-B885-A52DA9A86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5" y="4014788"/>
              <a:ext cx="96838" cy="328612"/>
            </a:xfrm>
            <a:custGeom>
              <a:avLst/>
              <a:gdLst>
                <a:gd name="T0" fmla="*/ 0 w 270"/>
                <a:gd name="T1" fmla="*/ 914 h 914"/>
                <a:gd name="T2" fmla="*/ 270 w 270"/>
                <a:gd name="T3" fmla="*/ 0 h 914"/>
                <a:gd name="T4" fmla="*/ 76 w 270"/>
                <a:gd name="T5" fmla="*/ 2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914">
                  <a:moveTo>
                    <a:pt x="0" y="914"/>
                  </a:moveTo>
                  <a:lnTo>
                    <a:pt x="270" y="0"/>
                  </a:lnTo>
                  <a:lnTo>
                    <a:pt x="76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0" name="Freeform 173">
              <a:extLst>
                <a:ext uri="{FF2B5EF4-FFF2-40B4-BE49-F238E27FC236}">
                  <a16:creationId xmlns:a16="http://schemas.microsoft.com/office/drawing/2014/main" id="{1672FC6F-ED22-4C57-8898-6B64984CF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3913188"/>
              <a:ext cx="95250" cy="382587"/>
            </a:xfrm>
            <a:custGeom>
              <a:avLst/>
              <a:gdLst>
                <a:gd name="T0" fmla="*/ 0 w 263"/>
                <a:gd name="T1" fmla="*/ 1059 h 1059"/>
                <a:gd name="T2" fmla="*/ 263 w 263"/>
                <a:gd name="T3" fmla="*/ 0 h 1059"/>
                <a:gd name="T4" fmla="*/ 51 w 263"/>
                <a:gd name="T5" fmla="*/ 6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059">
                  <a:moveTo>
                    <a:pt x="0" y="1059"/>
                  </a:moveTo>
                  <a:lnTo>
                    <a:pt x="263" y="0"/>
                  </a:lnTo>
                  <a:lnTo>
                    <a:pt x="51" y="6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1" name="Freeform 174">
              <a:extLst>
                <a:ext uri="{FF2B5EF4-FFF2-40B4-BE49-F238E27FC236}">
                  <a16:creationId xmlns:a16="http://schemas.microsoft.com/office/drawing/2014/main" id="{FA806A9D-D52A-486D-A9FD-97914A76B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975" y="3810000"/>
              <a:ext cx="109538" cy="442912"/>
            </a:xfrm>
            <a:custGeom>
              <a:avLst/>
              <a:gdLst>
                <a:gd name="T0" fmla="*/ 16 w 304"/>
                <a:gd name="T1" fmla="*/ 1228 h 1228"/>
                <a:gd name="T2" fmla="*/ 304 w 304"/>
                <a:gd name="T3" fmla="*/ 0 h 1228"/>
                <a:gd name="T4" fmla="*/ 0 w 304"/>
                <a:gd name="T5" fmla="*/ 127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228">
                  <a:moveTo>
                    <a:pt x="16" y="1228"/>
                  </a:moveTo>
                  <a:lnTo>
                    <a:pt x="304" y="0"/>
                  </a:lnTo>
                  <a:lnTo>
                    <a:pt x="0" y="1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2" name="Freeform 175">
              <a:extLst>
                <a:ext uri="{FF2B5EF4-FFF2-40B4-BE49-F238E27FC236}">
                  <a16:creationId xmlns:a16="http://schemas.microsoft.com/office/drawing/2014/main" id="{018B4D8D-191D-4EFA-B2D9-39AC667C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338" y="3779838"/>
              <a:ext cx="95250" cy="433387"/>
            </a:xfrm>
            <a:custGeom>
              <a:avLst/>
              <a:gdLst>
                <a:gd name="T0" fmla="*/ 0 w 262"/>
                <a:gd name="T1" fmla="*/ 1202 h 1202"/>
                <a:gd name="T2" fmla="*/ 262 w 262"/>
                <a:gd name="T3" fmla="*/ 0 h 1202"/>
                <a:gd name="T4" fmla="*/ 42 w 262"/>
                <a:gd name="T5" fmla="*/ 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202">
                  <a:moveTo>
                    <a:pt x="0" y="1202"/>
                  </a:moveTo>
                  <a:lnTo>
                    <a:pt x="262" y="0"/>
                  </a:lnTo>
                  <a:lnTo>
                    <a:pt x="42" y="2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3" name="Freeform 176">
              <a:extLst>
                <a:ext uri="{FF2B5EF4-FFF2-40B4-BE49-F238E27FC236}">
                  <a16:creationId xmlns:a16="http://schemas.microsoft.com/office/drawing/2014/main" id="{2E895D84-4A39-4D44-81D9-458B608F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13" y="3727450"/>
              <a:ext cx="71438" cy="449262"/>
            </a:xfrm>
            <a:custGeom>
              <a:avLst/>
              <a:gdLst>
                <a:gd name="T0" fmla="*/ 0 w 195"/>
                <a:gd name="T1" fmla="*/ 1244 h 1244"/>
                <a:gd name="T2" fmla="*/ 195 w 195"/>
                <a:gd name="T3" fmla="*/ 0 h 1244"/>
                <a:gd name="T4" fmla="*/ 51 w 195"/>
                <a:gd name="T5" fmla="*/ 8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244">
                  <a:moveTo>
                    <a:pt x="0" y="1244"/>
                  </a:moveTo>
                  <a:lnTo>
                    <a:pt x="195" y="0"/>
                  </a:lnTo>
                  <a:lnTo>
                    <a:pt x="51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4" name="Freeform 177">
              <a:extLst>
                <a:ext uri="{FF2B5EF4-FFF2-40B4-BE49-F238E27FC236}">
                  <a16:creationId xmlns:a16="http://schemas.microsoft.com/office/drawing/2014/main" id="{B8AEC673-D212-43BD-B5D2-8A65494B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3690938"/>
              <a:ext cx="109538" cy="446087"/>
            </a:xfrm>
            <a:custGeom>
              <a:avLst/>
              <a:gdLst>
                <a:gd name="T0" fmla="*/ 0 w 305"/>
                <a:gd name="T1" fmla="*/ 1236 h 1236"/>
                <a:gd name="T2" fmla="*/ 305 w 305"/>
                <a:gd name="T3" fmla="*/ 0 h 1236"/>
                <a:gd name="T4" fmla="*/ 101 w 305"/>
                <a:gd name="T5" fmla="*/ 26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1236">
                  <a:moveTo>
                    <a:pt x="0" y="1236"/>
                  </a:moveTo>
                  <a:lnTo>
                    <a:pt x="305" y="0"/>
                  </a:lnTo>
                  <a:lnTo>
                    <a:pt x="101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5" name="Freeform 178">
              <a:extLst>
                <a:ext uri="{FF2B5EF4-FFF2-40B4-BE49-F238E27FC236}">
                  <a16:creationId xmlns:a16="http://schemas.microsoft.com/office/drawing/2014/main" id="{D1125476-167E-4FD3-930E-3BADF295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3648075"/>
              <a:ext cx="115888" cy="442912"/>
            </a:xfrm>
            <a:custGeom>
              <a:avLst/>
              <a:gdLst>
                <a:gd name="T0" fmla="*/ 0 w 321"/>
                <a:gd name="T1" fmla="*/ 1227 h 1227"/>
                <a:gd name="T2" fmla="*/ 321 w 321"/>
                <a:gd name="T3" fmla="*/ 0 h 1227"/>
                <a:gd name="T4" fmla="*/ 51 w 321"/>
                <a:gd name="T5" fmla="*/ 7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1227">
                  <a:moveTo>
                    <a:pt x="0" y="1227"/>
                  </a:moveTo>
                  <a:lnTo>
                    <a:pt x="321" y="0"/>
                  </a:lnTo>
                  <a:lnTo>
                    <a:pt x="51" y="7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6" name="Freeform 179">
              <a:extLst>
                <a:ext uri="{FF2B5EF4-FFF2-40B4-BE49-F238E27FC236}">
                  <a16:creationId xmlns:a16="http://schemas.microsoft.com/office/drawing/2014/main" id="{5349E44C-4DAC-4CEE-B263-D16A4E86D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3603625"/>
              <a:ext cx="115888" cy="431800"/>
            </a:xfrm>
            <a:custGeom>
              <a:avLst/>
              <a:gdLst>
                <a:gd name="T0" fmla="*/ 0 w 322"/>
                <a:gd name="T1" fmla="*/ 1202 h 1202"/>
                <a:gd name="T2" fmla="*/ 322 w 322"/>
                <a:gd name="T3" fmla="*/ 0 h 1202"/>
                <a:gd name="T4" fmla="*/ 76 w 322"/>
                <a:gd name="T5" fmla="*/ 76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1202">
                  <a:moveTo>
                    <a:pt x="0" y="1202"/>
                  </a:moveTo>
                  <a:lnTo>
                    <a:pt x="322" y="0"/>
                  </a:lnTo>
                  <a:lnTo>
                    <a:pt x="76" y="7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7" name="Freeform 180">
              <a:extLst>
                <a:ext uri="{FF2B5EF4-FFF2-40B4-BE49-F238E27FC236}">
                  <a16:creationId xmlns:a16="http://schemas.microsoft.com/office/drawing/2014/main" id="{D8F7D728-A076-42CC-A7FA-5AE6A2325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3587750"/>
              <a:ext cx="107950" cy="387350"/>
            </a:xfrm>
            <a:custGeom>
              <a:avLst/>
              <a:gdLst>
                <a:gd name="T0" fmla="*/ 0 w 297"/>
                <a:gd name="T1" fmla="*/ 1076 h 1076"/>
                <a:gd name="T2" fmla="*/ 297 w 297"/>
                <a:gd name="T3" fmla="*/ 0 h 1076"/>
                <a:gd name="T4" fmla="*/ 34 w 297"/>
                <a:gd name="T5" fmla="*/ 8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7" h="1076">
                  <a:moveTo>
                    <a:pt x="0" y="1076"/>
                  </a:moveTo>
                  <a:lnTo>
                    <a:pt x="297" y="0"/>
                  </a:lnTo>
                  <a:lnTo>
                    <a:pt x="34" y="8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8" name="Freeform 181">
              <a:extLst>
                <a:ext uri="{FF2B5EF4-FFF2-40B4-BE49-F238E27FC236}">
                  <a16:creationId xmlns:a16="http://schemas.microsoft.com/office/drawing/2014/main" id="{1E6F4CBE-1EBC-4F2B-95A6-B6845BF7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3575050"/>
              <a:ext cx="115888" cy="333375"/>
            </a:xfrm>
            <a:custGeom>
              <a:avLst/>
              <a:gdLst>
                <a:gd name="T0" fmla="*/ 0 w 322"/>
                <a:gd name="T1" fmla="*/ 922 h 922"/>
                <a:gd name="T2" fmla="*/ 322 w 322"/>
                <a:gd name="T3" fmla="*/ 0 h 922"/>
                <a:gd name="T4" fmla="*/ 17 w 322"/>
                <a:gd name="T5" fmla="*/ 67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922">
                  <a:moveTo>
                    <a:pt x="0" y="922"/>
                  </a:moveTo>
                  <a:lnTo>
                    <a:pt x="322" y="0"/>
                  </a:lnTo>
                  <a:lnTo>
                    <a:pt x="17" y="6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9" name="Freeform 182">
              <a:extLst>
                <a:ext uri="{FF2B5EF4-FFF2-40B4-BE49-F238E27FC236}">
                  <a16:creationId xmlns:a16="http://schemas.microsoft.com/office/drawing/2014/main" id="{E28F43FF-5028-4C44-8535-F78D02AF1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8" y="3548063"/>
              <a:ext cx="100013" cy="295275"/>
            </a:xfrm>
            <a:custGeom>
              <a:avLst/>
              <a:gdLst>
                <a:gd name="T0" fmla="*/ 0 w 279"/>
                <a:gd name="T1" fmla="*/ 822 h 822"/>
                <a:gd name="T2" fmla="*/ 279 w 279"/>
                <a:gd name="T3" fmla="*/ 0 h 822"/>
                <a:gd name="T4" fmla="*/ 110 w 279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822">
                  <a:moveTo>
                    <a:pt x="0" y="822"/>
                  </a:moveTo>
                  <a:lnTo>
                    <a:pt x="279" y="0"/>
                  </a:lnTo>
                  <a:lnTo>
                    <a:pt x="11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0" name="Freeform 183">
              <a:extLst>
                <a:ext uri="{FF2B5EF4-FFF2-40B4-BE49-F238E27FC236}">
                  <a16:creationId xmlns:a16="http://schemas.microsoft.com/office/drawing/2014/main" id="{EF9D8698-EB92-4BEC-A7ED-B7F5C142C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5" y="3486150"/>
              <a:ext cx="106363" cy="287337"/>
            </a:xfrm>
            <a:custGeom>
              <a:avLst/>
              <a:gdLst>
                <a:gd name="T0" fmla="*/ 0 w 296"/>
                <a:gd name="T1" fmla="*/ 796 h 796"/>
                <a:gd name="T2" fmla="*/ 296 w 296"/>
                <a:gd name="T3" fmla="*/ 0 h 796"/>
                <a:gd name="T4" fmla="*/ 119 w 296"/>
                <a:gd name="T5" fmla="*/ 42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796">
                  <a:moveTo>
                    <a:pt x="0" y="796"/>
                  </a:moveTo>
                  <a:lnTo>
                    <a:pt x="296" y="0"/>
                  </a:lnTo>
                  <a:lnTo>
                    <a:pt x="119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1" name="Freeform 184">
              <a:extLst>
                <a:ext uri="{FF2B5EF4-FFF2-40B4-BE49-F238E27FC236}">
                  <a16:creationId xmlns:a16="http://schemas.microsoft.com/office/drawing/2014/main" id="{C1691BF7-8606-4482-AF57-F30C799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3408363"/>
              <a:ext cx="96838" cy="285750"/>
            </a:xfrm>
            <a:custGeom>
              <a:avLst/>
              <a:gdLst>
                <a:gd name="T0" fmla="*/ 0 w 271"/>
                <a:gd name="T1" fmla="*/ 796 h 796"/>
                <a:gd name="T2" fmla="*/ 271 w 271"/>
                <a:gd name="T3" fmla="*/ 0 h 796"/>
                <a:gd name="T4" fmla="*/ 110 w 271"/>
                <a:gd name="T5" fmla="*/ 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796">
                  <a:moveTo>
                    <a:pt x="0" y="796"/>
                  </a:moveTo>
                  <a:lnTo>
                    <a:pt x="271" y="0"/>
                  </a:lnTo>
                  <a:lnTo>
                    <a:pt x="110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2" name="Freeform 185">
              <a:extLst>
                <a:ext uri="{FF2B5EF4-FFF2-40B4-BE49-F238E27FC236}">
                  <a16:creationId xmlns:a16="http://schemas.microsoft.com/office/drawing/2014/main" id="{5473F9AE-E7EF-4E22-94D0-E595BF037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3352800"/>
              <a:ext cx="109538" cy="271462"/>
            </a:xfrm>
            <a:custGeom>
              <a:avLst/>
              <a:gdLst>
                <a:gd name="T0" fmla="*/ 0 w 304"/>
                <a:gd name="T1" fmla="*/ 754 h 754"/>
                <a:gd name="T2" fmla="*/ 304 w 304"/>
                <a:gd name="T3" fmla="*/ 0 h 754"/>
                <a:gd name="T4" fmla="*/ 84 w 304"/>
                <a:gd name="T5" fmla="*/ 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754">
                  <a:moveTo>
                    <a:pt x="0" y="754"/>
                  </a:moveTo>
                  <a:lnTo>
                    <a:pt x="304" y="0"/>
                  </a:lnTo>
                  <a:lnTo>
                    <a:pt x="84" y="4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3" name="Freeform 186">
              <a:extLst>
                <a:ext uri="{FF2B5EF4-FFF2-40B4-BE49-F238E27FC236}">
                  <a16:creationId xmlns:a16="http://schemas.microsoft.com/office/drawing/2014/main" id="{1D95A3A2-E988-4302-9309-65D11E35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0" y="3282950"/>
              <a:ext cx="93663" cy="280987"/>
            </a:xfrm>
            <a:custGeom>
              <a:avLst/>
              <a:gdLst>
                <a:gd name="T0" fmla="*/ 0 w 262"/>
                <a:gd name="T1" fmla="*/ 779 h 779"/>
                <a:gd name="T2" fmla="*/ 262 w 262"/>
                <a:gd name="T3" fmla="*/ 0 h 779"/>
                <a:gd name="T4" fmla="*/ 51 w 262"/>
                <a:gd name="T5" fmla="*/ 3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779">
                  <a:moveTo>
                    <a:pt x="0" y="779"/>
                  </a:moveTo>
                  <a:lnTo>
                    <a:pt x="262" y="0"/>
                  </a:lnTo>
                  <a:lnTo>
                    <a:pt x="51" y="3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4" name="Freeform 187">
              <a:extLst>
                <a:ext uri="{FF2B5EF4-FFF2-40B4-BE49-F238E27FC236}">
                  <a16:creationId xmlns:a16="http://schemas.microsoft.com/office/drawing/2014/main" id="{BBA8EB50-1DC7-45F5-848F-5126DD3C8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3221038"/>
              <a:ext cx="77788" cy="311150"/>
            </a:xfrm>
            <a:custGeom>
              <a:avLst/>
              <a:gdLst>
                <a:gd name="T0" fmla="*/ 0 w 220"/>
                <a:gd name="T1" fmla="*/ 864 h 864"/>
                <a:gd name="T2" fmla="*/ 220 w 220"/>
                <a:gd name="T3" fmla="*/ 0 h 864"/>
                <a:gd name="T4" fmla="*/ 42 w 220"/>
                <a:gd name="T5" fmla="*/ 51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864">
                  <a:moveTo>
                    <a:pt x="0" y="864"/>
                  </a:moveTo>
                  <a:lnTo>
                    <a:pt x="220" y="0"/>
                  </a:lnTo>
                  <a:lnTo>
                    <a:pt x="42" y="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5" name="Freeform 188">
              <a:extLst>
                <a:ext uri="{FF2B5EF4-FFF2-40B4-BE49-F238E27FC236}">
                  <a16:creationId xmlns:a16="http://schemas.microsoft.com/office/drawing/2014/main" id="{7678085F-4F76-430E-9862-938742C3E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163888"/>
              <a:ext cx="79375" cy="334962"/>
            </a:xfrm>
            <a:custGeom>
              <a:avLst/>
              <a:gdLst>
                <a:gd name="T0" fmla="*/ 0 w 220"/>
                <a:gd name="T1" fmla="*/ 931 h 931"/>
                <a:gd name="T2" fmla="*/ 220 w 220"/>
                <a:gd name="T3" fmla="*/ 0 h 931"/>
                <a:gd name="T4" fmla="*/ 25 w 220"/>
                <a:gd name="T5" fmla="*/ 5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931">
                  <a:moveTo>
                    <a:pt x="0" y="931"/>
                  </a:moveTo>
                  <a:lnTo>
                    <a:pt x="220" y="0"/>
                  </a:lnTo>
                  <a:lnTo>
                    <a:pt x="25" y="5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6" name="Freeform 189">
              <a:extLst>
                <a:ext uri="{FF2B5EF4-FFF2-40B4-BE49-F238E27FC236}">
                  <a16:creationId xmlns:a16="http://schemas.microsoft.com/office/drawing/2014/main" id="{98FAD1E6-A308-4394-ABDF-18EE376C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576888"/>
              <a:ext cx="85725" cy="203200"/>
            </a:xfrm>
            <a:custGeom>
              <a:avLst/>
              <a:gdLst>
                <a:gd name="T0" fmla="*/ 237 w 237"/>
                <a:gd name="T1" fmla="*/ 568 h 568"/>
                <a:gd name="T2" fmla="*/ 152 w 237"/>
                <a:gd name="T3" fmla="*/ 0 h 568"/>
                <a:gd name="T4" fmla="*/ 0 w 237"/>
                <a:gd name="T5" fmla="*/ 111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568">
                  <a:moveTo>
                    <a:pt x="237" y="568"/>
                  </a:moveTo>
                  <a:lnTo>
                    <a:pt x="152" y="0"/>
                  </a:lnTo>
                  <a:lnTo>
                    <a:pt x="0" y="11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7" name="Freeform 190">
              <a:extLst>
                <a:ext uri="{FF2B5EF4-FFF2-40B4-BE49-F238E27FC236}">
                  <a16:creationId xmlns:a16="http://schemas.microsoft.com/office/drawing/2014/main" id="{9ADEB4F0-15DA-4EB1-9FA8-18BDE87FF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0" y="5613400"/>
              <a:ext cx="139700" cy="212725"/>
            </a:xfrm>
            <a:custGeom>
              <a:avLst/>
              <a:gdLst>
                <a:gd name="T0" fmla="*/ 389 w 389"/>
                <a:gd name="T1" fmla="*/ 593 h 593"/>
                <a:gd name="T2" fmla="*/ 110 w 389"/>
                <a:gd name="T3" fmla="*/ 0 h 593"/>
                <a:gd name="T4" fmla="*/ 0 w 389"/>
                <a:gd name="T5" fmla="*/ 13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" h="593">
                  <a:moveTo>
                    <a:pt x="389" y="593"/>
                  </a:moveTo>
                  <a:lnTo>
                    <a:pt x="110" y="0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8" name="Freeform 191">
              <a:extLst>
                <a:ext uri="{FF2B5EF4-FFF2-40B4-BE49-F238E27FC236}">
                  <a16:creationId xmlns:a16="http://schemas.microsoft.com/office/drawing/2014/main" id="{F2BD0FDC-444A-4009-B3A1-9F2E284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673725"/>
              <a:ext cx="206375" cy="207962"/>
            </a:xfrm>
            <a:custGeom>
              <a:avLst/>
              <a:gdLst>
                <a:gd name="T0" fmla="*/ 575 w 575"/>
                <a:gd name="T1" fmla="*/ 576 h 576"/>
                <a:gd name="T2" fmla="*/ 101 w 575"/>
                <a:gd name="T3" fmla="*/ 0 h 576"/>
                <a:gd name="T4" fmla="*/ 0 w 575"/>
                <a:gd name="T5" fmla="*/ 20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576">
                  <a:moveTo>
                    <a:pt x="575" y="576"/>
                  </a:moveTo>
                  <a:lnTo>
                    <a:pt x="101" y="0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9" name="Freeform 192">
              <a:extLst>
                <a:ext uri="{FF2B5EF4-FFF2-40B4-BE49-F238E27FC236}">
                  <a16:creationId xmlns:a16="http://schemas.microsoft.com/office/drawing/2014/main" id="{3D20539A-2CD1-429E-9F06-9FB02323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5799138"/>
              <a:ext cx="207963" cy="171450"/>
            </a:xfrm>
            <a:custGeom>
              <a:avLst/>
              <a:gdLst>
                <a:gd name="T0" fmla="*/ 576 w 576"/>
                <a:gd name="T1" fmla="*/ 475 h 475"/>
                <a:gd name="T2" fmla="*/ 8 w 576"/>
                <a:gd name="T3" fmla="*/ 0 h 475"/>
                <a:gd name="T4" fmla="*/ 0 w 576"/>
                <a:gd name="T5" fmla="*/ 16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475">
                  <a:moveTo>
                    <a:pt x="576" y="475"/>
                  </a:moveTo>
                  <a:lnTo>
                    <a:pt x="8" y="0"/>
                  </a:lnTo>
                  <a:lnTo>
                    <a:pt x="0" y="16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0" name="Freeform 193">
              <a:extLst>
                <a:ext uri="{FF2B5EF4-FFF2-40B4-BE49-F238E27FC236}">
                  <a16:creationId xmlns:a16="http://schemas.microsoft.com/office/drawing/2014/main" id="{EED3FE3C-BDDE-44C8-926A-83D9DB56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091238"/>
              <a:ext cx="68263" cy="65087"/>
            </a:xfrm>
            <a:custGeom>
              <a:avLst/>
              <a:gdLst>
                <a:gd name="T0" fmla="*/ 186 w 186"/>
                <a:gd name="T1" fmla="*/ 119 h 178"/>
                <a:gd name="T2" fmla="*/ 0 w 186"/>
                <a:gd name="T3" fmla="*/ 0 h 178"/>
                <a:gd name="T4" fmla="*/ 17 w 186"/>
                <a:gd name="T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178">
                  <a:moveTo>
                    <a:pt x="186" y="119"/>
                  </a:moveTo>
                  <a:lnTo>
                    <a:pt x="0" y="0"/>
                  </a:lnTo>
                  <a:lnTo>
                    <a:pt x="17" y="17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1" name="Freeform 194">
              <a:extLst>
                <a:ext uri="{FF2B5EF4-FFF2-40B4-BE49-F238E27FC236}">
                  <a16:creationId xmlns:a16="http://schemas.microsoft.com/office/drawing/2014/main" id="{E1CCDBCA-493D-450A-908C-596D6DAB6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324600"/>
              <a:ext cx="88900" cy="38100"/>
            </a:xfrm>
            <a:custGeom>
              <a:avLst/>
              <a:gdLst>
                <a:gd name="T0" fmla="*/ 246 w 246"/>
                <a:gd name="T1" fmla="*/ 8 h 110"/>
                <a:gd name="T2" fmla="*/ 0 w 246"/>
                <a:gd name="T3" fmla="*/ 0 h 110"/>
                <a:gd name="T4" fmla="*/ 51 w 246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" h="110">
                  <a:moveTo>
                    <a:pt x="246" y="8"/>
                  </a:moveTo>
                  <a:lnTo>
                    <a:pt x="0" y="0"/>
                  </a:lnTo>
                  <a:lnTo>
                    <a:pt x="51" y="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2" name="Freeform 195">
              <a:extLst>
                <a:ext uri="{FF2B5EF4-FFF2-40B4-BE49-F238E27FC236}">
                  <a16:creationId xmlns:a16="http://schemas.microsoft.com/office/drawing/2014/main" id="{557919BC-2010-43E3-B1B3-612B16722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470650"/>
              <a:ext cx="144463" cy="69850"/>
            </a:xfrm>
            <a:custGeom>
              <a:avLst/>
              <a:gdLst>
                <a:gd name="T0" fmla="*/ 398 w 398"/>
                <a:gd name="T1" fmla="*/ 0 h 195"/>
                <a:gd name="T2" fmla="*/ 0 w 398"/>
                <a:gd name="T3" fmla="*/ 127 h 195"/>
                <a:gd name="T4" fmla="*/ 110 w 398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95">
                  <a:moveTo>
                    <a:pt x="398" y="0"/>
                  </a:moveTo>
                  <a:lnTo>
                    <a:pt x="0" y="127"/>
                  </a:lnTo>
                  <a:lnTo>
                    <a:pt x="110" y="19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3" name="Freeform 196">
              <a:extLst>
                <a:ext uri="{FF2B5EF4-FFF2-40B4-BE49-F238E27FC236}">
                  <a16:creationId xmlns:a16="http://schemas.microsoft.com/office/drawing/2014/main" id="{5F5AC035-0B62-45A5-913A-B5B959DDC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592888"/>
              <a:ext cx="228600" cy="146050"/>
            </a:xfrm>
            <a:custGeom>
              <a:avLst/>
              <a:gdLst>
                <a:gd name="T0" fmla="*/ 635 w 635"/>
                <a:gd name="T1" fmla="*/ 0 h 406"/>
                <a:gd name="T2" fmla="*/ 0 w 635"/>
                <a:gd name="T3" fmla="*/ 330 h 406"/>
                <a:gd name="T4" fmla="*/ 339 w 635"/>
                <a:gd name="T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406">
                  <a:moveTo>
                    <a:pt x="635" y="0"/>
                  </a:moveTo>
                  <a:lnTo>
                    <a:pt x="0" y="330"/>
                  </a:lnTo>
                  <a:lnTo>
                    <a:pt x="339" y="40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4" name="Freeform 197">
              <a:extLst>
                <a:ext uri="{FF2B5EF4-FFF2-40B4-BE49-F238E27FC236}">
                  <a16:creationId xmlns:a16="http://schemas.microsoft.com/office/drawing/2014/main" id="{BF1F0C42-6538-463D-9535-B9D4A112D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6762750"/>
              <a:ext cx="198438" cy="119062"/>
            </a:xfrm>
            <a:custGeom>
              <a:avLst/>
              <a:gdLst>
                <a:gd name="T0" fmla="*/ 551 w 551"/>
                <a:gd name="T1" fmla="*/ 0 h 330"/>
                <a:gd name="T2" fmla="*/ 0 w 551"/>
                <a:gd name="T3" fmla="*/ 262 h 330"/>
                <a:gd name="T4" fmla="*/ 373 w 551"/>
                <a:gd name="T5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330">
                  <a:moveTo>
                    <a:pt x="551" y="0"/>
                  </a:moveTo>
                  <a:lnTo>
                    <a:pt x="0" y="262"/>
                  </a:lnTo>
                  <a:lnTo>
                    <a:pt x="373" y="3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5" name="Freeform 198">
              <a:extLst>
                <a:ext uri="{FF2B5EF4-FFF2-40B4-BE49-F238E27FC236}">
                  <a16:creationId xmlns:a16="http://schemas.microsoft.com/office/drawing/2014/main" id="{C3D9D836-6D97-4F77-9F43-C68642F9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087563"/>
              <a:ext cx="73025" cy="139700"/>
            </a:xfrm>
            <a:custGeom>
              <a:avLst/>
              <a:gdLst>
                <a:gd name="T0" fmla="*/ 203 w 203"/>
                <a:gd name="T1" fmla="*/ 389 h 389"/>
                <a:gd name="T2" fmla="*/ 68 w 203"/>
                <a:gd name="T3" fmla="*/ 0 h 389"/>
                <a:gd name="T4" fmla="*/ 0 w 203"/>
                <a:gd name="T5" fmla="*/ 8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389">
                  <a:moveTo>
                    <a:pt x="203" y="389"/>
                  </a:moveTo>
                  <a:lnTo>
                    <a:pt x="68" y="0"/>
                  </a:lnTo>
                  <a:lnTo>
                    <a:pt x="0" y="8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6" name="Freeform 199">
              <a:extLst>
                <a:ext uri="{FF2B5EF4-FFF2-40B4-BE49-F238E27FC236}">
                  <a16:creationId xmlns:a16="http://schemas.microsoft.com/office/drawing/2014/main" id="{8DB15480-1270-4AA6-A427-A64868AD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124075"/>
              <a:ext cx="92075" cy="160337"/>
            </a:xfrm>
            <a:custGeom>
              <a:avLst/>
              <a:gdLst>
                <a:gd name="T0" fmla="*/ 254 w 254"/>
                <a:gd name="T1" fmla="*/ 448 h 448"/>
                <a:gd name="T2" fmla="*/ 60 w 254"/>
                <a:gd name="T3" fmla="*/ 0 h 448"/>
                <a:gd name="T4" fmla="*/ 0 w 254"/>
                <a:gd name="T5" fmla="*/ 12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448">
                  <a:moveTo>
                    <a:pt x="254" y="448"/>
                  </a:moveTo>
                  <a:lnTo>
                    <a:pt x="60" y="0"/>
                  </a:lnTo>
                  <a:lnTo>
                    <a:pt x="0" y="1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7" name="Freeform 200">
              <a:extLst>
                <a:ext uri="{FF2B5EF4-FFF2-40B4-BE49-F238E27FC236}">
                  <a16:creationId xmlns:a16="http://schemas.microsoft.com/office/drawing/2014/main" id="{F8FBA029-90A4-4698-AACA-FD8425CE3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5" y="2163763"/>
              <a:ext cx="106363" cy="176212"/>
            </a:xfrm>
            <a:custGeom>
              <a:avLst/>
              <a:gdLst>
                <a:gd name="T0" fmla="*/ 296 w 296"/>
                <a:gd name="T1" fmla="*/ 491 h 491"/>
                <a:gd name="T2" fmla="*/ 68 w 296"/>
                <a:gd name="T3" fmla="*/ 0 h 491"/>
                <a:gd name="T4" fmla="*/ 0 w 296"/>
                <a:gd name="T5" fmla="*/ 10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491">
                  <a:moveTo>
                    <a:pt x="296" y="491"/>
                  </a:moveTo>
                  <a:lnTo>
                    <a:pt x="68" y="0"/>
                  </a:lnTo>
                  <a:lnTo>
                    <a:pt x="0" y="10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8" name="Freeform 201">
              <a:extLst>
                <a:ext uri="{FF2B5EF4-FFF2-40B4-BE49-F238E27FC236}">
                  <a16:creationId xmlns:a16="http://schemas.microsoft.com/office/drawing/2014/main" id="{173AF2A2-2AC3-4072-B789-26AE79450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203450"/>
              <a:ext cx="158750" cy="192087"/>
            </a:xfrm>
            <a:custGeom>
              <a:avLst/>
              <a:gdLst>
                <a:gd name="T0" fmla="*/ 440 w 440"/>
                <a:gd name="T1" fmla="*/ 533 h 533"/>
                <a:gd name="T2" fmla="*/ 85 w 440"/>
                <a:gd name="T3" fmla="*/ 0 h 533"/>
                <a:gd name="T4" fmla="*/ 0 w 440"/>
                <a:gd name="T5" fmla="*/ 13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0" h="533">
                  <a:moveTo>
                    <a:pt x="440" y="533"/>
                  </a:moveTo>
                  <a:lnTo>
                    <a:pt x="85" y="0"/>
                  </a:lnTo>
                  <a:lnTo>
                    <a:pt x="0" y="1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9" name="Freeform 202">
              <a:extLst>
                <a:ext uri="{FF2B5EF4-FFF2-40B4-BE49-F238E27FC236}">
                  <a16:creationId xmlns:a16="http://schemas.microsoft.com/office/drawing/2014/main" id="{F482DBFE-3A62-4458-888B-60D0319E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2276475"/>
              <a:ext cx="165100" cy="188912"/>
            </a:xfrm>
            <a:custGeom>
              <a:avLst/>
              <a:gdLst>
                <a:gd name="T0" fmla="*/ 457 w 457"/>
                <a:gd name="T1" fmla="*/ 525 h 525"/>
                <a:gd name="T2" fmla="*/ 60 w 457"/>
                <a:gd name="T3" fmla="*/ 0 h 525"/>
                <a:gd name="T4" fmla="*/ 0 w 457"/>
                <a:gd name="T5" fmla="*/ 11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525">
                  <a:moveTo>
                    <a:pt x="457" y="525"/>
                  </a:moveTo>
                  <a:lnTo>
                    <a:pt x="60" y="0"/>
                  </a:lnTo>
                  <a:lnTo>
                    <a:pt x="0" y="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0" name="Freeform 203">
              <a:extLst>
                <a:ext uri="{FF2B5EF4-FFF2-40B4-BE49-F238E27FC236}">
                  <a16:creationId xmlns:a16="http://schemas.microsoft.com/office/drawing/2014/main" id="{9DFBB1B8-C088-4920-B06D-390ADAF9A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788" y="2395538"/>
              <a:ext cx="165100" cy="161925"/>
            </a:xfrm>
            <a:custGeom>
              <a:avLst/>
              <a:gdLst>
                <a:gd name="T0" fmla="*/ 457 w 457"/>
                <a:gd name="T1" fmla="*/ 449 h 449"/>
                <a:gd name="T2" fmla="*/ 33 w 457"/>
                <a:gd name="T3" fmla="*/ 0 h 449"/>
                <a:gd name="T4" fmla="*/ 0 w 457"/>
                <a:gd name="T5" fmla="*/ 12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449">
                  <a:moveTo>
                    <a:pt x="457" y="449"/>
                  </a:moveTo>
                  <a:lnTo>
                    <a:pt x="33" y="0"/>
                  </a:lnTo>
                  <a:lnTo>
                    <a:pt x="0" y="1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1" name="Freeform 204">
              <a:extLst>
                <a:ext uri="{FF2B5EF4-FFF2-40B4-BE49-F238E27FC236}">
                  <a16:creationId xmlns:a16="http://schemas.microsoft.com/office/drawing/2014/main" id="{2F7D9637-7C54-4C19-A800-54F030E9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2551113"/>
              <a:ext cx="171450" cy="106362"/>
            </a:xfrm>
            <a:custGeom>
              <a:avLst/>
              <a:gdLst>
                <a:gd name="T0" fmla="*/ 474 w 474"/>
                <a:gd name="T1" fmla="*/ 296 h 296"/>
                <a:gd name="T2" fmla="*/ 17 w 474"/>
                <a:gd name="T3" fmla="*/ 0 h 296"/>
                <a:gd name="T4" fmla="*/ 0 w 474"/>
                <a:gd name="T5" fmla="*/ 9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296">
                  <a:moveTo>
                    <a:pt x="474" y="296"/>
                  </a:moveTo>
                  <a:lnTo>
                    <a:pt x="17" y="0"/>
                  </a:lnTo>
                  <a:lnTo>
                    <a:pt x="0" y="9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2" name="Freeform 206">
              <a:extLst>
                <a:ext uri="{FF2B5EF4-FFF2-40B4-BE49-F238E27FC236}">
                  <a16:creationId xmlns:a16="http://schemas.microsoft.com/office/drawing/2014/main" id="{95BD0962-C0D9-4FFF-B819-FA15872C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2740025"/>
              <a:ext cx="201613" cy="57150"/>
            </a:xfrm>
            <a:custGeom>
              <a:avLst/>
              <a:gdLst>
                <a:gd name="T0" fmla="*/ 559 w 559"/>
                <a:gd name="T1" fmla="*/ 161 h 161"/>
                <a:gd name="T2" fmla="*/ 0 w 559"/>
                <a:gd name="T3" fmla="*/ 0 h 161"/>
                <a:gd name="T4" fmla="*/ 51 w 559"/>
                <a:gd name="T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" h="161">
                  <a:moveTo>
                    <a:pt x="559" y="161"/>
                  </a:moveTo>
                  <a:lnTo>
                    <a:pt x="0" y="0"/>
                  </a:lnTo>
                  <a:lnTo>
                    <a:pt x="51" y="16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3" name="Freeform 207">
              <a:extLst>
                <a:ext uri="{FF2B5EF4-FFF2-40B4-BE49-F238E27FC236}">
                  <a16:creationId xmlns:a16="http://schemas.microsoft.com/office/drawing/2014/main" id="{7EFB48E0-66BB-42C6-8EED-B6D563511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2938463"/>
              <a:ext cx="207963" cy="60325"/>
            </a:xfrm>
            <a:custGeom>
              <a:avLst/>
              <a:gdLst>
                <a:gd name="T0" fmla="*/ 576 w 576"/>
                <a:gd name="T1" fmla="*/ 0 h 169"/>
                <a:gd name="T2" fmla="*/ 0 w 576"/>
                <a:gd name="T3" fmla="*/ 51 h 169"/>
                <a:gd name="T4" fmla="*/ 68 w 576"/>
                <a:gd name="T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169">
                  <a:moveTo>
                    <a:pt x="576" y="0"/>
                  </a:moveTo>
                  <a:lnTo>
                    <a:pt x="0" y="51"/>
                  </a:lnTo>
                  <a:lnTo>
                    <a:pt x="68" y="16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4" name="Freeform 208">
              <a:extLst>
                <a:ext uri="{FF2B5EF4-FFF2-40B4-BE49-F238E27FC236}">
                  <a16:creationId xmlns:a16="http://schemas.microsoft.com/office/drawing/2014/main" id="{1C082915-221E-40A6-A693-03568DA7E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3081338"/>
              <a:ext cx="163513" cy="66675"/>
            </a:xfrm>
            <a:custGeom>
              <a:avLst/>
              <a:gdLst>
                <a:gd name="T0" fmla="*/ 457 w 457"/>
                <a:gd name="T1" fmla="*/ 0 h 186"/>
                <a:gd name="T2" fmla="*/ 0 w 457"/>
                <a:gd name="T3" fmla="*/ 118 h 186"/>
                <a:gd name="T4" fmla="*/ 93 w 457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86">
                  <a:moveTo>
                    <a:pt x="457" y="0"/>
                  </a:moveTo>
                  <a:lnTo>
                    <a:pt x="0" y="118"/>
                  </a:lnTo>
                  <a:lnTo>
                    <a:pt x="93" y="18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5" name="Freeform 209">
              <a:extLst>
                <a:ext uri="{FF2B5EF4-FFF2-40B4-BE49-F238E27FC236}">
                  <a16:creationId xmlns:a16="http://schemas.microsoft.com/office/drawing/2014/main" id="{D837F180-4005-4ECB-B96E-8CDECF47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3194050"/>
              <a:ext cx="138113" cy="122237"/>
            </a:xfrm>
            <a:custGeom>
              <a:avLst/>
              <a:gdLst>
                <a:gd name="T0" fmla="*/ 381 w 381"/>
                <a:gd name="T1" fmla="*/ 0 h 339"/>
                <a:gd name="T2" fmla="*/ 0 w 381"/>
                <a:gd name="T3" fmla="*/ 297 h 339"/>
                <a:gd name="T4" fmla="*/ 135 w 381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" h="339">
                  <a:moveTo>
                    <a:pt x="381" y="0"/>
                  </a:moveTo>
                  <a:lnTo>
                    <a:pt x="0" y="297"/>
                  </a:lnTo>
                  <a:lnTo>
                    <a:pt x="135" y="3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6" name="Freeform 210">
              <a:extLst>
                <a:ext uri="{FF2B5EF4-FFF2-40B4-BE49-F238E27FC236}">
                  <a16:creationId xmlns:a16="http://schemas.microsoft.com/office/drawing/2014/main" id="{4AA86640-883E-417A-A176-F201B8BFB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3246438"/>
              <a:ext cx="141288" cy="161925"/>
            </a:xfrm>
            <a:custGeom>
              <a:avLst/>
              <a:gdLst>
                <a:gd name="T0" fmla="*/ 389 w 389"/>
                <a:gd name="T1" fmla="*/ 0 h 449"/>
                <a:gd name="T2" fmla="*/ 0 w 389"/>
                <a:gd name="T3" fmla="*/ 449 h 449"/>
                <a:gd name="T4" fmla="*/ 135 w 389"/>
                <a:gd name="T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" h="449">
                  <a:moveTo>
                    <a:pt x="389" y="0"/>
                  </a:moveTo>
                  <a:lnTo>
                    <a:pt x="0" y="449"/>
                  </a:lnTo>
                  <a:lnTo>
                    <a:pt x="135" y="44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7" name="Freeform 211">
              <a:extLst>
                <a:ext uri="{FF2B5EF4-FFF2-40B4-BE49-F238E27FC236}">
                  <a16:creationId xmlns:a16="http://schemas.microsoft.com/office/drawing/2014/main" id="{87D28C32-118D-4863-A056-8ACAE1EA4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3276600"/>
              <a:ext cx="134938" cy="192087"/>
            </a:xfrm>
            <a:custGeom>
              <a:avLst/>
              <a:gdLst>
                <a:gd name="T0" fmla="*/ 373 w 373"/>
                <a:gd name="T1" fmla="*/ 0 h 533"/>
                <a:gd name="T2" fmla="*/ 0 w 373"/>
                <a:gd name="T3" fmla="*/ 533 h 533"/>
                <a:gd name="T4" fmla="*/ 212 w 373"/>
                <a:gd name="T5" fmla="*/ 49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533">
                  <a:moveTo>
                    <a:pt x="373" y="0"/>
                  </a:moveTo>
                  <a:lnTo>
                    <a:pt x="0" y="533"/>
                  </a:lnTo>
                  <a:lnTo>
                    <a:pt x="212" y="49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8" name="Freeform 212">
              <a:extLst>
                <a:ext uri="{FF2B5EF4-FFF2-40B4-BE49-F238E27FC236}">
                  <a16:creationId xmlns:a16="http://schemas.microsoft.com/office/drawing/2014/main" id="{B2E0CBC0-1991-4ACD-8D92-5D9D5BE1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0" y="3322638"/>
              <a:ext cx="111125" cy="212725"/>
            </a:xfrm>
            <a:custGeom>
              <a:avLst/>
              <a:gdLst>
                <a:gd name="T0" fmla="*/ 305 w 305"/>
                <a:gd name="T1" fmla="*/ 0 h 592"/>
                <a:gd name="T2" fmla="*/ 0 w 305"/>
                <a:gd name="T3" fmla="*/ 592 h 592"/>
                <a:gd name="T4" fmla="*/ 203 w 305"/>
                <a:gd name="T5" fmla="*/ 54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592">
                  <a:moveTo>
                    <a:pt x="305" y="0"/>
                  </a:moveTo>
                  <a:lnTo>
                    <a:pt x="0" y="592"/>
                  </a:lnTo>
                  <a:lnTo>
                    <a:pt x="203" y="5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9" name="Freeform 213">
              <a:extLst>
                <a:ext uri="{FF2B5EF4-FFF2-40B4-BE49-F238E27FC236}">
                  <a16:creationId xmlns:a16="http://schemas.microsoft.com/office/drawing/2014/main" id="{0BE95111-3A14-4CA4-B77E-D1539A51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3368675"/>
              <a:ext cx="82550" cy="182562"/>
            </a:xfrm>
            <a:custGeom>
              <a:avLst/>
              <a:gdLst>
                <a:gd name="T0" fmla="*/ 228 w 228"/>
                <a:gd name="T1" fmla="*/ 0 h 508"/>
                <a:gd name="T2" fmla="*/ 0 w 228"/>
                <a:gd name="T3" fmla="*/ 508 h 508"/>
                <a:gd name="T4" fmla="*/ 203 w 228"/>
                <a:gd name="T5" fmla="*/ 48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508">
                  <a:moveTo>
                    <a:pt x="228" y="0"/>
                  </a:moveTo>
                  <a:lnTo>
                    <a:pt x="0" y="508"/>
                  </a:lnTo>
                  <a:lnTo>
                    <a:pt x="203" y="48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0" name="Freeform 214">
              <a:extLst>
                <a:ext uri="{FF2B5EF4-FFF2-40B4-BE49-F238E27FC236}">
                  <a16:creationId xmlns:a16="http://schemas.microsoft.com/office/drawing/2014/main" id="{778E99F6-6522-4290-BC48-0EC25635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3409950"/>
              <a:ext cx="60325" cy="153987"/>
            </a:xfrm>
            <a:custGeom>
              <a:avLst/>
              <a:gdLst>
                <a:gd name="T0" fmla="*/ 169 w 169"/>
                <a:gd name="T1" fmla="*/ 0 h 424"/>
                <a:gd name="T2" fmla="*/ 0 w 169"/>
                <a:gd name="T3" fmla="*/ 424 h 424"/>
                <a:gd name="T4" fmla="*/ 161 w 169"/>
                <a:gd name="T5" fmla="*/ 36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424">
                  <a:moveTo>
                    <a:pt x="169" y="0"/>
                  </a:moveTo>
                  <a:lnTo>
                    <a:pt x="0" y="424"/>
                  </a:lnTo>
                  <a:lnTo>
                    <a:pt x="161" y="36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1" name="Freeform 215">
              <a:extLst>
                <a:ext uri="{FF2B5EF4-FFF2-40B4-BE49-F238E27FC236}">
                  <a16:creationId xmlns:a16="http://schemas.microsoft.com/office/drawing/2014/main" id="{BD586CBA-2D8F-4612-B501-18BA3A10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190750"/>
              <a:ext cx="100013" cy="277812"/>
            </a:xfrm>
            <a:custGeom>
              <a:avLst/>
              <a:gdLst>
                <a:gd name="T0" fmla="*/ 68 w 280"/>
                <a:gd name="T1" fmla="*/ 0 h 770"/>
                <a:gd name="T2" fmla="*/ 0 w 280"/>
                <a:gd name="T3" fmla="*/ 770 h 770"/>
                <a:gd name="T4" fmla="*/ 280 w 280"/>
                <a:gd name="T5" fmla="*/ 69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770">
                  <a:moveTo>
                    <a:pt x="68" y="0"/>
                  </a:moveTo>
                  <a:lnTo>
                    <a:pt x="0" y="770"/>
                  </a:lnTo>
                  <a:lnTo>
                    <a:pt x="280" y="69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2" name="Freeform 216">
              <a:extLst>
                <a:ext uri="{FF2B5EF4-FFF2-40B4-BE49-F238E27FC236}">
                  <a16:creationId xmlns:a16="http://schemas.microsoft.com/office/drawing/2014/main" id="{39E9A860-A686-4D1C-9E43-4C4AD9FC5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2144713"/>
              <a:ext cx="112713" cy="341312"/>
            </a:xfrm>
            <a:custGeom>
              <a:avLst/>
              <a:gdLst>
                <a:gd name="T0" fmla="*/ 84 w 313"/>
                <a:gd name="T1" fmla="*/ 0 h 948"/>
                <a:gd name="T2" fmla="*/ 0 w 313"/>
                <a:gd name="T3" fmla="*/ 948 h 948"/>
                <a:gd name="T4" fmla="*/ 313 w 313"/>
                <a:gd name="T5" fmla="*/ 76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948">
                  <a:moveTo>
                    <a:pt x="84" y="0"/>
                  </a:moveTo>
                  <a:lnTo>
                    <a:pt x="0" y="948"/>
                  </a:lnTo>
                  <a:lnTo>
                    <a:pt x="313" y="7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3" name="Freeform 217">
              <a:extLst>
                <a:ext uri="{FF2B5EF4-FFF2-40B4-BE49-F238E27FC236}">
                  <a16:creationId xmlns:a16="http://schemas.microsoft.com/office/drawing/2014/main" id="{4D820579-C178-4163-B863-B32439349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101850"/>
              <a:ext cx="88900" cy="376237"/>
            </a:xfrm>
            <a:custGeom>
              <a:avLst/>
              <a:gdLst>
                <a:gd name="T0" fmla="*/ 101 w 245"/>
                <a:gd name="T1" fmla="*/ 0 h 1042"/>
                <a:gd name="T2" fmla="*/ 0 w 245"/>
                <a:gd name="T3" fmla="*/ 1042 h 1042"/>
                <a:gd name="T4" fmla="*/ 245 w 245"/>
                <a:gd name="T5" fmla="*/ 915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1042">
                  <a:moveTo>
                    <a:pt x="101" y="0"/>
                  </a:moveTo>
                  <a:lnTo>
                    <a:pt x="0" y="1042"/>
                  </a:lnTo>
                  <a:lnTo>
                    <a:pt x="245" y="91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4" name="Freeform 218">
              <a:extLst>
                <a:ext uri="{FF2B5EF4-FFF2-40B4-BE49-F238E27FC236}">
                  <a16:creationId xmlns:a16="http://schemas.microsoft.com/office/drawing/2014/main" id="{B6D087C8-0BB1-4645-9E17-4F810E71E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071688"/>
              <a:ext cx="84138" cy="417512"/>
            </a:xfrm>
            <a:custGeom>
              <a:avLst/>
              <a:gdLst>
                <a:gd name="T0" fmla="*/ 93 w 237"/>
                <a:gd name="T1" fmla="*/ 0 h 1159"/>
                <a:gd name="T2" fmla="*/ 0 w 237"/>
                <a:gd name="T3" fmla="*/ 1159 h 1159"/>
                <a:gd name="T4" fmla="*/ 237 w 237"/>
                <a:gd name="T5" fmla="*/ 108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1159">
                  <a:moveTo>
                    <a:pt x="93" y="0"/>
                  </a:moveTo>
                  <a:lnTo>
                    <a:pt x="0" y="1159"/>
                  </a:lnTo>
                  <a:lnTo>
                    <a:pt x="237" y="10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5" name="Freeform 219">
              <a:extLst>
                <a:ext uri="{FF2B5EF4-FFF2-40B4-BE49-F238E27FC236}">
                  <a16:creationId xmlns:a16="http://schemas.microsoft.com/office/drawing/2014/main" id="{4D918EDC-2BFF-434C-B019-9E5BB54A3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038350"/>
              <a:ext cx="85725" cy="433387"/>
            </a:xfrm>
            <a:custGeom>
              <a:avLst/>
              <a:gdLst>
                <a:gd name="T0" fmla="*/ 135 w 237"/>
                <a:gd name="T1" fmla="*/ 0 h 1203"/>
                <a:gd name="T2" fmla="*/ 0 w 237"/>
                <a:gd name="T3" fmla="*/ 1203 h 1203"/>
                <a:gd name="T4" fmla="*/ 237 w 237"/>
                <a:gd name="T5" fmla="*/ 111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1203">
                  <a:moveTo>
                    <a:pt x="135" y="0"/>
                  </a:moveTo>
                  <a:lnTo>
                    <a:pt x="0" y="1203"/>
                  </a:lnTo>
                  <a:lnTo>
                    <a:pt x="237" y="1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6" name="Freeform 220">
              <a:extLst>
                <a:ext uri="{FF2B5EF4-FFF2-40B4-BE49-F238E27FC236}">
                  <a16:creationId xmlns:a16="http://schemas.microsoft.com/office/drawing/2014/main" id="{E08259F2-36EF-4028-B647-99EAFF600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2012950"/>
              <a:ext cx="92075" cy="436562"/>
            </a:xfrm>
            <a:custGeom>
              <a:avLst/>
              <a:gdLst>
                <a:gd name="T0" fmla="*/ 136 w 254"/>
                <a:gd name="T1" fmla="*/ 0 h 1210"/>
                <a:gd name="T2" fmla="*/ 0 w 254"/>
                <a:gd name="T3" fmla="*/ 1210 h 1210"/>
                <a:gd name="T4" fmla="*/ 254 w 254"/>
                <a:gd name="T5" fmla="*/ 1083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210">
                  <a:moveTo>
                    <a:pt x="136" y="0"/>
                  </a:moveTo>
                  <a:lnTo>
                    <a:pt x="0" y="1210"/>
                  </a:lnTo>
                  <a:lnTo>
                    <a:pt x="254" y="108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7" name="Freeform 221">
              <a:extLst>
                <a:ext uri="{FF2B5EF4-FFF2-40B4-BE49-F238E27FC236}">
                  <a16:creationId xmlns:a16="http://schemas.microsoft.com/office/drawing/2014/main" id="{8A7BC485-C973-4385-A677-5FEB5FC5F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2008188"/>
              <a:ext cx="103188" cy="469900"/>
            </a:xfrm>
            <a:custGeom>
              <a:avLst/>
              <a:gdLst>
                <a:gd name="T0" fmla="*/ 229 w 288"/>
                <a:gd name="T1" fmla="*/ 0 h 1304"/>
                <a:gd name="T2" fmla="*/ 0 w 288"/>
                <a:gd name="T3" fmla="*/ 1304 h 1304"/>
                <a:gd name="T4" fmla="*/ 288 w 288"/>
                <a:gd name="T5" fmla="*/ 1126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304">
                  <a:moveTo>
                    <a:pt x="229" y="0"/>
                  </a:moveTo>
                  <a:lnTo>
                    <a:pt x="0" y="1304"/>
                  </a:lnTo>
                  <a:lnTo>
                    <a:pt x="288" y="11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8" name="Freeform 222">
              <a:extLst>
                <a:ext uri="{FF2B5EF4-FFF2-40B4-BE49-F238E27FC236}">
                  <a16:creationId xmlns:a16="http://schemas.microsoft.com/office/drawing/2014/main" id="{27B704F7-45D8-4171-A667-F0C58238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2012950"/>
              <a:ext cx="103188" cy="495300"/>
            </a:xfrm>
            <a:custGeom>
              <a:avLst/>
              <a:gdLst>
                <a:gd name="T0" fmla="*/ 237 w 288"/>
                <a:gd name="T1" fmla="*/ 0 h 1371"/>
                <a:gd name="T2" fmla="*/ 0 w 288"/>
                <a:gd name="T3" fmla="*/ 1371 h 1371"/>
                <a:gd name="T4" fmla="*/ 288 w 288"/>
                <a:gd name="T5" fmla="*/ 1236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371">
                  <a:moveTo>
                    <a:pt x="237" y="0"/>
                  </a:moveTo>
                  <a:lnTo>
                    <a:pt x="0" y="1371"/>
                  </a:lnTo>
                  <a:lnTo>
                    <a:pt x="288" y="123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9" name="Freeform 223">
              <a:extLst>
                <a:ext uri="{FF2B5EF4-FFF2-40B4-BE49-F238E27FC236}">
                  <a16:creationId xmlns:a16="http://schemas.microsoft.com/office/drawing/2014/main" id="{0F171654-7735-4AA3-8159-59691C422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775" y="2025650"/>
              <a:ext cx="93663" cy="473075"/>
            </a:xfrm>
            <a:custGeom>
              <a:avLst/>
              <a:gdLst>
                <a:gd name="T0" fmla="*/ 246 w 263"/>
                <a:gd name="T1" fmla="*/ 0 h 1312"/>
                <a:gd name="T2" fmla="*/ 0 w 263"/>
                <a:gd name="T3" fmla="*/ 1312 h 1312"/>
                <a:gd name="T4" fmla="*/ 263 w 263"/>
                <a:gd name="T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312">
                  <a:moveTo>
                    <a:pt x="246" y="0"/>
                  </a:moveTo>
                  <a:lnTo>
                    <a:pt x="0" y="1312"/>
                  </a:lnTo>
                  <a:lnTo>
                    <a:pt x="263" y="12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0" name="Freeform 224">
              <a:extLst>
                <a:ext uri="{FF2B5EF4-FFF2-40B4-BE49-F238E27FC236}">
                  <a16:creationId xmlns:a16="http://schemas.microsoft.com/office/drawing/2014/main" id="{58C32CD8-EF0C-4F9A-962C-7455C1E8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2047875"/>
              <a:ext cx="100013" cy="469900"/>
            </a:xfrm>
            <a:custGeom>
              <a:avLst/>
              <a:gdLst>
                <a:gd name="T0" fmla="*/ 246 w 280"/>
                <a:gd name="T1" fmla="*/ 0 h 1304"/>
                <a:gd name="T2" fmla="*/ 0 w 280"/>
                <a:gd name="T3" fmla="*/ 1304 h 1304"/>
                <a:gd name="T4" fmla="*/ 280 w 280"/>
                <a:gd name="T5" fmla="*/ 1202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304">
                  <a:moveTo>
                    <a:pt x="246" y="0"/>
                  </a:moveTo>
                  <a:lnTo>
                    <a:pt x="0" y="1304"/>
                  </a:lnTo>
                  <a:lnTo>
                    <a:pt x="280" y="12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1" name="Freeform 225">
              <a:extLst>
                <a:ext uri="{FF2B5EF4-FFF2-40B4-BE49-F238E27FC236}">
                  <a16:creationId xmlns:a16="http://schemas.microsoft.com/office/drawing/2014/main" id="{82EE351F-6A1D-414F-9939-E0492849D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5" y="2074863"/>
              <a:ext cx="95250" cy="442912"/>
            </a:xfrm>
            <a:custGeom>
              <a:avLst/>
              <a:gdLst>
                <a:gd name="T0" fmla="*/ 237 w 263"/>
                <a:gd name="T1" fmla="*/ 0 h 1228"/>
                <a:gd name="T2" fmla="*/ 0 w 263"/>
                <a:gd name="T3" fmla="*/ 1228 h 1228"/>
                <a:gd name="T4" fmla="*/ 263 w 263"/>
                <a:gd name="T5" fmla="*/ 1168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228">
                  <a:moveTo>
                    <a:pt x="237" y="0"/>
                  </a:moveTo>
                  <a:lnTo>
                    <a:pt x="0" y="1228"/>
                  </a:lnTo>
                  <a:lnTo>
                    <a:pt x="263" y="116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2" name="Freeform 226">
              <a:extLst>
                <a:ext uri="{FF2B5EF4-FFF2-40B4-BE49-F238E27FC236}">
                  <a16:creationId xmlns:a16="http://schemas.microsoft.com/office/drawing/2014/main" id="{AB0B25C3-531B-40C7-8C35-CBD2D858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2127250"/>
              <a:ext cx="98425" cy="381000"/>
            </a:xfrm>
            <a:custGeom>
              <a:avLst/>
              <a:gdLst>
                <a:gd name="T0" fmla="*/ 271 w 271"/>
                <a:gd name="T1" fmla="*/ 0 h 1058"/>
                <a:gd name="T2" fmla="*/ 0 w 271"/>
                <a:gd name="T3" fmla="*/ 1058 h 1058"/>
                <a:gd name="T4" fmla="*/ 228 w 271"/>
                <a:gd name="T5" fmla="*/ 100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1058">
                  <a:moveTo>
                    <a:pt x="271" y="0"/>
                  </a:moveTo>
                  <a:lnTo>
                    <a:pt x="0" y="1058"/>
                  </a:lnTo>
                  <a:lnTo>
                    <a:pt x="228" y="100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3" name="Freeform 227">
              <a:extLst>
                <a:ext uri="{FF2B5EF4-FFF2-40B4-BE49-F238E27FC236}">
                  <a16:creationId xmlns:a16="http://schemas.microsoft.com/office/drawing/2014/main" id="{7BCDE662-C900-401A-8D39-56695E38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2178050"/>
              <a:ext cx="73025" cy="317500"/>
            </a:xfrm>
            <a:custGeom>
              <a:avLst/>
              <a:gdLst>
                <a:gd name="T0" fmla="*/ 203 w 203"/>
                <a:gd name="T1" fmla="*/ 0 h 880"/>
                <a:gd name="T2" fmla="*/ 0 w 203"/>
                <a:gd name="T3" fmla="*/ 880 h 880"/>
                <a:gd name="T4" fmla="*/ 203 w 203"/>
                <a:gd name="T5" fmla="*/ 813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880">
                  <a:moveTo>
                    <a:pt x="203" y="0"/>
                  </a:moveTo>
                  <a:lnTo>
                    <a:pt x="0" y="880"/>
                  </a:lnTo>
                  <a:lnTo>
                    <a:pt x="203" y="81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4" name="Freeform 228">
              <a:extLst>
                <a:ext uri="{FF2B5EF4-FFF2-40B4-BE49-F238E27FC236}">
                  <a16:creationId xmlns:a16="http://schemas.microsoft.com/office/drawing/2014/main" id="{321291B5-5E67-4983-8D16-11897747A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2217738"/>
              <a:ext cx="103188" cy="333375"/>
            </a:xfrm>
            <a:custGeom>
              <a:avLst/>
              <a:gdLst>
                <a:gd name="T0" fmla="*/ 288 w 288"/>
                <a:gd name="T1" fmla="*/ 0 h 923"/>
                <a:gd name="T2" fmla="*/ 0 w 288"/>
                <a:gd name="T3" fmla="*/ 923 h 923"/>
                <a:gd name="T4" fmla="*/ 263 w 288"/>
                <a:gd name="T5" fmla="*/ 77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923">
                  <a:moveTo>
                    <a:pt x="288" y="0"/>
                  </a:moveTo>
                  <a:lnTo>
                    <a:pt x="0" y="923"/>
                  </a:lnTo>
                  <a:lnTo>
                    <a:pt x="263" y="77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5" name="Freeform 229">
              <a:extLst>
                <a:ext uri="{FF2B5EF4-FFF2-40B4-BE49-F238E27FC236}">
                  <a16:creationId xmlns:a16="http://schemas.microsoft.com/office/drawing/2014/main" id="{FEC11836-3A25-44AC-AEE6-5045DA1F0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2239963"/>
              <a:ext cx="88900" cy="361950"/>
            </a:xfrm>
            <a:custGeom>
              <a:avLst/>
              <a:gdLst>
                <a:gd name="T0" fmla="*/ 246 w 246"/>
                <a:gd name="T1" fmla="*/ 0 h 1008"/>
                <a:gd name="T2" fmla="*/ 0 w 246"/>
                <a:gd name="T3" fmla="*/ 1008 h 1008"/>
                <a:gd name="T4" fmla="*/ 203 w 246"/>
                <a:gd name="T5" fmla="*/ 94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6" h="1008">
                  <a:moveTo>
                    <a:pt x="246" y="0"/>
                  </a:moveTo>
                  <a:lnTo>
                    <a:pt x="0" y="1008"/>
                  </a:lnTo>
                  <a:lnTo>
                    <a:pt x="203" y="94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6" name="Freeform 230">
              <a:extLst>
                <a:ext uri="{FF2B5EF4-FFF2-40B4-BE49-F238E27FC236}">
                  <a16:creationId xmlns:a16="http://schemas.microsoft.com/office/drawing/2014/main" id="{0DDFB2FE-2471-44C4-9F82-E07F3E5E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325" y="2239963"/>
              <a:ext cx="103188" cy="387350"/>
            </a:xfrm>
            <a:custGeom>
              <a:avLst/>
              <a:gdLst>
                <a:gd name="T0" fmla="*/ 153 w 288"/>
                <a:gd name="T1" fmla="*/ 0 h 1075"/>
                <a:gd name="T2" fmla="*/ 0 w 288"/>
                <a:gd name="T3" fmla="*/ 1075 h 1075"/>
                <a:gd name="T4" fmla="*/ 288 w 288"/>
                <a:gd name="T5" fmla="*/ 93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075">
                  <a:moveTo>
                    <a:pt x="153" y="0"/>
                  </a:moveTo>
                  <a:lnTo>
                    <a:pt x="0" y="1075"/>
                  </a:lnTo>
                  <a:lnTo>
                    <a:pt x="288" y="93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7" name="Freeform 231">
              <a:extLst>
                <a:ext uri="{FF2B5EF4-FFF2-40B4-BE49-F238E27FC236}">
                  <a16:creationId xmlns:a16="http://schemas.microsoft.com/office/drawing/2014/main" id="{D2DD86D8-FFC7-4B6D-AC79-A45D35AC3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2239963"/>
              <a:ext cx="104775" cy="423862"/>
            </a:xfrm>
            <a:custGeom>
              <a:avLst/>
              <a:gdLst>
                <a:gd name="T0" fmla="*/ 135 w 288"/>
                <a:gd name="T1" fmla="*/ 0 h 1177"/>
                <a:gd name="T2" fmla="*/ 0 w 288"/>
                <a:gd name="T3" fmla="*/ 1177 h 1177"/>
                <a:gd name="T4" fmla="*/ 288 w 288"/>
                <a:gd name="T5" fmla="*/ 1008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177">
                  <a:moveTo>
                    <a:pt x="135" y="0"/>
                  </a:moveTo>
                  <a:lnTo>
                    <a:pt x="0" y="1177"/>
                  </a:lnTo>
                  <a:lnTo>
                    <a:pt x="288" y="100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8" name="Freeform 232">
              <a:extLst>
                <a:ext uri="{FF2B5EF4-FFF2-40B4-BE49-F238E27FC236}">
                  <a16:creationId xmlns:a16="http://schemas.microsoft.com/office/drawing/2014/main" id="{B7C812A3-300C-467A-874E-BE47D358F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2938" y="2247900"/>
              <a:ext cx="93663" cy="415925"/>
            </a:xfrm>
            <a:custGeom>
              <a:avLst/>
              <a:gdLst>
                <a:gd name="T0" fmla="*/ 119 w 263"/>
                <a:gd name="T1" fmla="*/ 0 h 1151"/>
                <a:gd name="T2" fmla="*/ 0 w 263"/>
                <a:gd name="T3" fmla="*/ 1151 h 1151"/>
                <a:gd name="T4" fmla="*/ 263 w 263"/>
                <a:gd name="T5" fmla="*/ 982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1151">
                  <a:moveTo>
                    <a:pt x="119" y="0"/>
                  </a:moveTo>
                  <a:lnTo>
                    <a:pt x="0" y="1151"/>
                  </a:lnTo>
                  <a:lnTo>
                    <a:pt x="263" y="98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9" name="Freeform 233">
              <a:extLst>
                <a:ext uri="{FF2B5EF4-FFF2-40B4-BE49-F238E27FC236}">
                  <a16:creationId xmlns:a16="http://schemas.microsoft.com/office/drawing/2014/main" id="{42B483E5-1726-47BE-AC0B-7FB4A7887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2303463"/>
              <a:ext cx="98425" cy="317500"/>
            </a:xfrm>
            <a:custGeom>
              <a:avLst/>
              <a:gdLst>
                <a:gd name="T0" fmla="*/ 144 w 271"/>
                <a:gd name="T1" fmla="*/ 0 h 881"/>
                <a:gd name="T2" fmla="*/ 0 w 271"/>
                <a:gd name="T3" fmla="*/ 881 h 881"/>
                <a:gd name="T4" fmla="*/ 271 w 271"/>
                <a:gd name="T5" fmla="*/ 779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881">
                  <a:moveTo>
                    <a:pt x="144" y="0"/>
                  </a:moveTo>
                  <a:lnTo>
                    <a:pt x="0" y="881"/>
                  </a:lnTo>
                  <a:lnTo>
                    <a:pt x="271" y="77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0" name="Freeform 234">
              <a:extLst>
                <a:ext uri="{FF2B5EF4-FFF2-40B4-BE49-F238E27FC236}">
                  <a16:creationId xmlns:a16="http://schemas.microsoft.com/office/drawing/2014/main" id="{51BF2585-BF1F-4AB8-B623-0EB294B40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2363788"/>
              <a:ext cx="68263" cy="220662"/>
            </a:xfrm>
            <a:custGeom>
              <a:avLst/>
              <a:gdLst>
                <a:gd name="T0" fmla="*/ 102 w 186"/>
                <a:gd name="T1" fmla="*/ 0 h 610"/>
                <a:gd name="T2" fmla="*/ 0 w 186"/>
                <a:gd name="T3" fmla="*/ 610 h 610"/>
                <a:gd name="T4" fmla="*/ 186 w 186"/>
                <a:gd name="T5" fmla="*/ 551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610">
                  <a:moveTo>
                    <a:pt x="102" y="0"/>
                  </a:moveTo>
                  <a:lnTo>
                    <a:pt x="0" y="610"/>
                  </a:lnTo>
                  <a:lnTo>
                    <a:pt x="186" y="5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1" name="Freeform 235">
              <a:extLst>
                <a:ext uri="{FF2B5EF4-FFF2-40B4-BE49-F238E27FC236}">
                  <a16:creationId xmlns:a16="http://schemas.microsoft.com/office/drawing/2014/main" id="{69D5168C-99AF-42AD-AF52-0AF6A088A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575" y="2389188"/>
              <a:ext cx="49213" cy="185737"/>
            </a:xfrm>
            <a:custGeom>
              <a:avLst/>
              <a:gdLst>
                <a:gd name="T0" fmla="*/ 68 w 135"/>
                <a:gd name="T1" fmla="*/ 0 h 517"/>
                <a:gd name="T2" fmla="*/ 0 w 135"/>
                <a:gd name="T3" fmla="*/ 517 h 517"/>
                <a:gd name="T4" fmla="*/ 135 w 135"/>
                <a:gd name="T5" fmla="*/ 44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517">
                  <a:moveTo>
                    <a:pt x="68" y="0"/>
                  </a:moveTo>
                  <a:lnTo>
                    <a:pt x="0" y="517"/>
                  </a:lnTo>
                  <a:lnTo>
                    <a:pt x="135" y="4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2" name="Freeform 236">
              <a:extLst>
                <a:ext uri="{FF2B5EF4-FFF2-40B4-BE49-F238E27FC236}">
                  <a16:creationId xmlns:a16="http://schemas.microsoft.com/office/drawing/2014/main" id="{65D5DFB1-6F3E-4C60-A81B-BEEC43FD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362200"/>
              <a:ext cx="79375" cy="203200"/>
            </a:xfrm>
            <a:custGeom>
              <a:avLst/>
              <a:gdLst>
                <a:gd name="T0" fmla="*/ 0 w 220"/>
                <a:gd name="T1" fmla="*/ 0 h 567"/>
                <a:gd name="T2" fmla="*/ 85 w 220"/>
                <a:gd name="T3" fmla="*/ 567 h 567"/>
                <a:gd name="T4" fmla="*/ 220 w 220"/>
                <a:gd name="T5" fmla="*/ 47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567">
                  <a:moveTo>
                    <a:pt x="0" y="0"/>
                  </a:moveTo>
                  <a:lnTo>
                    <a:pt x="85" y="567"/>
                  </a:lnTo>
                  <a:lnTo>
                    <a:pt x="220" y="47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3" name="Freeform 237">
              <a:extLst>
                <a:ext uri="{FF2B5EF4-FFF2-40B4-BE49-F238E27FC236}">
                  <a16:creationId xmlns:a16="http://schemas.microsoft.com/office/drawing/2014/main" id="{9C1C576A-E038-40BA-B267-8123BFA27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0" y="2282825"/>
              <a:ext cx="268288" cy="258762"/>
            </a:xfrm>
            <a:custGeom>
              <a:avLst/>
              <a:gdLst>
                <a:gd name="T0" fmla="*/ 0 w 745"/>
                <a:gd name="T1" fmla="*/ 0 h 719"/>
                <a:gd name="T2" fmla="*/ 677 w 745"/>
                <a:gd name="T3" fmla="*/ 719 h 719"/>
                <a:gd name="T4" fmla="*/ 745 w 745"/>
                <a:gd name="T5" fmla="*/ 48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5" h="719">
                  <a:moveTo>
                    <a:pt x="0" y="0"/>
                  </a:moveTo>
                  <a:lnTo>
                    <a:pt x="677" y="719"/>
                  </a:lnTo>
                  <a:lnTo>
                    <a:pt x="745" y="48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4" name="Freeform 238">
              <a:extLst>
                <a:ext uri="{FF2B5EF4-FFF2-40B4-BE49-F238E27FC236}">
                  <a16:creationId xmlns:a16="http://schemas.microsoft.com/office/drawing/2014/main" id="{CFA3D8DC-2B0B-4843-87E9-981ED2C29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2236788"/>
              <a:ext cx="433388" cy="69850"/>
            </a:xfrm>
            <a:custGeom>
              <a:avLst/>
              <a:gdLst>
                <a:gd name="T0" fmla="*/ 0 w 1202"/>
                <a:gd name="T1" fmla="*/ 0 h 195"/>
                <a:gd name="T2" fmla="*/ 1202 w 1202"/>
                <a:gd name="T3" fmla="*/ 195 h 195"/>
                <a:gd name="T4" fmla="*/ 1109 w 1202"/>
                <a:gd name="T5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2" h="195">
                  <a:moveTo>
                    <a:pt x="0" y="0"/>
                  </a:moveTo>
                  <a:lnTo>
                    <a:pt x="1202" y="195"/>
                  </a:lnTo>
                  <a:lnTo>
                    <a:pt x="1109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5" name="Freeform 239">
              <a:extLst>
                <a:ext uri="{FF2B5EF4-FFF2-40B4-BE49-F238E27FC236}">
                  <a16:creationId xmlns:a16="http://schemas.microsoft.com/office/drawing/2014/main" id="{D1A1A9C9-3435-4AF0-9AB5-8EAAEF3E3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3388" y="1976438"/>
              <a:ext cx="320675" cy="125412"/>
            </a:xfrm>
            <a:custGeom>
              <a:avLst/>
              <a:gdLst>
                <a:gd name="T0" fmla="*/ 0 w 889"/>
                <a:gd name="T1" fmla="*/ 347 h 347"/>
                <a:gd name="T2" fmla="*/ 889 w 889"/>
                <a:gd name="T3" fmla="*/ 68 h 347"/>
                <a:gd name="T4" fmla="*/ 678 w 889"/>
                <a:gd name="T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" h="347">
                  <a:moveTo>
                    <a:pt x="0" y="347"/>
                  </a:moveTo>
                  <a:lnTo>
                    <a:pt x="889" y="68"/>
                  </a:lnTo>
                  <a:lnTo>
                    <a:pt x="67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6" name="Freeform 240">
              <a:extLst>
                <a:ext uri="{FF2B5EF4-FFF2-40B4-BE49-F238E27FC236}">
                  <a16:creationId xmlns:a16="http://schemas.microsoft.com/office/drawing/2014/main" id="{FF60D5EE-904B-4BFD-A471-4759C1C8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0038" y="1843088"/>
              <a:ext cx="225425" cy="188912"/>
            </a:xfrm>
            <a:custGeom>
              <a:avLst/>
              <a:gdLst>
                <a:gd name="T0" fmla="*/ 0 w 626"/>
                <a:gd name="T1" fmla="*/ 525 h 525"/>
                <a:gd name="T2" fmla="*/ 626 w 626"/>
                <a:gd name="T3" fmla="*/ 76 h 525"/>
                <a:gd name="T4" fmla="*/ 389 w 626"/>
                <a:gd name="T5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6" h="525">
                  <a:moveTo>
                    <a:pt x="0" y="525"/>
                  </a:moveTo>
                  <a:lnTo>
                    <a:pt x="626" y="76"/>
                  </a:lnTo>
                  <a:lnTo>
                    <a:pt x="38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7" name="Freeform 241">
              <a:extLst>
                <a:ext uri="{FF2B5EF4-FFF2-40B4-BE49-F238E27FC236}">
                  <a16:creationId xmlns:a16="http://schemas.microsoft.com/office/drawing/2014/main" id="{56DE9DFF-48E1-4AFD-A246-82430C420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1741488"/>
              <a:ext cx="171450" cy="193675"/>
            </a:xfrm>
            <a:custGeom>
              <a:avLst/>
              <a:gdLst>
                <a:gd name="T0" fmla="*/ 0 w 474"/>
                <a:gd name="T1" fmla="*/ 534 h 534"/>
                <a:gd name="T2" fmla="*/ 474 w 474"/>
                <a:gd name="T3" fmla="*/ 0 h 534"/>
                <a:gd name="T4" fmla="*/ 279 w 474"/>
                <a:gd name="T5" fmla="*/ 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534">
                  <a:moveTo>
                    <a:pt x="0" y="534"/>
                  </a:moveTo>
                  <a:lnTo>
                    <a:pt x="474" y="0"/>
                  </a:lnTo>
                  <a:lnTo>
                    <a:pt x="279" y="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8" name="Freeform 242">
              <a:extLst>
                <a:ext uri="{FF2B5EF4-FFF2-40B4-BE49-F238E27FC236}">
                  <a16:creationId xmlns:a16="http://schemas.microsoft.com/office/drawing/2014/main" id="{CDF18729-3E86-48A6-A413-46D7AA3AF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113" y="1628775"/>
              <a:ext cx="187325" cy="184150"/>
            </a:xfrm>
            <a:custGeom>
              <a:avLst/>
              <a:gdLst>
                <a:gd name="T0" fmla="*/ 0 w 517"/>
                <a:gd name="T1" fmla="*/ 508 h 508"/>
                <a:gd name="T2" fmla="*/ 517 w 517"/>
                <a:gd name="T3" fmla="*/ 0 h 508"/>
                <a:gd name="T4" fmla="*/ 237 w 517"/>
                <a:gd name="T5" fmla="*/ 4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7" h="508">
                  <a:moveTo>
                    <a:pt x="0" y="508"/>
                  </a:moveTo>
                  <a:lnTo>
                    <a:pt x="517" y="0"/>
                  </a:lnTo>
                  <a:lnTo>
                    <a:pt x="237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9" name="Freeform 243">
              <a:extLst>
                <a:ext uri="{FF2B5EF4-FFF2-40B4-BE49-F238E27FC236}">
                  <a16:creationId xmlns:a16="http://schemas.microsoft.com/office/drawing/2014/main" id="{1FB30D9A-FA14-4DE9-BFEE-5284E63F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5" y="1535113"/>
              <a:ext cx="136525" cy="182562"/>
            </a:xfrm>
            <a:custGeom>
              <a:avLst/>
              <a:gdLst>
                <a:gd name="T0" fmla="*/ 0 w 381"/>
                <a:gd name="T1" fmla="*/ 507 h 507"/>
                <a:gd name="T2" fmla="*/ 381 w 381"/>
                <a:gd name="T3" fmla="*/ 16 h 507"/>
                <a:gd name="T4" fmla="*/ 144 w 381"/>
                <a:gd name="T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" h="507">
                  <a:moveTo>
                    <a:pt x="0" y="507"/>
                  </a:moveTo>
                  <a:lnTo>
                    <a:pt x="381" y="16"/>
                  </a:lnTo>
                  <a:lnTo>
                    <a:pt x="14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0" name="Freeform 244">
              <a:extLst>
                <a:ext uri="{FF2B5EF4-FFF2-40B4-BE49-F238E27FC236}">
                  <a16:creationId xmlns:a16="http://schemas.microsoft.com/office/drawing/2014/main" id="{516978EA-09EF-4BDE-BB47-8A8EB72D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7075" y="1425575"/>
              <a:ext cx="125413" cy="158750"/>
            </a:xfrm>
            <a:custGeom>
              <a:avLst/>
              <a:gdLst>
                <a:gd name="T0" fmla="*/ 0 w 347"/>
                <a:gd name="T1" fmla="*/ 440 h 440"/>
                <a:gd name="T2" fmla="*/ 347 w 347"/>
                <a:gd name="T3" fmla="*/ 0 h 440"/>
                <a:gd name="T4" fmla="*/ 93 w 347"/>
                <a:gd name="T5" fmla="*/ 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440">
                  <a:moveTo>
                    <a:pt x="0" y="440"/>
                  </a:moveTo>
                  <a:lnTo>
                    <a:pt x="347" y="0"/>
                  </a:lnTo>
                  <a:lnTo>
                    <a:pt x="93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1" name="Freeform 245">
              <a:extLst>
                <a:ext uri="{FF2B5EF4-FFF2-40B4-BE49-F238E27FC236}">
                  <a16:creationId xmlns:a16="http://schemas.microsoft.com/office/drawing/2014/main" id="{A1C76B2D-C88C-40E9-9A14-82EBF24D3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1352550"/>
              <a:ext cx="101600" cy="136525"/>
            </a:xfrm>
            <a:custGeom>
              <a:avLst/>
              <a:gdLst>
                <a:gd name="T0" fmla="*/ 0 w 279"/>
                <a:gd name="T1" fmla="*/ 381 h 381"/>
                <a:gd name="T2" fmla="*/ 279 w 279"/>
                <a:gd name="T3" fmla="*/ 8 h 381"/>
                <a:gd name="T4" fmla="*/ 127 w 279"/>
                <a:gd name="T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381">
                  <a:moveTo>
                    <a:pt x="0" y="381"/>
                  </a:moveTo>
                  <a:lnTo>
                    <a:pt x="279" y="8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2" name="Freeform 246">
              <a:extLst>
                <a:ext uri="{FF2B5EF4-FFF2-40B4-BE49-F238E27FC236}">
                  <a16:creationId xmlns:a16="http://schemas.microsoft.com/office/drawing/2014/main" id="{9EA23DB3-1CFA-4774-8308-D880B16A2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413" y="1296988"/>
              <a:ext cx="98425" cy="125412"/>
            </a:xfrm>
            <a:custGeom>
              <a:avLst/>
              <a:gdLst>
                <a:gd name="T0" fmla="*/ 0 w 271"/>
                <a:gd name="T1" fmla="*/ 347 h 347"/>
                <a:gd name="T2" fmla="*/ 271 w 271"/>
                <a:gd name="T3" fmla="*/ 9 h 347"/>
                <a:gd name="T4" fmla="*/ 102 w 271"/>
                <a:gd name="T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347">
                  <a:moveTo>
                    <a:pt x="0" y="347"/>
                  </a:moveTo>
                  <a:lnTo>
                    <a:pt x="271" y="9"/>
                  </a:lnTo>
                  <a:lnTo>
                    <a:pt x="10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3" name="Freeform 247">
              <a:extLst>
                <a:ext uri="{FF2B5EF4-FFF2-40B4-BE49-F238E27FC236}">
                  <a16:creationId xmlns:a16="http://schemas.microsoft.com/office/drawing/2014/main" id="{0A1FF693-121F-4A18-AD8B-8F8E89D7C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1223963"/>
              <a:ext cx="88900" cy="136525"/>
            </a:xfrm>
            <a:custGeom>
              <a:avLst/>
              <a:gdLst>
                <a:gd name="T0" fmla="*/ 0 w 245"/>
                <a:gd name="T1" fmla="*/ 381 h 381"/>
                <a:gd name="T2" fmla="*/ 245 w 245"/>
                <a:gd name="T3" fmla="*/ 0 h 381"/>
                <a:gd name="T4" fmla="*/ 34 w 245"/>
                <a:gd name="T5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81">
                  <a:moveTo>
                    <a:pt x="0" y="381"/>
                  </a:moveTo>
                  <a:lnTo>
                    <a:pt x="245" y="0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4" name="Freeform 248">
              <a:extLst>
                <a:ext uri="{FF2B5EF4-FFF2-40B4-BE49-F238E27FC236}">
                  <a16:creationId xmlns:a16="http://schemas.microsoft.com/office/drawing/2014/main" id="{875929F4-93C4-4805-BC71-7BF41970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0" y="1174750"/>
              <a:ext cx="82550" cy="106362"/>
            </a:xfrm>
            <a:custGeom>
              <a:avLst/>
              <a:gdLst>
                <a:gd name="T0" fmla="*/ 0 w 228"/>
                <a:gd name="T1" fmla="*/ 297 h 297"/>
                <a:gd name="T2" fmla="*/ 228 w 228"/>
                <a:gd name="T3" fmla="*/ 0 h 297"/>
                <a:gd name="T4" fmla="*/ 59 w 228"/>
                <a:gd name="T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97">
                  <a:moveTo>
                    <a:pt x="0" y="297"/>
                  </a:moveTo>
                  <a:lnTo>
                    <a:pt x="228" y="0"/>
                  </a:lnTo>
                  <a:lnTo>
                    <a:pt x="5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5" name="Freeform 249">
              <a:extLst>
                <a:ext uri="{FF2B5EF4-FFF2-40B4-BE49-F238E27FC236}">
                  <a16:creationId xmlns:a16="http://schemas.microsoft.com/office/drawing/2014/main" id="{722972EE-24AA-441F-A63C-9CB7F7EE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3" y="889000"/>
              <a:ext cx="66675" cy="152400"/>
            </a:xfrm>
            <a:custGeom>
              <a:avLst/>
              <a:gdLst>
                <a:gd name="T0" fmla="*/ 0 w 186"/>
                <a:gd name="T1" fmla="*/ 423 h 423"/>
                <a:gd name="T2" fmla="*/ 186 w 186"/>
                <a:gd name="T3" fmla="*/ 0 h 423"/>
                <a:gd name="T4" fmla="*/ 0 w 186"/>
                <a:gd name="T5" fmla="*/ 1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423">
                  <a:moveTo>
                    <a:pt x="0" y="423"/>
                  </a:moveTo>
                  <a:lnTo>
                    <a:pt x="186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6" name="Freeform 250">
              <a:extLst>
                <a:ext uri="{FF2B5EF4-FFF2-40B4-BE49-F238E27FC236}">
                  <a16:creationId xmlns:a16="http://schemas.microsoft.com/office/drawing/2014/main" id="{9470AAEF-FAE7-4BFD-ACC5-434C86328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0" y="806450"/>
              <a:ext cx="92075" cy="182562"/>
            </a:xfrm>
            <a:custGeom>
              <a:avLst/>
              <a:gdLst>
                <a:gd name="T0" fmla="*/ 0 w 254"/>
                <a:gd name="T1" fmla="*/ 508 h 508"/>
                <a:gd name="T2" fmla="*/ 254 w 254"/>
                <a:gd name="T3" fmla="*/ 17 h 508"/>
                <a:gd name="T4" fmla="*/ 68 w 254"/>
                <a:gd name="T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508">
                  <a:moveTo>
                    <a:pt x="0" y="508"/>
                  </a:moveTo>
                  <a:lnTo>
                    <a:pt x="254" y="17"/>
                  </a:lnTo>
                  <a:lnTo>
                    <a:pt x="6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7" name="Freeform 251">
              <a:extLst>
                <a:ext uri="{FF2B5EF4-FFF2-40B4-BE49-F238E27FC236}">
                  <a16:creationId xmlns:a16="http://schemas.microsoft.com/office/drawing/2014/main" id="{08904A22-77B3-4E55-9531-C9318159E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687388"/>
              <a:ext cx="93663" cy="231775"/>
            </a:xfrm>
            <a:custGeom>
              <a:avLst/>
              <a:gdLst>
                <a:gd name="T0" fmla="*/ 0 w 262"/>
                <a:gd name="T1" fmla="*/ 643 h 643"/>
                <a:gd name="T2" fmla="*/ 262 w 262"/>
                <a:gd name="T3" fmla="*/ 0 h 643"/>
                <a:gd name="T4" fmla="*/ 8 w 262"/>
                <a:gd name="T5" fmla="*/ 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643">
                  <a:moveTo>
                    <a:pt x="0" y="643"/>
                  </a:moveTo>
                  <a:lnTo>
                    <a:pt x="262" y="0"/>
                  </a:lnTo>
                  <a:lnTo>
                    <a:pt x="8" y="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8" name="Freeform 252">
              <a:extLst>
                <a:ext uri="{FF2B5EF4-FFF2-40B4-BE49-F238E27FC236}">
                  <a16:creationId xmlns:a16="http://schemas.microsoft.com/office/drawing/2014/main" id="{34547969-CB80-4253-B49D-2F5D25A7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608013"/>
              <a:ext cx="100013" cy="228600"/>
            </a:xfrm>
            <a:custGeom>
              <a:avLst/>
              <a:gdLst>
                <a:gd name="T0" fmla="*/ 0 w 280"/>
                <a:gd name="T1" fmla="*/ 635 h 635"/>
                <a:gd name="T2" fmla="*/ 280 w 280"/>
                <a:gd name="T3" fmla="*/ 0 h 635"/>
                <a:gd name="T4" fmla="*/ 59 w 280"/>
                <a:gd name="T5" fmla="*/ 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635">
                  <a:moveTo>
                    <a:pt x="0" y="635"/>
                  </a:moveTo>
                  <a:lnTo>
                    <a:pt x="280" y="0"/>
                  </a:lnTo>
                  <a:lnTo>
                    <a:pt x="59" y="3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9" name="Freeform 253">
              <a:extLst>
                <a:ext uri="{FF2B5EF4-FFF2-40B4-BE49-F238E27FC236}">
                  <a16:creationId xmlns:a16="http://schemas.microsoft.com/office/drawing/2014/main" id="{9526A038-EA98-405D-B068-359BA90B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5" y="574675"/>
              <a:ext cx="82550" cy="185737"/>
            </a:xfrm>
            <a:custGeom>
              <a:avLst/>
              <a:gdLst>
                <a:gd name="T0" fmla="*/ 0 w 229"/>
                <a:gd name="T1" fmla="*/ 516 h 516"/>
                <a:gd name="T2" fmla="*/ 229 w 229"/>
                <a:gd name="T3" fmla="*/ 0 h 516"/>
                <a:gd name="T4" fmla="*/ 17 w 229"/>
                <a:gd name="T5" fmla="*/ 3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516">
                  <a:moveTo>
                    <a:pt x="0" y="516"/>
                  </a:moveTo>
                  <a:lnTo>
                    <a:pt x="229" y="0"/>
                  </a:lnTo>
                  <a:lnTo>
                    <a:pt x="17" y="3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0" name="Freeform 254">
              <a:extLst>
                <a:ext uri="{FF2B5EF4-FFF2-40B4-BE49-F238E27FC236}">
                  <a16:creationId xmlns:a16="http://schemas.microsoft.com/office/drawing/2014/main" id="{8D05862E-D310-44E1-BDF2-1819B2CB7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512763"/>
              <a:ext cx="66675" cy="171450"/>
            </a:xfrm>
            <a:custGeom>
              <a:avLst/>
              <a:gdLst>
                <a:gd name="T0" fmla="*/ 0 w 186"/>
                <a:gd name="T1" fmla="*/ 474 h 474"/>
                <a:gd name="T2" fmla="*/ 186 w 186"/>
                <a:gd name="T3" fmla="*/ 0 h 474"/>
                <a:gd name="T4" fmla="*/ 9 w 186"/>
                <a:gd name="T5" fmla="*/ 2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474">
                  <a:moveTo>
                    <a:pt x="0" y="474"/>
                  </a:moveTo>
                  <a:lnTo>
                    <a:pt x="186" y="0"/>
                  </a:lnTo>
                  <a:lnTo>
                    <a:pt x="9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1" name="Freeform 255">
              <a:extLst>
                <a:ext uri="{FF2B5EF4-FFF2-40B4-BE49-F238E27FC236}">
                  <a16:creationId xmlns:a16="http://schemas.microsoft.com/office/drawing/2014/main" id="{DC63486F-DB15-48CC-8971-7DFC98BE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449263"/>
              <a:ext cx="65088" cy="173037"/>
            </a:xfrm>
            <a:custGeom>
              <a:avLst/>
              <a:gdLst>
                <a:gd name="T0" fmla="*/ 0 w 178"/>
                <a:gd name="T1" fmla="*/ 483 h 483"/>
                <a:gd name="T2" fmla="*/ 178 w 178"/>
                <a:gd name="T3" fmla="*/ 0 h 483"/>
                <a:gd name="T4" fmla="*/ 17 w 178"/>
                <a:gd name="T5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483">
                  <a:moveTo>
                    <a:pt x="0" y="483"/>
                  </a:moveTo>
                  <a:lnTo>
                    <a:pt x="178" y="0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2" name="Freeform 256">
              <a:extLst>
                <a:ext uri="{FF2B5EF4-FFF2-40B4-BE49-F238E27FC236}">
                  <a16:creationId xmlns:a16="http://schemas.microsoft.com/office/drawing/2014/main" id="{8BB5D6F0-7F53-44D9-AE8A-974273DF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423863"/>
              <a:ext cx="65088" cy="147637"/>
            </a:xfrm>
            <a:custGeom>
              <a:avLst/>
              <a:gdLst>
                <a:gd name="T0" fmla="*/ 42 w 178"/>
                <a:gd name="T1" fmla="*/ 406 h 406"/>
                <a:gd name="T2" fmla="*/ 178 w 178"/>
                <a:gd name="T3" fmla="*/ 0 h 406"/>
                <a:gd name="T4" fmla="*/ 0 w 178"/>
                <a:gd name="T5" fmla="*/ 1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406">
                  <a:moveTo>
                    <a:pt x="42" y="406"/>
                  </a:moveTo>
                  <a:lnTo>
                    <a:pt x="178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3" name="Freeform 257">
              <a:extLst>
                <a:ext uri="{FF2B5EF4-FFF2-40B4-BE49-F238E27FC236}">
                  <a16:creationId xmlns:a16="http://schemas.microsoft.com/office/drawing/2014/main" id="{15E8A736-DD20-4165-88B0-E82A347B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409575"/>
              <a:ext cx="58738" cy="119062"/>
            </a:xfrm>
            <a:custGeom>
              <a:avLst/>
              <a:gdLst>
                <a:gd name="T0" fmla="*/ 77 w 161"/>
                <a:gd name="T1" fmla="*/ 331 h 331"/>
                <a:gd name="T2" fmla="*/ 161 w 161"/>
                <a:gd name="T3" fmla="*/ 0 h 331"/>
                <a:gd name="T4" fmla="*/ 0 w 161"/>
                <a:gd name="T5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" h="331">
                  <a:moveTo>
                    <a:pt x="77" y="331"/>
                  </a:moveTo>
                  <a:lnTo>
                    <a:pt x="161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4" name="Freeform 258">
              <a:extLst>
                <a:ext uri="{FF2B5EF4-FFF2-40B4-BE49-F238E27FC236}">
                  <a16:creationId xmlns:a16="http://schemas.microsoft.com/office/drawing/2014/main" id="{B7A298D6-81EC-48EC-990E-E12582F1D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438" y="393700"/>
              <a:ext cx="36513" cy="103187"/>
            </a:xfrm>
            <a:custGeom>
              <a:avLst/>
              <a:gdLst>
                <a:gd name="T0" fmla="*/ 59 w 102"/>
                <a:gd name="T1" fmla="*/ 288 h 288"/>
                <a:gd name="T2" fmla="*/ 102 w 102"/>
                <a:gd name="T3" fmla="*/ 0 h 288"/>
                <a:gd name="T4" fmla="*/ 0 w 102"/>
                <a:gd name="T5" fmla="*/ 4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288">
                  <a:moveTo>
                    <a:pt x="59" y="288"/>
                  </a:moveTo>
                  <a:lnTo>
                    <a:pt x="102" y="0"/>
                  </a:lnTo>
                  <a:lnTo>
                    <a:pt x="0" y="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555" name="Freeform 133">
            <a:extLst>
              <a:ext uri="{FF2B5EF4-FFF2-40B4-BE49-F238E27FC236}">
                <a16:creationId xmlns:a16="http://schemas.microsoft.com/office/drawing/2014/main" id="{FF12D4D4-C281-4498-BC48-8EDFCF7FB1FA}"/>
              </a:ext>
            </a:extLst>
          </p:cNvPr>
          <p:cNvSpPr>
            <a:spLocks/>
          </p:cNvSpPr>
          <p:nvPr/>
        </p:nvSpPr>
        <p:spPr bwMode="auto">
          <a:xfrm rot="11471332">
            <a:off x="3062339" y="1875154"/>
            <a:ext cx="349083" cy="476510"/>
          </a:xfrm>
          <a:custGeom>
            <a:avLst/>
            <a:gdLst>
              <a:gd name="T0" fmla="*/ 0 w 576"/>
              <a:gd name="T1" fmla="*/ 609 h 728"/>
              <a:gd name="T2" fmla="*/ 51 w 576"/>
              <a:gd name="T3" fmla="*/ 508 h 728"/>
              <a:gd name="T4" fmla="*/ 288 w 576"/>
              <a:gd name="T5" fmla="*/ 593 h 728"/>
              <a:gd name="T6" fmla="*/ 466 w 576"/>
              <a:gd name="T7" fmla="*/ 169 h 728"/>
              <a:gd name="T8" fmla="*/ 246 w 576"/>
              <a:gd name="T9" fmla="*/ 93 h 728"/>
              <a:gd name="T10" fmla="*/ 288 w 576"/>
              <a:gd name="T11" fmla="*/ 0 h 728"/>
              <a:gd name="T12" fmla="*/ 576 w 576"/>
              <a:gd name="T13" fmla="*/ 101 h 728"/>
              <a:gd name="T14" fmla="*/ 313 w 576"/>
              <a:gd name="T15" fmla="*/ 728 h 728"/>
              <a:gd name="T16" fmla="*/ 0 w 576"/>
              <a:gd name="T17" fmla="*/ 60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728">
                <a:moveTo>
                  <a:pt x="0" y="609"/>
                </a:moveTo>
                <a:lnTo>
                  <a:pt x="51" y="508"/>
                </a:lnTo>
                <a:lnTo>
                  <a:pt x="288" y="593"/>
                </a:lnTo>
                <a:lnTo>
                  <a:pt x="466" y="169"/>
                </a:lnTo>
                <a:lnTo>
                  <a:pt x="246" y="93"/>
                </a:lnTo>
                <a:lnTo>
                  <a:pt x="288" y="0"/>
                </a:lnTo>
                <a:lnTo>
                  <a:pt x="576" y="101"/>
                </a:lnTo>
                <a:lnTo>
                  <a:pt x="313" y="728"/>
                </a:lnTo>
                <a:lnTo>
                  <a:pt x="0" y="609"/>
                </a:lnTo>
                <a:close/>
              </a:path>
            </a:pathLst>
          </a:custGeom>
          <a:solidFill>
            <a:schemeClr val="tx1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6" name="Freeform 133">
            <a:extLst>
              <a:ext uri="{FF2B5EF4-FFF2-40B4-BE49-F238E27FC236}">
                <a16:creationId xmlns:a16="http://schemas.microsoft.com/office/drawing/2014/main" id="{48E4DF39-E5A0-4CFD-B3E6-7E742CC96B60}"/>
              </a:ext>
            </a:extLst>
          </p:cNvPr>
          <p:cNvSpPr>
            <a:spLocks/>
          </p:cNvSpPr>
          <p:nvPr/>
        </p:nvSpPr>
        <p:spPr bwMode="auto">
          <a:xfrm rot="20096496">
            <a:off x="3129047" y="3216424"/>
            <a:ext cx="349083" cy="476510"/>
          </a:xfrm>
          <a:custGeom>
            <a:avLst/>
            <a:gdLst>
              <a:gd name="T0" fmla="*/ 0 w 576"/>
              <a:gd name="T1" fmla="*/ 609 h 728"/>
              <a:gd name="T2" fmla="*/ 51 w 576"/>
              <a:gd name="T3" fmla="*/ 508 h 728"/>
              <a:gd name="T4" fmla="*/ 288 w 576"/>
              <a:gd name="T5" fmla="*/ 593 h 728"/>
              <a:gd name="T6" fmla="*/ 466 w 576"/>
              <a:gd name="T7" fmla="*/ 169 h 728"/>
              <a:gd name="T8" fmla="*/ 246 w 576"/>
              <a:gd name="T9" fmla="*/ 93 h 728"/>
              <a:gd name="T10" fmla="*/ 288 w 576"/>
              <a:gd name="T11" fmla="*/ 0 h 728"/>
              <a:gd name="T12" fmla="*/ 576 w 576"/>
              <a:gd name="T13" fmla="*/ 101 h 728"/>
              <a:gd name="T14" fmla="*/ 313 w 576"/>
              <a:gd name="T15" fmla="*/ 728 h 728"/>
              <a:gd name="T16" fmla="*/ 0 w 576"/>
              <a:gd name="T17" fmla="*/ 60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728">
                <a:moveTo>
                  <a:pt x="0" y="609"/>
                </a:moveTo>
                <a:lnTo>
                  <a:pt x="51" y="508"/>
                </a:lnTo>
                <a:lnTo>
                  <a:pt x="288" y="593"/>
                </a:lnTo>
                <a:lnTo>
                  <a:pt x="466" y="169"/>
                </a:lnTo>
                <a:lnTo>
                  <a:pt x="246" y="93"/>
                </a:lnTo>
                <a:lnTo>
                  <a:pt x="288" y="0"/>
                </a:lnTo>
                <a:lnTo>
                  <a:pt x="576" y="101"/>
                </a:lnTo>
                <a:lnTo>
                  <a:pt x="313" y="728"/>
                </a:lnTo>
                <a:lnTo>
                  <a:pt x="0" y="609"/>
                </a:lnTo>
                <a:close/>
              </a:path>
            </a:pathLst>
          </a:custGeom>
          <a:solidFill>
            <a:schemeClr val="tx1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7" name="Freeform 133">
            <a:extLst>
              <a:ext uri="{FF2B5EF4-FFF2-40B4-BE49-F238E27FC236}">
                <a16:creationId xmlns:a16="http://schemas.microsoft.com/office/drawing/2014/main" id="{FB21AE39-C9FA-4208-B3EA-4DC642E68C06}"/>
              </a:ext>
            </a:extLst>
          </p:cNvPr>
          <p:cNvSpPr>
            <a:spLocks/>
          </p:cNvSpPr>
          <p:nvPr/>
        </p:nvSpPr>
        <p:spPr bwMode="auto">
          <a:xfrm rot="9052716">
            <a:off x="2846774" y="3196771"/>
            <a:ext cx="349083" cy="476510"/>
          </a:xfrm>
          <a:custGeom>
            <a:avLst/>
            <a:gdLst>
              <a:gd name="T0" fmla="*/ 0 w 576"/>
              <a:gd name="T1" fmla="*/ 609 h 728"/>
              <a:gd name="T2" fmla="*/ 51 w 576"/>
              <a:gd name="T3" fmla="*/ 508 h 728"/>
              <a:gd name="T4" fmla="*/ 288 w 576"/>
              <a:gd name="T5" fmla="*/ 593 h 728"/>
              <a:gd name="T6" fmla="*/ 466 w 576"/>
              <a:gd name="T7" fmla="*/ 169 h 728"/>
              <a:gd name="T8" fmla="*/ 246 w 576"/>
              <a:gd name="T9" fmla="*/ 93 h 728"/>
              <a:gd name="T10" fmla="*/ 288 w 576"/>
              <a:gd name="T11" fmla="*/ 0 h 728"/>
              <a:gd name="T12" fmla="*/ 576 w 576"/>
              <a:gd name="T13" fmla="*/ 101 h 728"/>
              <a:gd name="T14" fmla="*/ 313 w 576"/>
              <a:gd name="T15" fmla="*/ 728 h 728"/>
              <a:gd name="T16" fmla="*/ 0 w 576"/>
              <a:gd name="T17" fmla="*/ 60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728">
                <a:moveTo>
                  <a:pt x="0" y="609"/>
                </a:moveTo>
                <a:lnTo>
                  <a:pt x="51" y="508"/>
                </a:lnTo>
                <a:lnTo>
                  <a:pt x="288" y="593"/>
                </a:lnTo>
                <a:lnTo>
                  <a:pt x="466" y="169"/>
                </a:lnTo>
                <a:lnTo>
                  <a:pt x="246" y="93"/>
                </a:lnTo>
                <a:lnTo>
                  <a:pt x="288" y="0"/>
                </a:lnTo>
                <a:lnTo>
                  <a:pt x="576" y="101"/>
                </a:lnTo>
                <a:lnTo>
                  <a:pt x="313" y="728"/>
                </a:lnTo>
                <a:lnTo>
                  <a:pt x="0" y="609"/>
                </a:lnTo>
                <a:close/>
              </a:path>
            </a:pathLst>
          </a:custGeom>
          <a:solidFill>
            <a:schemeClr val="tx1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8" name="Freeform 133">
            <a:extLst>
              <a:ext uri="{FF2B5EF4-FFF2-40B4-BE49-F238E27FC236}">
                <a16:creationId xmlns:a16="http://schemas.microsoft.com/office/drawing/2014/main" id="{91BFC9A2-24F0-4D6A-A987-8C640D1FA592}"/>
              </a:ext>
            </a:extLst>
          </p:cNvPr>
          <p:cNvSpPr>
            <a:spLocks/>
          </p:cNvSpPr>
          <p:nvPr/>
        </p:nvSpPr>
        <p:spPr bwMode="auto">
          <a:xfrm rot="20096496">
            <a:off x="2786861" y="5613285"/>
            <a:ext cx="464584" cy="561572"/>
          </a:xfrm>
          <a:custGeom>
            <a:avLst/>
            <a:gdLst>
              <a:gd name="T0" fmla="*/ 0 w 576"/>
              <a:gd name="T1" fmla="*/ 609 h 728"/>
              <a:gd name="T2" fmla="*/ 51 w 576"/>
              <a:gd name="T3" fmla="*/ 508 h 728"/>
              <a:gd name="T4" fmla="*/ 288 w 576"/>
              <a:gd name="T5" fmla="*/ 593 h 728"/>
              <a:gd name="T6" fmla="*/ 466 w 576"/>
              <a:gd name="T7" fmla="*/ 169 h 728"/>
              <a:gd name="T8" fmla="*/ 246 w 576"/>
              <a:gd name="T9" fmla="*/ 93 h 728"/>
              <a:gd name="T10" fmla="*/ 288 w 576"/>
              <a:gd name="T11" fmla="*/ 0 h 728"/>
              <a:gd name="T12" fmla="*/ 576 w 576"/>
              <a:gd name="T13" fmla="*/ 101 h 728"/>
              <a:gd name="T14" fmla="*/ 313 w 576"/>
              <a:gd name="T15" fmla="*/ 728 h 728"/>
              <a:gd name="T16" fmla="*/ 0 w 576"/>
              <a:gd name="T17" fmla="*/ 60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728">
                <a:moveTo>
                  <a:pt x="0" y="609"/>
                </a:moveTo>
                <a:lnTo>
                  <a:pt x="51" y="508"/>
                </a:lnTo>
                <a:lnTo>
                  <a:pt x="288" y="593"/>
                </a:lnTo>
                <a:lnTo>
                  <a:pt x="466" y="169"/>
                </a:lnTo>
                <a:lnTo>
                  <a:pt x="246" y="93"/>
                </a:lnTo>
                <a:lnTo>
                  <a:pt x="288" y="0"/>
                </a:lnTo>
                <a:lnTo>
                  <a:pt x="576" y="101"/>
                </a:lnTo>
                <a:lnTo>
                  <a:pt x="313" y="728"/>
                </a:lnTo>
                <a:lnTo>
                  <a:pt x="0" y="609"/>
                </a:lnTo>
                <a:close/>
              </a:path>
            </a:pathLst>
          </a:custGeom>
          <a:solidFill>
            <a:schemeClr val="tx1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9" name="Freeform 133">
            <a:extLst>
              <a:ext uri="{FF2B5EF4-FFF2-40B4-BE49-F238E27FC236}">
                <a16:creationId xmlns:a16="http://schemas.microsoft.com/office/drawing/2014/main" id="{BA4F6FE7-83E0-49E3-8A93-F8F66DAC250E}"/>
              </a:ext>
            </a:extLst>
          </p:cNvPr>
          <p:cNvSpPr>
            <a:spLocks/>
          </p:cNvSpPr>
          <p:nvPr/>
        </p:nvSpPr>
        <p:spPr bwMode="auto">
          <a:xfrm rot="9052716">
            <a:off x="2363121" y="5603000"/>
            <a:ext cx="464584" cy="561572"/>
          </a:xfrm>
          <a:custGeom>
            <a:avLst/>
            <a:gdLst>
              <a:gd name="T0" fmla="*/ 0 w 576"/>
              <a:gd name="T1" fmla="*/ 609 h 728"/>
              <a:gd name="T2" fmla="*/ 51 w 576"/>
              <a:gd name="T3" fmla="*/ 508 h 728"/>
              <a:gd name="T4" fmla="*/ 288 w 576"/>
              <a:gd name="T5" fmla="*/ 593 h 728"/>
              <a:gd name="T6" fmla="*/ 466 w 576"/>
              <a:gd name="T7" fmla="*/ 169 h 728"/>
              <a:gd name="T8" fmla="*/ 246 w 576"/>
              <a:gd name="T9" fmla="*/ 93 h 728"/>
              <a:gd name="T10" fmla="*/ 288 w 576"/>
              <a:gd name="T11" fmla="*/ 0 h 728"/>
              <a:gd name="T12" fmla="*/ 576 w 576"/>
              <a:gd name="T13" fmla="*/ 101 h 728"/>
              <a:gd name="T14" fmla="*/ 313 w 576"/>
              <a:gd name="T15" fmla="*/ 728 h 728"/>
              <a:gd name="T16" fmla="*/ 0 w 576"/>
              <a:gd name="T17" fmla="*/ 60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728">
                <a:moveTo>
                  <a:pt x="0" y="609"/>
                </a:moveTo>
                <a:lnTo>
                  <a:pt x="51" y="508"/>
                </a:lnTo>
                <a:lnTo>
                  <a:pt x="288" y="593"/>
                </a:lnTo>
                <a:lnTo>
                  <a:pt x="466" y="169"/>
                </a:lnTo>
                <a:lnTo>
                  <a:pt x="246" y="93"/>
                </a:lnTo>
                <a:lnTo>
                  <a:pt x="288" y="0"/>
                </a:lnTo>
                <a:lnTo>
                  <a:pt x="576" y="101"/>
                </a:lnTo>
                <a:lnTo>
                  <a:pt x="313" y="728"/>
                </a:lnTo>
                <a:lnTo>
                  <a:pt x="0" y="609"/>
                </a:lnTo>
                <a:close/>
              </a:path>
            </a:pathLst>
          </a:custGeom>
          <a:solidFill>
            <a:schemeClr val="tx1"/>
          </a:solidFill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8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4" grpId="0" animBg="1"/>
      <p:bldP spid="425" grpId="0" animBg="1"/>
      <p:bldP spid="429" grpId="0" animBg="1"/>
      <p:bldP spid="555" grpId="0" animBg="1"/>
      <p:bldP spid="556" grpId="0" animBg="1"/>
      <p:bldP spid="557" grpId="0" animBg="1"/>
      <p:bldP spid="558" grpId="0" animBg="1"/>
      <p:bldP spid="55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264</Words>
  <Application>Microsoft Office PowerPoint</Application>
  <PresentationFormat>Custom</PresentationFormat>
  <Paragraphs>227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ESRI Default Marker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ErkanYilmaz</cp:lastModifiedBy>
  <cp:revision>31</cp:revision>
  <dcterms:created xsi:type="dcterms:W3CDTF">2017-11-15T17:51:58Z</dcterms:created>
  <dcterms:modified xsi:type="dcterms:W3CDTF">2020-04-17T08:03:18Z</dcterms:modified>
</cp:coreProperties>
</file>