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6" r:id="rId39"/>
    <p:sldId id="297" r:id="rId40"/>
    <p:sldId id="298" r:id="rId41"/>
    <p:sldId id="299" r:id="rId42"/>
    <p:sldId id="300" r:id="rId43"/>
    <p:sldId id="301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E:\Sunum\Devam edenler\İlk ve Ortaokul Matemetiği\ilk ortaolul matematiği 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İcat </a:t>
            </a:r>
            <a:r>
              <a:rPr lang="tr-TR" b="1" dirty="0" smtClean="0">
                <a:solidFill>
                  <a:srgbClr val="0070C0"/>
                </a:solidFill>
              </a:rPr>
              <a:t>Edilen Stratejileri Desteklemek İçin Modeller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3528" y="975100"/>
            <a:ext cx="4093050" cy="547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4857752" y="6500834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Devam ediyor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8645" y="285728"/>
            <a:ext cx="5145124" cy="587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Toplama ve Çıkarma İçin Öğrenci İcadı Stratejiler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Tek Basamaklı Sayıları Toplama ve Çıkarma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9394" y="928670"/>
            <a:ext cx="600362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İki Basamaklı Sayıları Toplama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Yukarı Doğru Sayarak Çıkarma Yapmak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21" y="1357298"/>
            <a:ext cx="9095958" cy="471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Eksiltmeyle Çıkarma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03221"/>
            <a:ext cx="8858312" cy="545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852"/>
            <a:ext cx="8715436" cy="600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Genişletmeler ve Zorlu Görevler</a:t>
            </a:r>
          </a:p>
          <a:p>
            <a:r>
              <a:rPr lang="tr-TR" sz="2700" b="1" dirty="0" smtClean="0"/>
              <a:t>Köprü Kurma</a:t>
            </a:r>
          </a:p>
          <a:p>
            <a:r>
              <a:rPr lang="tr-TR" sz="2700" b="1" dirty="0" smtClean="0"/>
              <a:t>Daha Büyük Sayılar</a:t>
            </a:r>
            <a:endParaRPr lang="tr-TR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Toplama ve Çıkarma İçin Geleneksel Algoritmalar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Toplama Algoritması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sz="2700" b="1" dirty="0" smtClean="0"/>
              <a:t>Sadece </a:t>
            </a:r>
            <a:r>
              <a:rPr lang="tr-TR" sz="2700" b="1" dirty="0" smtClean="0"/>
              <a:t>Modellerle Başlayınız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3055" y="71414"/>
            <a:ext cx="3806326" cy="597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71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3300"/>
                </a:solidFill>
              </a:rPr>
              <a:t>KISIM II</a:t>
            </a:r>
            <a:br>
              <a:rPr lang="tr-TR" dirty="0" smtClean="0">
                <a:solidFill>
                  <a:srgbClr val="003300"/>
                </a:solidFill>
              </a:rPr>
            </a:br>
            <a:r>
              <a:rPr lang="tr-TR" b="1" dirty="0" smtClean="0">
                <a:solidFill>
                  <a:srgbClr val="003300"/>
                </a:solidFill>
              </a:rPr>
              <a:t>Matematiksel Kavram ve Prosedürlerin Gelişimi</a:t>
            </a:r>
            <a:endParaRPr lang="tr-TR" dirty="0">
              <a:solidFill>
                <a:srgbClr val="003300"/>
              </a:solidFill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09600" y="32861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BÖLÜM</a:t>
            </a:r>
            <a:r>
              <a:rPr kumimoji="0" lang="tr-TR" sz="40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11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4000" b="1" dirty="0" smtClean="0">
                <a:solidFill>
                  <a:srgbClr val="003300"/>
                </a:solidFill>
              </a:rPr>
              <a:t>Doğal Sayılarda Basamak Değeri</a:t>
            </a:r>
          </a:p>
          <a:p>
            <a:pPr algn="ctr"/>
            <a:r>
              <a:rPr lang="tr-TR" sz="4000" b="1" dirty="0" smtClean="0">
                <a:solidFill>
                  <a:srgbClr val="003300"/>
                </a:solidFill>
              </a:rPr>
              <a:t>Kavramlarının Geliştirilmesi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7002512" cy="57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-2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Yazılı Kaydı Geliştirme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443787" cy="597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28" y="927083"/>
            <a:ext cx="6915144" cy="500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Çıkarma Algoritması</a:t>
            </a:r>
          </a:p>
          <a:p>
            <a:r>
              <a:rPr lang="tr-TR" sz="2700" b="1" dirty="0" smtClean="0"/>
              <a:t>Sadece Modellerle Başla</a:t>
            </a:r>
          </a:p>
          <a:p>
            <a:r>
              <a:rPr lang="tr-TR" sz="2700" b="1" dirty="0" smtClean="0"/>
              <a:t>Sıfırla Zorluklar Çıkmasını Bekleyin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000240"/>
            <a:ext cx="429186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4643438" y="6500834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Devam ediyor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28604"/>
            <a:ext cx="5715040" cy="596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/>
              <a:t>Yazılı Kaydı Geliştirmek</a:t>
            </a:r>
            <a:endParaRPr lang="tr-T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7075" y="963239"/>
            <a:ext cx="7288264" cy="493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Çarpma İçin Öğrenci İcadı Stratejiler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6111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Faydalı Gösterimler</a:t>
            </a:r>
            <a:endParaRPr lang="tr-TR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071546"/>
            <a:ext cx="4000528" cy="524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6045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Tek Basamaklı Çarpan ile Çarpma</a:t>
            </a:r>
          </a:p>
          <a:p>
            <a:r>
              <a:rPr lang="tr-TR" sz="2700" b="1" dirty="0" smtClean="0"/>
              <a:t>Bütün-Sayı Stratejisi.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4197" y="1212834"/>
            <a:ext cx="5575808" cy="52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/>
              <a:t>Parçalara Ayırma Stratejileri.</a:t>
            </a:r>
            <a:endParaRPr lang="tr-T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23" y="1570025"/>
            <a:ext cx="8913568" cy="371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/>
              <a:t>Telafi Stratejileri.</a:t>
            </a:r>
            <a:endParaRPr lang="tr-T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843552"/>
            <a:ext cx="5143536" cy="537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3446"/>
            <a:ext cx="3621087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0"/>
            <a:ext cx="358775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Büyük Sayıların Çarpımı</a:t>
            </a:r>
          </a:p>
          <a:p>
            <a:r>
              <a:rPr lang="tr-TR" sz="2700" b="1" dirty="0" smtClean="0"/>
              <a:t>Gruplama Problemleri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15836"/>
            <a:ext cx="6286544" cy="511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/>
              <a:t>Alan Modelleri</a:t>
            </a:r>
            <a:endParaRPr lang="tr-T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7207" y="788931"/>
            <a:ext cx="5288000" cy="527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Çarpma İçin Geleneksel Algoritma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Tek Basamaklı Çarpanlar</a:t>
            </a:r>
          </a:p>
          <a:p>
            <a:r>
              <a:rPr lang="tr-TR" sz="2700" b="1" dirty="0" smtClean="0"/>
              <a:t>Modellerle Başlamak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sz="2700" b="1" dirty="0" smtClean="0"/>
              <a:t>Yazılı </a:t>
            </a:r>
            <a:r>
              <a:rPr lang="tr-TR" sz="2700" b="1" dirty="0" smtClean="0"/>
              <a:t>Kaydı Geliştirmek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550" y="1071546"/>
            <a:ext cx="764228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İki Basamaklı Çarpanlar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857232"/>
            <a:ext cx="6072230" cy="54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40" y="857233"/>
            <a:ext cx="882392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Bölme İçin Öğrenci İcadı Stratejiler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Eksik Çarpan </a:t>
            </a:r>
            <a:r>
              <a:rPr lang="tr-TR" b="1" dirty="0" smtClean="0">
                <a:solidFill>
                  <a:srgbClr val="0070C0"/>
                </a:solidFill>
              </a:rPr>
              <a:t>Stratejisi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Gruplama Problemleri</a:t>
            </a:r>
          </a:p>
          <a:p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6190" y="47143"/>
            <a:ext cx="2661958" cy="638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143000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Bölme İçin Geleneksel Algoritma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Tek Basamaklı Bölenler</a:t>
            </a:r>
          </a:p>
          <a:p>
            <a:r>
              <a:rPr lang="tr-TR" sz="2700" b="1" dirty="0" smtClean="0"/>
              <a:t>Modellerle Başlamak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820972"/>
            <a:ext cx="4429156" cy="46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700" b="1" dirty="0" smtClean="0"/>
              <a:t>Yazılı Kaydı Geliştirmek</a:t>
            </a:r>
          </a:p>
          <a:p>
            <a:r>
              <a:rPr lang="tr-TR" sz="2700" b="1" dirty="0" smtClean="0"/>
              <a:t>Belirgin Takasları Kaydetmek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14290"/>
            <a:ext cx="4573459" cy="350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11" y="3695711"/>
            <a:ext cx="4969193" cy="194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695711"/>
            <a:ext cx="4969193" cy="194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-2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İki Basamaklı Bölenler</a:t>
            </a:r>
          </a:p>
          <a:p>
            <a:r>
              <a:rPr lang="tr-TR" sz="2700" b="1" dirty="0" smtClean="0"/>
              <a:t>Sezgisel Bir Fikir</a:t>
            </a:r>
          </a:p>
          <a:p>
            <a:r>
              <a:rPr lang="tr-TR" sz="2700" b="1" dirty="0" smtClean="0"/>
              <a:t>Fikri Sembolik Olarak Kullanma</a:t>
            </a:r>
            <a:endParaRPr lang="tr-TR" sz="2700" dirty="0" smtClean="0">
              <a:solidFill>
                <a:srgbClr val="0070C0"/>
              </a:solidFill>
            </a:endParaRPr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493" y="1714488"/>
            <a:ext cx="825072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8197714" cy="6240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572560" cy="537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-25"/>
            <a:ext cx="3857652" cy="673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Hesaplamada Akıcılığa Doğru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00174"/>
            <a:ext cx="4600010" cy="479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Doğrudan Modelleme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7207" y="826910"/>
            <a:ext cx="5476624" cy="538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Öğrenci İcadı Stratejiler</a:t>
            </a:r>
          </a:p>
          <a:p>
            <a:r>
              <a:rPr lang="tr-TR" sz="2700" b="1" dirty="0" smtClean="0"/>
              <a:t>Geleneksel Algoritmalarla Karşılaştırmalar.</a:t>
            </a:r>
          </a:p>
          <a:p>
            <a:r>
              <a:rPr lang="tr-TR" sz="2700" b="1" dirty="0" smtClean="0"/>
              <a:t>Öğrenci İcadı Stratejilerin Faydaları.</a:t>
            </a:r>
          </a:p>
          <a:p>
            <a:r>
              <a:rPr lang="tr-TR" sz="2700" b="1" dirty="0" smtClean="0"/>
              <a:t>Zihinden Hesaplama.</a:t>
            </a:r>
            <a:endParaRPr lang="tr-TR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Geleneksel Algoritmalar</a:t>
            </a:r>
          </a:p>
          <a:p>
            <a:r>
              <a:rPr lang="tr-TR" sz="2700" b="1" dirty="0" smtClean="0"/>
              <a:t>Erteleyin! Erteleyin! Erteleyin!</a:t>
            </a:r>
          </a:p>
          <a:p>
            <a:r>
              <a:rPr lang="tr-TR" sz="2700" b="1" dirty="0" smtClean="0"/>
              <a:t>Geleneksel Algoritmalar Ortaya Çıkacaktır.</a:t>
            </a:r>
          </a:p>
          <a:p>
            <a:r>
              <a:rPr lang="tr-TR" sz="2700" b="1" dirty="0" smtClean="0"/>
              <a:t>Algoritmalarda Kültürel Farklılıklar.</a:t>
            </a:r>
            <a:endParaRPr lang="tr-TR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Öğrenci İcadı Stratejilerin Gelişimi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Strateji İcat Etmek İçin Ortam Oluşturma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199</Words>
  <PresentationFormat>Ekran Gösterisi (4:3)</PresentationFormat>
  <Paragraphs>59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4" baseType="lpstr">
      <vt:lpstr>Ofis Teması</vt:lpstr>
      <vt:lpstr>Slayt 1</vt:lpstr>
      <vt:lpstr>KISIM II Matematiksel Kavram ve Prosedürlerin Gelişimi</vt:lpstr>
      <vt:lpstr>Slayt 3</vt:lpstr>
      <vt:lpstr>Slayt 4</vt:lpstr>
      <vt:lpstr>Hesaplamada Akıcılığa Doğru</vt:lpstr>
      <vt:lpstr>Slayt 6</vt:lpstr>
      <vt:lpstr>Slayt 7</vt:lpstr>
      <vt:lpstr>Slayt 8</vt:lpstr>
      <vt:lpstr>Öğrenci İcadı Stratejilerin Gelişimi</vt:lpstr>
      <vt:lpstr>Slayt 10</vt:lpstr>
      <vt:lpstr>Slayt 11</vt:lpstr>
      <vt:lpstr>Toplama ve Çıkarma İçin Öğrenci İcadı Stratejiler</vt:lpstr>
      <vt:lpstr>Slayt 13</vt:lpstr>
      <vt:lpstr>Slayt 14</vt:lpstr>
      <vt:lpstr>Slayt 15</vt:lpstr>
      <vt:lpstr>Slayt 16</vt:lpstr>
      <vt:lpstr>Slayt 17</vt:lpstr>
      <vt:lpstr>Toplama ve Çıkarma İçin Geleneksel Algoritmalar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Çarpma İçin Öğrenci İcadı Stratejiler</vt:lpstr>
      <vt:lpstr>Slayt 27</vt:lpstr>
      <vt:lpstr>Slayt 28</vt:lpstr>
      <vt:lpstr>Slayt 29</vt:lpstr>
      <vt:lpstr>Slayt 30</vt:lpstr>
      <vt:lpstr>Slayt 31</vt:lpstr>
      <vt:lpstr>Çarpma İçin Geleneksel Algoritma</vt:lpstr>
      <vt:lpstr>Slayt 33</vt:lpstr>
      <vt:lpstr>Slayt 34</vt:lpstr>
      <vt:lpstr>Slayt 35</vt:lpstr>
      <vt:lpstr>Bölme İçin Öğrenci İcadı Stratejiler</vt:lpstr>
      <vt:lpstr>Slayt 37</vt:lpstr>
      <vt:lpstr>Bölme İçin Geleneksel Algoritma</vt:lpstr>
      <vt:lpstr>Slayt 39</vt:lpstr>
      <vt:lpstr>Slayt 40</vt:lpstr>
      <vt:lpstr>Slayt 41</vt:lpstr>
      <vt:lpstr>Slayt 42</vt:lpstr>
      <vt:lpstr>Slayt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Enes Kurt</dc:creator>
  <cp:lastModifiedBy>Enes Kurt</cp:lastModifiedBy>
  <cp:revision>22</cp:revision>
  <dcterms:created xsi:type="dcterms:W3CDTF">2015-06-01T11:06:26Z</dcterms:created>
  <dcterms:modified xsi:type="dcterms:W3CDTF">2015-06-10T14:33:23Z</dcterms:modified>
</cp:coreProperties>
</file>