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9862515-640A-4B3A-A81E-F1CBE925B6F8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FFC1617-5F12-4771-B16C-0B11231D4C00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NİTEL ARAŞTIRMALAR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Doç. Dr. Ender DURUALP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0551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Büyüköztürk, Ş., Kılıç-Çakmak, E., Akgün, Ö.E., </a:t>
            </a:r>
            <a:r>
              <a:rPr lang="tr-TR" dirty="0"/>
              <a:t>K</a:t>
            </a:r>
            <a:r>
              <a:rPr lang="tr-TR" dirty="0" smtClean="0"/>
              <a:t>aradeniz, Ş. Ve Demirel, F. (2014). Bilimsel Araştırma Yöntemleri. 16 baskı. Ankara: </a:t>
            </a:r>
            <a:r>
              <a:rPr lang="tr-TR" dirty="0" err="1" smtClean="0"/>
              <a:t>Pegem</a:t>
            </a:r>
            <a:r>
              <a:rPr lang="tr-TR" smtClean="0"/>
              <a:t> Akademi.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680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İlişkilerin, etkinliklerin, durumların ya da materyallerin niteliğinin incelendiği çalışmalar «nitel </a:t>
            </a:r>
            <a:r>
              <a:rPr lang="tr-TR" sz="2800" dirty="0" err="1" smtClean="0"/>
              <a:t>araştırmalar»dır</a:t>
            </a:r>
            <a:r>
              <a:rPr lang="tr-TR" sz="2800" dirty="0" smtClean="0"/>
              <a:t>.</a:t>
            </a:r>
            <a:endParaRPr lang="tr-TR" sz="2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 araştırmalar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9081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Çalışılacak olayın saptanması</a:t>
            </a:r>
          </a:p>
          <a:p>
            <a:r>
              <a:rPr lang="tr-TR" sz="2800" dirty="0" smtClean="0"/>
              <a:t>Katılımcıların belirlenmesi</a:t>
            </a:r>
          </a:p>
          <a:p>
            <a:r>
              <a:rPr lang="tr-TR" sz="2800" dirty="0" smtClean="0"/>
              <a:t>Hipotezlerin belirlenmesi</a:t>
            </a:r>
          </a:p>
          <a:p>
            <a:r>
              <a:rPr lang="tr-TR" sz="2800" dirty="0" smtClean="0"/>
              <a:t>Verilerin toplanması</a:t>
            </a:r>
          </a:p>
          <a:p>
            <a:r>
              <a:rPr lang="tr-TR" sz="2800" dirty="0" smtClean="0"/>
              <a:t>Nitel verilerin analizi</a:t>
            </a:r>
          </a:p>
          <a:p>
            <a:pPr marL="0" indent="0">
              <a:buNone/>
            </a:pPr>
            <a:endParaRPr lang="tr-TR" sz="2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Aşamaları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0876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r>
              <a:rPr lang="tr-TR" sz="2800" b="1" i="1" dirty="0" smtClean="0">
                <a:solidFill>
                  <a:srgbClr val="FF0000"/>
                </a:solidFill>
              </a:rPr>
              <a:t>İçerik analizi; </a:t>
            </a:r>
          </a:p>
          <a:p>
            <a:r>
              <a:rPr lang="tr-TR" sz="2800" dirty="0" smtClean="0"/>
              <a:t>amaçları belirlenmek, </a:t>
            </a:r>
          </a:p>
          <a:p>
            <a:r>
              <a:rPr lang="tr-TR" sz="2800" dirty="0" smtClean="0"/>
              <a:t>kavramları tanımlamak, </a:t>
            </a:r>
          </a:p>
          <a:p>
            <a:r>
              <a:rPr lang="tr-TR" sz="2800" dirty="0" smtClean="0"/>
              <a:t>analiz birimlerini belirlemek,</a:t>
            </a:r>
          </a:p>
          <a:p>
            <a:r>
              <a:rPr lang="tr-TR" sz="2800" dirty="0" smtClean="0"/>
              <a:t>Konu ile ilgili verilerin yerini belirlemek,</a:t>
            </a:r>
          </a:p>
          <a:p>
            <a:r>
              <a:rPr lang="tr-TR" sz="2800" dirty="0" smtClean="0"/>
              <a:t>Mantıksal bir yapı geliştirmek, </a:t>
            </a:r>
          </a:p>
          <a:p>
            <a:r>
              <a:rPr lang="tr-TR" sz="2800" dirty="0" smtClean="0"/>
              <a:t>kodlama kategorilerini belirlemek, </a:t>
            </a:r>
          </a:p>
          <a:p>
            <a:r>
              <a:rPr lang="tr-TR" sz="2800" dirty="0" smtClean="0"/>
              <a:t>sayma, yorum ve sonuç </a:t>
            </a:r>
            <a:endParaRPr lang="tr-TR" sz="2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633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Doğal ortamda çalışılır.</a:t>
            </a:r>
          </a:p>
          <a:p>
            <a:r>
              <a:rPr lang="tr-TR" dirty="0" smtClean="0"/>
              <a:t>Verilere doğrudan kaynağından ulaşılır.</a:t>
            </a:r>
          </a:p>
          <a:p>
            <a:r>
              <a:rPr lang="tr-TR" dirty="0" smtClean="0"/>
              <a:t>Detaylı betimlemeler yapılır.</a:t>
            </a:r>
          </a:p>
          <a:p>
            <a:r>
              <a:rPr lang="tr-TR" dirty="0" smtClean="0"/>
              <a:t>Nasıl ve neden gerçekleştiği ön plandadır.</a:t>
            </a:r>
          </a:p>
          <a:p>
            <a:r>
              <a:rPr lang="tr-TR" dirty="0" smtClean="0"/>
              <a:t>İkna edici genellemeler yapılır.</a:t>
            </a:r>
          </a:p>
          <a:p>
            <a:r>
              <a:rPr lang="tr-TR" dirty="0" smtClean="0"/>
              <a:t>Katılımcının anlamasına ve anlamlandırılmasına odaklanır.</a:t>
            </a:r>
          </a:p>
          <a:p>
            <a:r>
              <a:rPr lang="tr-TR" dirty="0" smtClean="0"/>
              <a:t>Desen çalışmanın durumuna göre gelişir ve değişir.</a:t>
            </a:r>
          </a:p>
          <a:p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Özellikleri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184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Farklar 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Nicel 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Hipotezler başlangıçta belirlenir. Kesin hipotezler tercih edilir.</a:t>
            </a:r>
          </a:p>
          <a:p>
            <a:r>
              <a:rPr lang="tr-TR" dirty="0" smtClean="0"/>
              <a:t>Tanımlamalar başlangıçta yapılır ve kesin tanımlamalar tercih edilir.</a:t>
            </a:r>
          </a:p>
          <a:p>
            <a:r>
              <a:rPr lang="tr-TR" dirty="0" smtClean="0"/>
              <a:t>Sayısal değerlerle ifade edilir.</a:t>
            </a:r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Nitel 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Hipotezler çalışmanın gelişme sürecinde ortaya çıkar.</a:t>
            </a:r>
          </a:p>
          <a:p>
            <a:r>
              <a:rPr lang="tr-TR" dirty="0" smtClean="0"/>
              <a:t>Tanımlamalar gelişme sürecinde ortaya çıkar.</a:t>
            </a:r>
          </a:p>
          <a:p>
            <a:r>
              <a:rPr lang="tr-TR" dirty="0" smtClean="0"/>
              <a:t>Sözel ifadelerle yapılması tercih 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1164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Farklar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Nicel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Elde edilen verilerin güvenirliği önemlidir.</a:t>
            </a:r>
          </a:p>
          <a:p>
            <a:r>
              <a:rPr lang="tr-TR" dirty="0" smtClean="0"/>
              <a:t>Geçerlik istatistiksel olarak yapılır.</a:t>
            </a:r>
          </a:p>
          <a:p>
            <a:r>
              <a:rPr lang="tr-TR" dirty="0" smtClean="0"/>
              <a:t>Örneklemin rastgele seçilmesi tercih edilir.</a:t>
            </a:r>
          </a:p>
          <a:p>
            <a:r>
              <a:rPr lang="tr-TR" dirty="0" smtClean="0"/>
              <a:t>Kesin tanımlanan aşamalar tercih edilir.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Nitel 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Sonuçların güvenirliği varsayılır.</a:t>
            </a:r>
          </a:p>
          <a:p>
            <a:r>
              <a:rPr lang="tr-TR" dirty="0" smtClean="0"/>
              <a:t>Geçerlik bilgi kaynaklarının sağlaması olarak yapılır.</a:t>
            </a:r>
          </a:p>
          <a:p>
            <a:r>
              <a:rPr lang="tr-TR" dirty="0" smtClean="0"/>
              <a:t>Amaçlı/kasıtlı örneklem tercih edilir.</a:t>
            </a:r>
          </a:p>
          <a:p>
            <a:r>
              <a:rPr lang="tr-TR" dirty="0" smtClean="0"/>
              <a:t>Aşamaların anlatılarak betimlenmesi tercih 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8485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Farklar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Nicel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Sonuçlar istatistiksel olarak özetlenmesi tercih edilir.</a:t>
            </a:r>
          </a:p>
          <a:p>
            <a:r>
              <a:rPr lang="tr-TR" dirty="0" smtClean="0"/>
              <a:t>Karmaşık olay ve olguların parçalanarak analiz edilmesi tercih edilir. </a:t>
            </a:r>
          </a:p>
          <a:p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Nitel 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Sonuçların sözel ifadelerle özetlenmesi tercih edilir.</a:t>
            </a:r>
          </a:p>
          <a:p>
            <a:r>
              <a:rPr lang="tr-TR" dirty="0" smtClean="0"/>
              <a:t>Karmaşık olay ve olguların bütününün tanımlanması tercih 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2699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Nitel ve nicel araştırmalar çalışmanın amacı ve deseni uygunsa birlikte kullanılabilir. </a:t>
            </a:r>
          </a:p>
          <a:p>
            <a:r>
              <a:rPr lang="tr-TR" dirty="0" smtClean="0"/>
              <a:t>Derinlemesine çalışmalar yapmak zor bir süreçtir. </a:t>
            </a:r>
          </a:p>
          <a:p>
            <a:r>
              <a:rPr lang="tr-TR" b="1" dirty="0" smtClean="0"/>
              <a:t>Örneğin;</a:t>
            </a:r>
            <a:r>
              <a:rPr lang="tr-TR" dirty="0" smtClean="0"/>
              <a:t> çocukların bilgisayar oyun bağımlılığı hem ölçek kullanılarak hem de çocuk, aile ve öğretmen görüşleri alınarak karşılaştırılabilir.</a:t>
            </a:r>
          </a:p>
        </p:txBody>
      </p:sp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6747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</TotalTime>
  <Words>317</Words>
  <Application>Microsoft Office PowerPoint</Application>
  <PresentationFormat>Ekran Gösterisi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Dalga Biçimi</vt:lpstr>
      <vt:lpstr>NİTEL ARAŞTIRMALAR</vt:lpstr>
      <vt:lpstr>Nitel araştırmalar</vt:lpstr>
      <vt:lpstr>Aşamaları </vt:lpstr>
      <vt:lpstr>PowerPoint Sunusu</vt:lpstr>
      <vt:lpstr>Özellikleri </vt:lpstr>
      <vt:lpstr>Farklar </vt:lpstr>
      <vt:lpstr>Farklar </vt:lpstr>
      <vt:lpstr>Farklar </vt:lpstr>
      <vt:lpstr>PowerPoint Sunusu</vt:lpstr>
      <vt:lpstr>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NİTEL ARAŞTIRMALAR</dc:title>
  <dc:creator>EDurualp</dc:creator>
  <cp:lastModifiedBy>EDurualp</cp:lastModifiedBy>
  <cp:revision>7</cp:revision>
  <dcterms:created xsi:type="dcterms:W3CDTF">2017-01-24T19:55:36Z</dcterms:created>
  <dcterms:modified xsi:type="dcterms:W3CDTF">2017-01-30T08:05:30Z</dcterms:modified>
</cp:coreProperties>
</file>