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6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EAF-22CF-9245-8AB2-F5B690826A75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CD4-F7DC-D94C-8BA3-B0D27F09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7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EAF-22CF-9245-8AB2-F5B690826A75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CD4-F7DC-D94C-8BA3-B0D27F09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3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EAF-22CF-9245-8AB2-F5B690826A75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CD4-F7DC-D94C-8BA3-B0D27F09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6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EAF-22CF-9245-8AB2-F5B690826A75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CD4-F7DC-D94C-8BA3-B0D27F09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5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EAF-22CF-9245-8AB2-F5B690826A75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CD4-F7DC-D94C-8BA3-B0D27F09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EAF-22CF-9245-8AB2-F5B690826A75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CD4-F7DC-D94C-8BA3-B0D27F09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9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EAF-22CF-9245-8AB2-F5B690826A75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CD4-F7DC-D94C-8BA3-B0D27F09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9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EAF-22CF-9245-8AB2-F5B690826A75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CD4-F7DC-D94C-8BA3-B0D27F09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5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EAF-22CF-9245-8AB2-F5B690826A75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CD4-F7DC-D94C-8BA3-B0D27F09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2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EAF-22CF-9245-8AB2-F5B690826A75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CD4-F7DC-D94C-8BA3-B0D27F09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5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EEAF-22CF-9245-8AB2-F5B690826A75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8BCD4-F7DC-D94C-8BA3-B0D27F09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9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EEAF-22CF-9245-8AB2-F5B690826A75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8BCD4-F7DC-D94C-8BA3-B0D27F094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7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rkishairlines.com/" TargetMode="External"/><Relationship Id="rId4" Type="http://schemas.openxmlformats.org/officeDocument/2006/relationships/hyperlink" Target="http://www.turkishairlines.com/tr-tr/seyahat-bilgileri/turk-hava-yollari-mobil-uygulamalari-yenilikci-tasarimiyla-hizmetinizd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urkishairlines.com/tr-tr/kurumsal/satis-ofisleri/satis-ofisler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THY ÇALIŞMA SİSTEMİ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2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1.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rezervasyon</a:t>
            </a:r>
            <a:r>
              <a:rPr lang="en-US" dirty="0"/>
              <a:t> </a:t>
            </a:r>
            <a:r>
              <a:rPr lang="en-US" dirty="0" err="1"/>
              <a:t>yaptırabilirim</a:t>
            </a:r>
            <a:r>
              <a:rPr lang="en-US" dirty="0"/>
              <a:t>?</a:t>
            </a:r>
          </a:p>
          <a:p>
            <a:pPr fontAlgn="base"/>
            <a:r>
              <a:rPr lang="en-US" dirty="0">
                <a:hlinkClick r:id="rId2"/>
              </a:rPr>
              <a:t>Türk Hava Yolları Satış Ofisleri</a:t>
            </a:r>
            <a:r>
              <a:rPr lang="en-US" dirty="0"/>
              <a:t>, </a:t>
            </a:r>
            <a:r>
              <a:rPr lang="en-US" dirty="0" err="1"/>
              <a:t>seyahat</a:t>
            </a:r>
            <a:r>
              <a:rPr lang="en-US" dirty="0"/>
              <a:t> </a:t>
            </a:r>
            <a:r>
              <a:rPr lang="en-US" dirty="0" err="1"/>
              <a:t>acenteleri</a:t>
            </a:r>
            <a:r>
              <a:rPr lang="en-US" dirty="0"/>
              <a:t>, 444 0 849 </a:t>
            </a:r>
            <a:r>
              <a:rPr lang="en-US" dirty="0" err="1"/>
              <a:t>numaralı</a:t>
            </a:r>
            <a:r>
              <a:rPr lang="en-US" dirty="0"/>
              <a:t> </a:t>
            </a:r>
            <a:r>
              <a:rPr lang="en-US" dirty="0" err="1"/>
              <a:t>telefondan</a:t>
            </a:r>
            <a:r>
              <a:rPr lang="en-US" dirty="0"/>
              <a:t> </a:t>
            </a:r>
            <a:r>
              <a:rPr lang="en-US" dirty="0" err="1"/>
              <a:t>ulaşabileceğiniz</a:t>
            </a:r>
            <a:r>
              <a:rPr lang="en-US" dirty="0"/>
              <a:t> </a:t>
            </a:r>
            <a:r>
              <a:rPr lang="en-US" dirty="0" err="1"/>
              <a:t>çağrı</a:t>
            </a:r>
            <a:r>
              <a:rPr lang="en-US" dirty="0"/>
              <a:t> </a:t>
            </a:r>
            <a:r>
              <a:rPr lang="en-US" dirty="0" err="1"/>
              <a:t>merkezimiz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Online </a:t>
            </a:r>
            <a:r>
              <a:rPr lang="en-US" dirty="0" err="1"/>
              <a:t>olarak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Web sitemiz</a:t>
            </a:r>
            <a:r>
              <a:rPr lang="en-US" dirty="0"/>
              <a:t> </a:t>
            </a:r>
            <a:r>
              <a:rPr lang="en-US" dirty="0" err="1"/>
              <a:t>veya</a:t>
            </a:r>
            <a:r>
              <a:rPr lang="en-US" dirty="0"/>
              <a:t> </a:t>
            </a:r>
            <a:r>
              <a:rPr lang="en-US" dirty="0">
                <a:hlinkClick r:id="rId4"/>
              </a:rPr>
              <a:t>mobil uygulamalar</a:t>
            </a:r>
            <a:r>
              <a:rPr lang="en-US" dirty="0"/>
              <a:t> </a:t>
            </a:r>
            <a:r>
              <a:rPr lang="en-US" dirty="0" err="1"/>
              <a:t>aracılığıyla</a:t>
            </a:r>
            <a:r>
              <a:rPr lang="en-US" dirty="0"/>
              <a:t> </a:t>
            </a:r>
            <a:r>
              <a:rPr lang="en-US" dirty="0" err="1"/>
              <a:t>rezervasyon</a:t>
            </a:r>
            <a:r>
              <a:rPr lang="en-US" dirty="0"/>
              <a:t> </a:t>
            </a:r>
            <a:r>
              <a:rPr lang="en-US" dirty="0" err="1"/>
              <a:t>yaptırabilirsiniz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59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/>
              <a:t>2. </a:t>
            </a:r>
            <a:r>
              <a:rPr lang="en-US" dirty="0" err="1"/>
              <a:t>Yedek</a:t>
            </a:r>
            <a:r>
              <a:rPr lang="en-US" dirty="0"/>
              <a:t> </a:t>
            </a:r>
            <a:r>
              <a:rPr lang="en-US" dirty="0" err="1"/>
              <a:t>sırası</a:t>
            </a:r>
            <a:r>
              <a:rPr lang="en-US" dirty="0"/>
              <a:t> </a:t>
            </a:r>
            <a:r>
              <a:rPr lang="en-US" dirty="0" err="1"/>
              <a:t>neye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belirlenmektedir</a:t>
            </a:r>
            <a:r>
              <a:rPr lang="en-US" dirty="0"/>
              <a:t>?</a:t>
            </a:r>
          </a:p>
          <a:p>
            <a:pPr fontAlgn="base"/>
            <a:r>
              <a:rPr lang="en-US" dirty="0" err="1"/>
              <a:t>Rezervasyon</a:t>
            </a:r>
            <a:r>
              <a:rPr lang="en-US" dirty="0"/>
              <a:t> </a:t>
            </a:r>
            <a:r>
              <a:rPr lang="en-US" dirty="0" err="1"/>
              <a:t>yedek</a:t>
            </a:r>
            <a:r>
              <a:rPr lang="en-US" dirty="0"/>
              <a:t> </a:t>
            </a:r>
            <a:r>
              <a:rPr lang="en-US" dirty="0" err="1"/>
              <a:t>sırası</a:t>
            </a:r>
            <a:r>
              <a:rPr lang="en-US" dirty="0"/>
              <a:t>, </a:t>
            </a:r>
            <a:r>
              <a:rPr lang="en-US" dirty="0" err="1"/>
              <a:t>yedeğe</a:t>
            </a:r>
            <a:r>
              <a:rPr lang="en-US" dirty="0"/>
              <a:t> </a:t>
            </a:r>
            <a:r>
              <a:rPr lang="en-US" dirty="0" err="1"/>
              <a:t>yazılış</a:t>
            </a:r>
            <a:r>
              <a:rPr lang="en-US" dirty="0"/>
              <a:t> </a:t>
            </a:r>
            <a:r>
              <a:rPr lang="en-US" dirty="0" err="1"/>
              <a:t>tarihi</a:t>
            </a:r>
            <a:r>
              <a:rPr lang="en-US" dirty="0"/>
              <a:t>, </a:t>
            </a:r>
            <a:r>
              <a:rPr lang="en-US" dirty="0" err="1"/>
              <a:t>yedeğine</a:t>
            </a:r>
            <a:r>
              <a:rPr lang="en-US" dirty="0"/>
              <a:t> </a:t>
            </a:r>
            <a:r>
              <a:rPr lang="en-US" dirty="0" err="1"/>
              <a:t>yazıldığı</a:t>
            </a:r>
            <a:r>
              <a:rPr lang="en-US" dirty="0"/>
              <a:t> </a:t>
            </a:r>
            <a:r>
              <a:rPr lang="en-US" dirty="0" err="1"/>
              <a:t>bilet</a:t>
            </a:r>
            <a:r>
              <a:rPr lang="en-US" dirty="0"/>
              <a:t> </a:t>
            </a:r>
            <a:r>
              <a:rPr lang="en-US" dirty="0" err="1"/>
              <a:t>fiyatı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kriterlere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otomatik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belirlenmektedir</a:t>
            </a:r>
            <a:r>
              <a:rPr lang="en-US" dirty="0"/>
              <a:t>. Bu </a:t>
            </a:r>
            <a:r>
              <a:rPr lang="en-US" dirty="0" err="1"/>
              <a:t>sıralamaya</a:t>
            </a:r>
            <a:r>
              <a:rPr lang="en-US" dirty="0"/>
              <a:t> </a:t>
            </a:r>
            <a:r>
              <a:rPr lang="en-US" dirty="0" err="1"/>
              <a:t>kaydolmuş</a:t>
            </a:r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rezervasyonu</a:t>
            </a:r>
            <a:r>
              <a:rPr lang="en-US" dirty="0"/>
              <a:t> </a:t>
            </a:r>
            <a:r>
              <a:rPr lang="en-US" dirty="0" err="1"/>
              <a:t>onaylanmamış</a:t>
            </a:r>
            <a:r>
              <a:rPr lang="en-US" dirty="0"/>
              <a:t> </a:t>
            </a:r>
            <a:r>
              <a:rPr lang="en-US" dirty="0" err="1"/>
              <a:t>yolcularımız</a:t>
            </a:r>
            <a:r>
              <a:rPr lang="en-US" dirty="0"/>
              <a:t>, </a:t>
            </a:r>
            <a:r>
              <a:rPr lang="en-US" dirty="0" err="1"/>
              <a:t>havalimanında</a:t>
            </a:r>
            <a:r>
              <a:rPr lang="en-US" dirty="0"/>
              <a:t> check-in </a:t>
            </a:r>
            <a:r>
              <a:rPr lang="en-US" dirty="0" err="1"/>
              <a:t>kontuarına</a:t>
            </a:r>
            <a:r>
              <a:rPr lang="en-US" dirty="0"/>
              <a:t> da </a:t>
            </a:r>
            <a:r>
              <a:rPr lang="en-US" dirty="0" err="1"/>
              <a:t>başvurarak</a:t>
            </a:r>
            <a:r>
              <a:rPr lang="en-US" dirty="0"/>
              <a:t> </a:t>
            </a:r>
            <a:r>
              <a:rPr lang="en-US" dirty="0" err="1"/>
              <a:t>kendilerini</a:t>
            </a:r>
            <a:r>
              <a:rPr lang="en-US" dirty="0"/>
              <a:t> “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yedeği</a:t>
            </a:r>
            <a:r>
              <a:rPr lang="en-US" dirty="0"/>
              <a:t>”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kaydettirmelidirler</a:t>
            </a:r>
            <a:r>
              <a:rPr lang="en-US" dirty="0"/>
              <a:t>. </a:t>
            </a:r>
            <a:r>
              <a:rPr lang="en-US" dirty="0" err="1"/>
              <a:t>Bilet</a:t>
            </a:r>
            <a:r>
              <a:rPr lang="en-US" dirty="0"/>
              <a:t> </a:t>
            </a:r>
            <a:r>
              <a:rPr lang="en-US" dirty="0" err="1"/>
              <a:t>türü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check-in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saati</a:t>
            </a:r>
            <a:r>
              <a:rPr lang="en-US" dirty="0"/>
              <a:t> </a:t>
            </a:r>
            <a:r>
              <a:rPr lang="en-US" dirty="0" err="1"/>
              <a:t>esaslarına</a:t>
            </a:r>
            <a:r>
              <a:rPr lang="en-US" dirty="0"/>
              <a:t> </a:t>
            </a:r>
            <a:r>
              <a:rPr lang="en-US" dirty="0" err="1"/>
              <a:t>dayanarak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otomatik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yedeği</a:t>
            </a:r>
            <a:r>
              <a:rPr lang="en-US" dirty="0"/>
              <a:t> </a:t>
            </a:r>
            <a:r>
              <a:rPr lang="en-US" dirty="0" err="1"/>
              <a:t>sıralaması</a:t>
            </a:r>
            <a:r>
              <a:rPr lang="en-US" dirty="0"/>
              <a:t> </a:t>
            </a:r>
            <a:r>
              <a:rPr lang="en-US" dirty="0" err="1"/>
              <a:t>oluşturulur</a:t>
            </a:r>
            <a:r>
              <a:rPr lang="en-US" dirty="0"/>
              <a:t>. </a:t>
            </a:r>
            <a:r>
              <a:rPr lang="en-US" dirty="0" err="1"/>
              <a:t>Havalimanında</a:t>
            </a:r>
            <a:r>
              <a:rPr lang="en-US" dirty="0"/>
              <a:t> </a:t>
            </a:r>
            <a:r>
              <a:rPr lang="en-US" dirty="0" err="1"/>
              <a:t>yedek</a:t>
            </a:r>
            <a:r>
              <a:rPr lang="en-US" dirty="0"/>
              <a:t> </a:t>
            </a:r>
            <a:r>
              <a:rPr lang="en-US" dirty="0" err="1"/>
              <a:t>yolcu</a:t>
            </a:r>
            <a:r>
              <a:rPr lang="en-US" dirty="0"/>
              <a:t> </a:t>
            </a:r>
            <a:r>
              <a:rPr lang="en-US" dirty="0" err="1"/>
              <a:t>alımı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yedeği</a:t>
            </a:r>
            <a:r>
              <a:rPr lang="en-US" dirty="0"/>
              <a:t> </a:t>
            </a:r>
            <a:r>
              <a:rPr lang="en-US" dirty="0" err="1"/>
              <a:t>sıralamasına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>
              <a:spcBef>
                <a:spcPts val="75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3.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Yedek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olan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uçuşumun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onaylandığını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nasıl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öğrenebilirim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?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Yedek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listesinde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olduğunuz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uçuş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onaylanırsa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durumdan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telefon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SMS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e-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posta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yoluyla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haberdar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edilirsiniz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Konfirmasyon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ayrıca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444 0 849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numaralı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telefondan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çağrı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merkezimize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bildirimde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bulunmanız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istenebilir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0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>
              <a:spcBef>
                <a:spcPts val="75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4.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Sınıf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neyi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temsil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etmektedir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?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Sınıf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gidilen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yerde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kalınacak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süre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biletin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uçuştan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ne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kadar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süre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önce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satın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alındığı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gibi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unsurlar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göz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önünde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bulundurularak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çeşitlendirilmiş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bilet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fiyatları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ayrılan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kapasiteyi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temsil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etmektedir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Aynı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kabin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satılan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sınıflar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arasında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sunulan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hizmet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veya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oturulan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koltuk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bakımından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hiç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farklılık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yoktur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17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base">
              <a:spcBef>
                <a:spcPts val="75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5.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Rezervasyon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yaptırmak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istediğim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uçuşunuzda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neden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yüksek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ücretli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sınıflarda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yer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varken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düşük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ücretli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sınıflarda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yer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bulamıyorum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?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bu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ücret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farklılığı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neden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kaynaklanmaktadır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?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Gidilen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yerde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kalınacak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süre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biletin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uçuştan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ne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kadar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süre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önce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satın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alındığı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gibi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unsurlara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bağlı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olarak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uçuşlarımızda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farklı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sınıflar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oluşturulmakta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her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sınıf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uygulanan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bilet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fiyatı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farklılık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göstermektedir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Sınıflar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ayrılan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kapasiteler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istatistiklere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göre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belirlenir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Herhangi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bilet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fiyatının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uygulandığı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sınıf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ayrılan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kapasite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o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sefere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fazla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talep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olması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nedeniyle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dolabilmekte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;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ancak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diğer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sınıflarda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farklı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fiyatlardan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bulunabilmektedir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54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http://</a:t>
            </a:r>
            <a:r>
              <a:rPr lang="tr-TR" dirty="0" err="1"/>
              <a:t>www.turkishairlines.com</a:t>
            </a:r>
            <a:r>
              <a:rPr lang="tr-TR" dirty="0"/>
              <a:t>/tr-tr/seyahat-bilgileri/</a:t>
            </a:r>
            <a:r>
              <a:rPr lang="tr-TR" dirty="0" err="1"/>
              <a:t>sikca</a:t>
            </a:r>
            <a:r>
              <a:rPr lang="tr-TR" dirty="0"/>
              <a:t>-sorulan-sorular/rezervasyon/rezervasyon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8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321</Words>
  <Application>Microsoft Macintosh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THY ÇALIŞMA SİSTEMİ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 ÇALIŞMA SİSTEMİ</dc:title>
  <dc:creator>azade</dc:creator>
  <cp:lastModifiedBy>azade</cp:lastModifiedBy>
  <cp:revision>3</cp:revision>
  <dcterms:created xsi:type="dcterms:W3CDTF">2017-10-31T08:59:12Z</dcterms:created>
  <dcterms:modified xsi:type="dcterms:W3CDTF">2017-10-31T09:13:43Z</dcterms:modified>
</cp:coreProperties>
</file>