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3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19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41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45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47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92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04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59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98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91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98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801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15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Assist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2656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8386" y="1934641"/>
            <a:ext cx="7267185" cy="383658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805126" y="978806"/>
            <a:ext cx="4554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Nanoparticles  and its Implications on wetland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4170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1381" t="11922" r="22760" b="13017"/>
          <a:stretch/>
        </p:blipFill>
        <p:spPr>
          <a:xfrm>
            <a:off x="2606722" y="818866"/>
            <a:ext cx="6810233" cy="514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3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83" y="1032679"/>
            <a:ext cx="7618792" cy="497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0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</a:p>
          <a:p>
            <a:r>
              <a:rPr lang="tr-TR" sz="1000" dirty="0" err="1" smtClean="0"/>
              <a:t>Kumari</a:t>
            </a:r>
            <a:r>
              <a:rPr lang="tr-TR" sz="1000" dirty="0" smtClean="0"/>
              <a:t> et al. </a:t>
            </a:r>
            <a:r>
              <a:rPr lang="en-US" sz="1000" dirty="0" err="1" smtClean="0"/>
              <a:t>mplications</a:t>
            </a:r>
            <a:r>
              <a:rPr lang="en-US" sz="1000" dirty="0" smtClean="0"/>
              <a:t> of Metal Nanoparticles on Aquatic Fauna: A Review</a:t>
            </a:r>
            <a:r>
              <a:rPr lang="tr-TR" sz="1000" dirty="0" smtClean="0"/>
              <a:t> </a:t>
            </a:r>
            <a:r>
              <a:rPr lang="en-US" sz="1000" dirty="0" smtClean="0"/>
              <a:t>December 2017Nanoscience and Nanotechnology - Asia 08(1)</a:t>
            </a:r>
          </a:p>
          <a:p>
            <a:r>
              <a:rPr lang="en-US" sz="1000" dirty="0" smtClean="0"/>
              <a:t>DOI: 10.2174/2210681208666171205101112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753226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el">
  <a:themeElements>
    <a:clrScheme name="Temel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Tem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TM03457444[[fn=Temel]]</Template>
  <TotalTime>11</TotalTime>
  <Words>252</Words>
  <Application>Microsoft Office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Corbel</vt:lpstr>
      <vt:lpstr>Temel</vt:lpstr>
      <vt:lpstr>SEUE1003 WATER LITERACY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6</cp:revision>
  <dcterms:created xsi:type="dcterms:W3CDTF">2020-10-02T10:35:43Z</dcterms:created>
  <dcterms:modified xsi:type="dcterms:W3CDTF">2020-10-02T13:44:43Z</dcterms:modified>
</cp:coreProperties>
</file>