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C5394A-DF3F-44CF-A084-6545253D7ECB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0E516-5292-4925-9F74-AE925E4775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72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219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21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F2A43C-0C08-4F61-861B-2C2FEE17BB0B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20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424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424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8D81FC-941F-4FF1-908B-F73C5ED526B0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2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1240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629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62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BFB0D0-EB82-4318-BD56-F298373BADB6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92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83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83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B8812C-9281-46DF-A0E1-0614935CA73D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26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03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03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9BC8EB4-F88C-4C2F-AD65-720EE99B915F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7574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243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243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E12A7C7-A75F-4C50-A09D-31E65E0F42E5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8385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4483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448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2ACF6F-D397-42EF-8A9A-2E6DB6777F60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4196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65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6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E88867D-469C-4F79-8D6E-DB82AB3D92EC}" type="slidenum">
              <a:rPr lang="tr-TR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tr-TR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1843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42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653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65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11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81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43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34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10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064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65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2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85A42-1992-48E2-AA7F-300FCEF9DF78}" type="datetimeFigureOut">
              <a:rPr lang="en-US" smtClean="0"/>
              <a:t>10/16/2019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6EAC7-CBC4-43C5-98B6-9AC28FED2F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 idx="4294967295"/>
          </p:nvPr>
        </p:nvSpPr>
        <p:spPr>
          <a:xfrm>
            <a:off x="1524000" y="1752600"/>
            <a:ext cx="7772400" cy="1830388"/>
          </a:xfrm>
          <a:extLst/>
        </p:spPr>
        <p:txBody>
          <a:bodyPr rtlCol="0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r" defTabSz="457207">
              <a:defRPr/>
            </a:pPr>
            <a:r>
              <a:rPr lang="tr-TR" sz="4800" b="1" dirty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rPr>
              <a:t>TAVUK YETİŞTİRİCİLİĞİ</a:t>
            </a:r>
          </a:p>
        </p:txBody>
      </p:sp>
      <p:sp>
        <p:nvSpPr>
          <p:cNvPr id="391171" name="2 Alt Başlık"/>
          <p:cNvSpPr>
            <a:spLocks noGrp="1"/>
          </p:cNvSpPr>
          <p:nvPr>
            <p:ph type="subTitle" idx="4294967295"/>
          </p:nvPr>
        </p:nvSpPr>
        <p:spPr>
          <a:xfrm>
            <a:off x="2640013" y="3860800"/>
            <a:ext cx="6800850" cy="1003300"/>
          </a:xfrm>
        </p:spPr>
        <p:txBody>
          <a:bodyPr vert="horz" lIns="45720" tIns="45720" rIns="45720" bIns="45720" rtlCol="0">
            <a:normAutofit/>
          </a:bodyPr>
          <a:lstStyle/>
          <a:p>
            <a:pPr marL="0" indent="0" algn="r">
              <a:buNone/>
            </a:pPr>
            <a:endParaRPr lang="tr-TR" altLang="en-US" smtClean="0">
              <a:solidFill>
                <a:schemeClr val="tx2"/>
              </a:solidFill>
            </a:endParaRPr>
          </a:p>
          <a:p>
            <a:pPr marL="0" indent="0" algn="r">
              <a:buNone/>
            </a:pPr>
            <a:endParaRPr lang="tr-TR" altLang="en-US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516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3700" b="1"/>
              <a:t/>
            </a:r>
            <a:br>
              <a:rPr lang="tr-TR" sz="3700" b="1"/>
            </a:br>
            <a:r>
              <a:rPr lang="tr-TR" sz="3700" b="1" smtClean="0"/>
              <a:t>Tavuk </a:t>
            </a:r>
            <a:r>
              <a:rPr lang="tr-TR" sz="3700" b="1" dirty="0" smtClean="0"/>
              <a:t>yetiştiriciliği yapmak </a:t>
            </a:r>
            <a:r>
              <a:rPr lang="tr-TR" sz="3700" b="1"/>
              <a:t>isteyen </a:t>
            </a:r>
            <a:r>
              <a:rPr lang="tr-TR" sz="3700" b="1" smtClean="0"/>
              <a:t>kişi</a:t>
            </a:r>
            <a:r>
              <a:rPr lang="tr-TR" sz="3700" b="1" dirty="0"/>
              <a:t/>
            </a:r>
            <a:br>
              <a:rPr lang="tr-TR" sz="3700" b="1" dirty="0"/>
            </a:br>
            <a:endParaRPr lang="tr-TR" sz="3700" b="1" dirty="0"/>
          </a:p>
        </p:txBody>
      </p:sp>
      <p:sp>
        <p:nvSpPr>
          <p:cNvPr id="393219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/>
            <a:r>
              <a:rPr lang="tr-TR" altLang="en-US" sz="3300"/>
              <a:t>Arazinin koşulları</a:t>
            </a:r>
          </a:p>
          <a:p>
            <a:pPr eaLnBrk="1" hangingPunct="1"/>
            <a:r>
              <a:rPr lang="tr-TR" altLang="en-US" sz="3300"/>
              <a:t>Bölgede sektörün yapısal durumu </a:t>
            </a:r>
          </a:p>
          <a:p>
            <a:pPr eaLnBrk="1" hangingPunct="1"/>
            <a:r>
              <a:rPr lang="tr-TR" altLang="en-US" sz="3300"/>
              <a:t>Ham madde bulma olanakları</a:t>
            </a:r>
          </a:p>
          <a:p>
            <a:pPr eaLnBrk="1" hangingPunct="1"/>
            <a:r>
              <a:rPr lang="tr-TR" altLang="en-US" sz="3300"/>
              <a:t>Pazarlama olanakları ve</a:t>
            </a:r>
          </a:p>
          <a:p>
            <a:pPr eaLnBrk="1" hangingPunct="1"/>
            <a:r>
              <a:rPr lang="tr-TR" altLang="en-US" sz="3300"/>
              <a:t>Üretim hijyenini  düşünerek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en-US" sz="3300"/>
              <a:t>bölgeye uygun işletme tipini belirlemeli.</a:t>
            </a:r>
          </a:p>
        </p:txBody>
      </p:sp>
    </p:spTree>
    <p:extLst>
      <p:ext uri="{BB962C8B-B14F-4D97-AF65-F5344CB8AC3E}">
        <p14:creationId xmlns:p14="http://schemas.microsoft.com/office/powerpoint/2010/main" val="1956643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4100" b="1"/>
              <a:t>Arazi Özellikleri</a:t>
            </a:r>
          </a:p>
        </p:txBody>
      </p:sp>
      <p:sp>
        <p:nvSpPr>
          <p:cNvPr id="395267" name="Rectangle 3"/>
          <p:cNvSpPr>
            <a:spLocks noGrp="1"/>
          </p:cNvSpPr>
          <p:nvPr>
            <p:ph type="body" idx="4294967295"/>
          </p:nvPr>
        </p:nvSpPr>
        <p:spPr>
          <a:xfrm>
            <a:off x="1524000" y="1600201"/>
            <a:ext cx="8229600" cy="45307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en-US" sz="2900"/>
          </a:p>
        </p:txBody>
      </p:sp>
    </p:spTree>
    <p:extLst>
      <p:ext uri="{BB962C8B-B14F-4D97-AF65-F5344CB8AC3E}">
        <p14:creationId xmlns:p14="http://schemas.microsoft.com/office/powerpoint/2010/main" val="80740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3300" b="1"/>
              <a:t>Tavuğun Kökeni ve Evcilleştirilmesi</a:t>
            </a:r>
          </a:p>
        </p:txBody>
      </p:sp>
      <p:sp>
        <p:nvSpPr>
          <p:cNvPr id="397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546600" cy="45307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en-US" sz="2600"/>
              <a:t>Kuşlar sınıfına ait birçok tür evcilleştirilmiştir.</a:t>
            </a:r>
          </a:p>
          <a:p>
            <a:pPr eaLnBrk="1" hangingPunct="1">
              <a:lnSpc>
                <a:spcPct val="90000"/>
              </a:lnSpc>
            </a:pPr>
            <a:r>
              <a:rPr lang="tr-TR" altLang="en-US" sz="2600"/>
              <a:t>Tavukların ilk evciltilmesinin Hindistan ve Güneydoğu Asya’da M.Ö 2500 yılında gerçekleştiği kabul edilmektedir.</a:t>
            </a:r>
          </a:p>
          <a:p>
            <a:pPr eaLnBrk="1" hangingPunct="1">
              <a:lnSpc>
                <a:spcPct val="90000"/>
              </a:lnSpc>
            </a:pPr>
            <a:endParaRPr lang="tr-TR" altLang="en-US" sz="2600"/>
          </a:p>
          <a:p>
            <a:pPr eaLnBrk="1" hangingPunct="1">
              <a:lnSpc>
                <a:spcPct val="90000"/>
              </a:lnSpc>
            </a:pPr>
            <a:endParaRPr lang="tr-TR" altLang="en-US" sz="2600"/>
          </a:p>
        </p:txBody>
      </p:sp>
    </p:spTree>
    <p:extLst>
      <p:ext uri="{BB962C8B-B14F-4D97-AF65-F5344CB8AC3E}">
        <p14:creationId xmlns:p14="http://schemas.microsoft.com/office/powerpoint/2010/main" val="367034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  <a:extLst/>
        </p:spPr>
        <p:txBody>
          <a:bodyPr rtlCol="0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defTabSz="457207">
              <a:defRPr/>
            </a:pPr>
            <a:r>
              <a:rPr lang="tr-TR" sz="3200">
                <a:latin typeface="Arial" charset="0"/>
              </a:rPr>
              <a:t>Güney doğu Asya ormanlarında yaşayan 4 yabani tavuk formunun bugünkü tavuk ırklarının oluşmasına katkıda bulunmuştur. Bunlar</a:t>
            </a:r>
          </a:p>
        </p:txBody>
      </p:sp>
      <p:sp>
        <p:nvSpPr>
          <p:cNvPr id="399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038600" cy="4530725"/>
          </a:xfrm>
        </p:spPr>
        <p:txBody>
          <a:bodyPr/>
          <a:lstStyle/>
          <a:p>
            <a:pPr eaLnBrk="1" hangingPunct="1"/>
            <a:endParaRPr lang="tr-TR" altLang="en-US" b="1"/>
          </a:p>
          <a:p>
            <a:pPr eaLnBrk="1" hangingPunct="1"/>
            <a:r>
              <a:rPr lang="tr-TR" altLang="en-US" b="1"/>
              <a:t>1. Gallus bankiva</a:t>
            </a:r>
            <a:r>
              <a:rPr lang="tr-TR" altLang="en-US"/>
              <a:t> (Kırmızı Orman Tavuğu)</a:t>
            </a:r>
          </a:p>
        </p:txBody>
      </p:sp>
    </p:spTree>
    <p:extLst>
      <p:ext uri="{BB962C8B-B14F-4D97-AF65-F5344CB8AC3E}">
        <p14:creationId xmlns:p14="http://schemas.microsoft.com/office/powerpoint/2010/main" val="884958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038600" cy="4530725"/>
          </a:xfrm>
        </p:spPr>
        <p:txBody>
          <a:bodyPr/>
          <a:lstStyle/>
          <a:p>
            <a:pPr eaLnBrk="1" hangingPunct="1"/>
            <a:r>
              <a:rPr lang="tr-TR" altLang="en-US" b="1"/>
              <a:t>2. Gallus soneratii</a:t>
            </a:r>
            <a:r>
              <a:rPr lang="tr-TR" altLang="en-US"/>
              <a:t> (Gri Orman Tavuğu)</a:t>
            </a:r>
          </a:p>
        </p:txBody>
      </p:sp>
    </p:spTree>
    <p:extLst>
      <p:ext uri="{BB962C8B-B14F-4D97-AF65-F5344CB8AC3E}">
        <p14:creationId xmlns:p14="http://schemas.microsoft.com/office/powerpoint/2010/main" val="398402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038600" cy="4530725"/>
          </a:xfrm>
        </p:spPr>
        <p:txBody>
          <a:bodyPr/>
          <a:lstStyle/>
          <a:p>
            <a:pPr eaLnBrk="1" hangingPunct="1"/>
            <a:r>
              <a:rPr lang="tr-TR" altLang="en-US" b="1"/>
              <a:t>3. Gallus lafiyetti</a:t>
            </a:r>
            <a:r>
              <a:rPr lang="tr-TR" altLang="en-US"/>
              <a:t> (Seylan Orman Tavuğu)</a:t>
            </a:r>
          </a:p>
        </p:txBody>
      </p:sp>
    </p:spTree>
    <p:extLst>
      <p:ext uri="{BB962C8B-B14F-4D97-AF65-F5344CB8AC3E}">
        <p14:creationId xmlns:p14="http://schemas.microsoft.com/office/powerpoint/2010/main" val="2907098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1524000" y="1600201"/>
            <a:ext cx="4038600" cy="4530725"/>
          </a:xfrm>
        </p:spPr>
        <p:txBody>
          <a:bodyPr rtlCol="0">
            <a:normAutofit/>
          </a:bodyPr>
          <a:lstStyle/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Font typeface="Wingdings 3" charset="2"/>
              <a:buChar char=""/>
              <a:defRPr/>
            </a:pPr>
            <a:r>
              <a:rPr lang="tr-TR" altLang="en-US" b="1" dirty="0"/>
              <a:t>4. </a:t>
            </a:r>
            <a:r>
              <a:rPr lang="tr-TR" altLang="en-US" b="1" dirty="0" err="1"/>
              <a:t>Gallus</a:t>
            </a:r>
            <a:r>
              <a:rPr lang="tr-TR" altLang="en-US" b="1" dirty="0"/>
              <a:t> </a:t>
            </a:r>
            <a:r>
              <a:rPr lang="tr-TR" altLang="en-US" b="1" dirty="0" err="1"/>
              <a:t>varius</a:t>
            </a:r>
            <a:r>
              <a:rPr lang="tr-TR" altLang="en-US" dirty="0"/>
              <a:t> 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r>
              <a:rPr lang="tr-TR" altLang="en-US" dirty="0"/>
              <a:t>(Java Orman Tavuğu)</a:t>
            </a:r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tr-TR" altLang="en-US" dirty="0"/>
          </a:p>
          <a:p>
            <a:pPr marL="342906" indent="-342906" defTabSz="457207">
              <a:buClr>
                <a:schemeClr val="bg2">
                  <a:lumMod val="40000"/>
                  <a:lumOff val="60000"/>
                </a:schemeClr>
              </a:buClr>
              <a:buNone/>
              <a:defRPr/>
            </a:pPr>
            <a:endParaRPr lang="tr-TR" altLang="en-US" dirty="0"/>
          </a:p>
        </p:txBody>
      </p:sp>
    </p:spTree>
    <p:extLst>
      <p:ext uri="{BB962C8B-B14F-4D97-AF65-F5344CB8AC3E}">
        <p14:creationId xmlns:p14="http://schemas.microsoft.com/office/powerpoint/2010/main" val="323124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112</Words>
  <Application>Microsoft Office PowerPoint</Application>
  <PresentationFormat>Geniş ekran</PresentationFormat>
  <Paragraphs>27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Wingdings 3</vt:lpstr>
      <vt:lpstr>Office Teması</vt:lpstr>
      <vt:lpstr>TAVUK YETİŞTİRİCİLİĞİ</vt:lpstr>
      <vt:lpstr> Tavuk yetiştiriciliği yapmak isteyen kişi </vt:lpstr>
      <vt:lpstr>Arazi Özellikleri</vt:lpstr>
      <vt:lpstr>Tavuğun Kökeni ve Evcilleştirilmesi</vt:lpstr>
      <vt:lpstr>Güney doğu Asya ormanlarında yaşayan 4 yabani tavuk formunun bugünkü tavuk ırklarının oluşmasına katkıda bulunmuştur. Bunlar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TAVUK YETİŞTİRİCİLİĞİ</dc:title>
  <dc:creator>user</dc:creator>
  <cp:lastModifiedBy>a</cp:lastModifiedBy>
  <cp:revision>4</cp:revision>
  <dcterms:created xsi:type="dcterms:W3CDTF">2017-11-15T08:08:39Z</dcterms:created>
  <dcterms:modified xsi:type="dcterms:W3CDTF">2019-10-16T11:08:38Z</dcterms:modified>
</cp:coreProperties>
</file>