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80467-12DA-4E20-9F58-3C3EFD9F401B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8F40B-CB48-4E07-8A78-F8B70FDBA9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2917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E44D0-C407-4FB8-9F96-599B4C4DA7E4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5784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0E93-945C-49F7-95F5-9009844AB5D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DD0BC-FE8C-4275-97B4-8C02BAB643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1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0E93-945C-49F7-95F5-9009844AB5D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DD0BC-FE8C-4275-97B4-8C02BAB643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411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0E93-945C-49F7-95F5-9009844AB5D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DD0BC-FE8C-4275-97B4-8C02BAB643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8361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0E93-945C-49F7-95F5-9009844AB5D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DD0BC-FE8C-4275-97B4-8C02BAB643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5422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0E93-945C-49F7-95F5-9009844AB5D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DD0BC-FE8C-4275-97B4-8C02BAB643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369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0E93-945C-49F7-95F5-9009844AB5D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DD0BC-FE8C-4275-97B4-8C02BAB643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58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0E93-945C-49F7-95F5-9009844AB5D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DD0BC-FE8C-4275-97B4-8C02BAB643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0812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0E93-945C-49F7-95F5-9009844AB5D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DD0BC-FE8C-4275-97B4-8C02BAB643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09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0E93-945C-49F7-95F5-9009844AB5D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DD0BC-FE8C-4275-97B4-8C02BAB643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8940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0E93-945C-49F7-95F5-9009844AB5D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DD0BC-FE8C-4275-97B4-8C02BAB643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910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0E93-945C-49F7-95F5-9009844AB5D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DD0BC-FE8C-4275-97B4-8C02BAB643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671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60E93-945C-49F7-95F5-9009844AB5D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DD0BC-FE8C-4275-97B4-8C02BAB643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374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.freepik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hyperlink" Target="https://image.freepik.com/" TargetMode="External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590435" y="602349"/>
            <a:ext cx="7246711" cy="1092557"/>
          </a:xfrm>
        </p:spPr>
        <p:txBody>
          <a:bodyPr>
            <a:normAutofit/>
          </a:bodyPr>
          <a:lstStyle/>
          <a:p>
            <a:r>
              <a:rPr lang="hu-HU" sz="4000" dirty="0" smtClean="0">
                <a:latin typeface="Candara" panose="020E0502030303020204" pitchFamily="34" charset="0"/>
              </a:rPr>
              <a:t>Karácsony</a:t>
            </a:r>
            <a:endParaRPr lang="hu-HU" sz="4000" dirty="0">
              <a:latin typeface="Candara" panose="020E0502030303020204" pitchFamily="34" charset="0"/>
            </a:endParaRPr>
          </a:p>
        </p:txBody>
      </p:sp>
      <p:pic>
        <p:nvPicPr>
          <p:cNvPr id="44034" name="Picture 2" descr="Set of christmas elements. a collection of cartoon drawings Premium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9079" y="1889657"/>
            <a:ext cx="4289425" cy="4419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844793" y="6124607"/>
            <a:ext cx="2737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3"/>
              </a:rPr>
              <a:t>https://image.freepik.com/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304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03459" y="1166648"/>
            <a:ext cx="11374330" cy="5150069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Jézuska</a:t>
            </a:r>
          </a:p>
          <a:p>
            <a:pPr marL="514350" indent="-514350"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jászol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Betlehem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ajándék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>
                <a:latin typeface="Candara" panose="020E0502030303020204" pitchFamily="34" charset="0"/>
              </a:rPr>
              <a:t>a</a:t>
            </a:r>
            <a:r>
              <a:rPr lang="hu-HU" sz="3000" dirty="0" smtClean="0">
                <a:latin typeface="Candara" panose="020E0502030303020204" pitchFamily="34" charset="0"/>
              </a:rPr>
              <a:t>dventi koszorú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gyertya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bejgli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szaloncukor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mézeskalács</a:t>
            </a: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06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03459" y="1166648"/>
            <a:ext cx="11374330" cy="5150069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Jézuska</a:t>
            </a:r>
          </a:p>
          <a:p>
            <a:pPr marL="514350" indent="-514350"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jászol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Betlehem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ajándék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>
                <a:latin typeface="Candara" panose="020E0502030303020204" pitchFamily="34" charset="0"/>
              </a:rPr>
              <a:t>a</a:t>
            </a:r>
            <a:r>
              <a:rPr lang="hu-HU" sz="3000" dirty="0" smtClean="0">
                <a:latin typeface="Candara" panose="020E0502030303020204" pitchFamily="34" charset="0"/>
              </a:rPr>
              <a:t>dventi koszorú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gyertya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bejgli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szaloncukor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mézeskalács</a:t>
            </a: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</p:txBody>
      </p:sp>
      <p:pic>
        <p:nvPicPr>
          <p:cNvPr id="52226" name="Picture 2" descr="https://img.freepik.com/free-vector/christmas-present-illustration_23-2147500864.jpg?size=338&amp;ext=jpg&amp;fbclid=IwAR0WTMcSiesDP3x9r1n9n4x2HMwEPw7NR8bOdhkq_DK0qLG35qfJZMSul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9192" y="1559949"/>
            <a:ext cx="1905399" cy="19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238" name="Picture 14" descr="https://img.freepik.com/free-photo/christmas-wreath_144627-21946.jpg?size=626&amp;ext=jpg&amp;fbclid=IwAR3osrgVUHWmrp3IC5Gbs_CVMAZwfFplUxN3xAvxMwUjd6BqbFC4GnR4kt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5457" y="1527999"/>
            <a:ext cx="2428670" cy="1482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232" name="Picture 8" descr="https://img.freepik.com/free-photo/big-red-candle_144627-12299.jpg?size=626&amp;ext=jpg&amp;fbclid=IwAR31gS2EfJhf3hOXB11bujNA78N0ncKQaF84eWO3I6szvneDiHZPu2EZN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5921" y="92228"/>
            <a:ext cx="2346047" cy="1562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240" name="Picture 16" descr="https://upload.wikimedia.org/wikipedia/commons/thumb/e/e4/Kar%C3%A1csonyf%C3%A1n-szaloncukor.jpg/800px-Kar%C3%A1csonyf%C3%A1n-szaloncukor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4127" y="3219592"/>
            <a:ext cx="1920241" cy="288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242" name="Picture 18" descr="https://img.freepik.com/free-vector/cute-nativity-scene_23-2147715183.jpg?size=338&amp;ext=jpg&amp;fbclid=IwAR1m7JSL1FWRlbO_e7pur97ontm1uqxrivn_Zz9odry-jxfUS8hQ-DV_FEQ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15" y="522232"/>
            <a:ext cx="2424105" cy="2424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244" name="Picture 20" descr=" Free Photo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5464" y="3121972"/>
            <a:ext cx="2048656" cy="308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246" name="Picture 22" descr="What Do Hungarians Eat at Christmas? - with Bejgli Recipe ...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58" y="2649258"/>
            <a:ext cx="3594100" cy="2184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248" name="Picture 24" descr="Virgin mary with baby jesus and saint joseph on blurred background Free Photo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" t="38178"/>
          <a:stretch/>
        </p:blipFill>
        <p:spPr bwMode="auto">
          <a:xfrm>
            <a:off x="79281" y="4808738"/>
            <a:ext cx="4015178" cy="166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4"/>
          <p:cNvSpPr/>
          <p:nvPr/>
        </p:nvSpPr>
        <p:spPr>
          <a:xfrm>
            <a:off x="60065" y="6511840"/>
            <a:ext cx="4474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 smtClean="0">
                <a:hlinkClick r:id="rId11"/>
              </a:rPr>
              <a:t>Képek: Wikipedia, </a:t>
            </a:r>
            <a:r>
              <a:rPr lang="tr-TR" dirty="0" smtClean="0">
                <a:hlinkClick r:id="rId11"/>
              </a:rPr>
              <a:t>https</a:t>
            </a:r>
            <a:r>
              <a:rPr lang="tr-TR" dirty="0">
                <a:hlinkClick r:id="rId11"/>
              </a:rPr>
              <a:t>://image.freepik.com/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062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Kiskarácsony, nagykarácsony - Dalok Online - theisz.h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" y="1862007"/>
            <a:ext cx="10454640" cy="3439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44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Widescreen</PresentationFormat>
  <Paragraphs>32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Candara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Éva Tóth</dc:creator>
  <cp:lastModifiedBy>Éva Tóth</cp:lastModifiedBy>
  <cp:revision>1</cp:revision>
  <dcterms:created xsi:type="dcterms:W3CDTF">2020-05-08T19:56:24Z</dcterms:created>
  <dcterms:modified xsi:type="dcterms:W3CDTF">2020-05-08T19:56:41Z</dcterms:modified>
</cp:coreProperties>
</file>