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76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47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65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9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2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17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4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09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16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95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17F8C-6D21-48EE-A01F-60C140425257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247E-E40E-4FBA-BA03-A1C10CDA95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14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mage.freepik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image.freepik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>
                <a:latin typeface="Candara" panose="020E0502030303020204" pitchFamily="34" charset="0"/>
              </a:rPr>
              <a:t>m</a:t>
            </a:r>
            <a:r>
              <a:rPr lang="hu-HU" sz="10000" dirty="0" smtClean="0">
                <a:latin typeface="Candara" panose="020E0502030303020204" pitchFamily="34" charset="0"/>
              </a:rPr>
              <a:t>agyar nevek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LÁNYOK 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22532" name="Picture 4" descr="https://img.freepik.com/free-photo/attractive-young-curly-african-woman-posing-white-background_171337-16003.jpg?size=338&amp;ext=jpg&amp;fbclid=IwAR0O7NTtkCWiJTEBFDEOoMncRNGIO1f-rFR0gc4hvzMPfRSY_WUDHRtPv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228" y="1394461"/>
            <a:ext cx="3080173" cy="462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0800000" flipH="1" flipV="1">
            <a:off x="9470692" y="6408867"/>
            <a:ext cx="2969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3"/>
              </a:rPr>
              <a:t>https://image.freepik.com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2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Mária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Anna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Vivien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Margit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Zsuzsanna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Réka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Mónika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Csenge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Erzsébet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FIÚK </a:t>
            </a:r>
            <a:endParaRPr lang="hu-HU" sz="10000" dirty="0">
              <a:latin typeface="Candara" panose="020E05020303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11657" y="863796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https://image.freepik.com</a:t>
            </a:r>
            <a:endParaRPr lang="tr-TR" dirty="0"/>
          </a:p>
        </p:txBody>
      </p:sp>
      <p:pic>
        <p:nvPicPr>
          <p:cNvPr id="23554" name="Picture 2" descr="https://img.freepik.com/free-photo/portrait-cheerful-young-man_171337-11979.jpg?size=338&amp;ext=jpg&amp;fbclid=IwAR1GNYXHvFnwwPESdzZEu6wNedXP2M1j8cSTm0RR7RkUVFpYPk8hhksB1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127" y="1233128"/>
            <a:ext cx="3600274" cy="538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2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László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Ödön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Kálmán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Sándor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Ádám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Zsigmond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Zoltán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Jakab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Tamás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682805" y="1182557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KONTINENSEK ÉS ORSZÁGOK</a:t>
            </a:r>
            <a:endParaRPr lang="hu-HU" sz="10000" dirty="0"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02692" y="6488668"/>
            <a:ext cx="2648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https://image.freepik.com</a:t>
            </a:r>
            <a:endParaRPr lang="tr-TR" dirty="0"/>
          </a:p>
        </p:txBody>
      </p:sp>
      <p:pic>
        <p:nvPicPr>
          <p:cNvPr id="24578" name="Picture 2" descr="https://img.freepik.com/free-vector/grey-world-map_1053-431.jpg?size=338&amp;ext=jpg&amp;fbclid=IwAR2YToRzXhDRf5BmoaA9YTnimaXUq-OKn_-w93Tovpt-iBO6l37R6vMpP4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660" y="2679302"/>
            <a:ext cx="3809365" cy="3809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3459" y="1166648"/>
            <a:ext cx="11374330" cy="5150069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Afrika</a:t>
            </a:r>
          </a:p>
          <a:p>
            <a:pPr marL="514350" indent="-514350"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Ausztrália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Európa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Albánia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Kambodzsa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Örményország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Kanada</a:t>
            </a:r>
            <a:endParaRPr lang="hu-HU" sz="3000" dirty="0">
              <a:latin typeface="Candara" panose="020E0502030303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Irán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000" dirty="0" smtClean="0">
                <a:latin typeface="Candara" panose="020E0502030303020204" pitchFamily="34" charset="0"/>
              </a:rPr>
              <a:t>Afganisztán</a:t>
            </a:r>
          </a:p>
        </p:txBody>
      </p:sp>
    </p:spTree>
    <p:extLst>
      <p:ext uri="{BB962C8B-B14F-4D97-AF65-F5344CB8AC3E}">
        <p14:creationId xmlns:p14="http://schemas.microsoft.com/office/powerpoint/2010/main" val="36963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13970" y="2711669"/>
            <a:ext cx="11273533" cy="2249213"/>
          </a:xfrm>
        </p:spPr>
        <p:txBody>
          <a:bodyPr>
            <a:noAutofit/>
          </a:bodyPr>
          <a:lstStyle/>
          <a:p>
            <a:r>
              <a:rPr lang="hu-HU" sz="3000" dirty="0">
                <a:latin typeface="Candara" panose="020E0502030303020204" pitchFamily="34" charset="0"/>
              </a:rPr>
              <a:t>A </a:t>
            </a:r>
            <a:r>
              <a:rPr lang="hu-HU" sz="3000" dirty="0" err="1">
                <a:latin typeface="Candara" panose="020E0502030303020204" pitchFamily="34" charset="0"/>
              </a:rPr>
              <a:t>sóbá</a:t>
            </a:r>
            <a:r>
              <a:rPr lang="hu-HU" sz="3000" dirty="0">
                <a:latin typeface="Candara" panose="020E0502030303020204" pitchFamily="34" charset="0"/>
              </a:rPr>
              <a:t>...ász sok...</a:t>
            </a:r>
            <a:r>
              <a:rPr lang="hu-HU" sz="3000" dirty="0" err="1">
                <a:latin typeface="Candara" panose="020E0502030303020204" pitchFamily="34" charset="0"/>
              </a:rPr>
              <a:t>or</a:t>
            </a:r>
            <a:r>
              <a:rPr lang="hu-HU" sz="3000" dirty="0">
                <a:latin typeface="Candara" panose="020E0502030303020204" pitchFamily="34" charset="0"/>
              </a:rPr>
              <a:t> sz...k...</a:t>
            </a:r>
            <a:r>
              <a:rPr lang="hu-HU" sz="3000" dirty="0" err="1">
                <a:latin typeface="Candara" panose="020E0502030303020204" pitchFamily="34" charset="0"/>
              </a:rPr>
              <a:t>tt</a:t>
            </a:r>
            <a:r>
              <a:rPr lang="hu-HU" sz="3000" dirty="0">
                <a:latin typeface="Candara" panose="020E0502030303020204" pitchFamily="34" charset="0"/>
              </a:rPr>
              <a:t> t...l s...k s...t ...</a:t>
            </a:r>
            <a:r>
              <a:rPr lang="hu-HU" sz="3000" dirty="0" err="1">
                <a:latin typeface="Candara" panose="020E0502030303020204" pitchFamily="34" charset="0"/>
              </a:rPr>
              <a:t>órni</a:t>
            </a:r>
            <a:r>
              <a:rPr lang="hu-HU" sz="3000" dirty="0">
                <a:latin typeface="Candara" panose="020E0502030303020204" pitchFamily="34" charset="0"/>
              </a:rPr>
              <a:t> a s...</a:t>
            </a:r>
            <a:r>
              <a:rPr lang="hu-HU" sz="3000" dirty="0" err="1" smtClean="0">
                <a:latin typeface="Candara" panose="020E0502030303020204" pitchFamily="34" charset="0"/>
              </a:rPr>
              <a:t>letre</a:t>
            </a:r>
            <a:r>
              <a:rPr lang="hu-HU" sz="3000" dirty="0" smtClean="0">
                <a:latin typeface="Candara" panose="020E0502030303020204" pitchFamily="34" charset="0"/>
              </a:rPr>
              <a:t>.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13970" y="2711669"/>
            <a:ext cx="11273533" cy="2249213"/>
          </a:xfrm>
        </p:spPr>
        <p:txBody>
          <a:bodyPr>
            <a:noAutofit/>
          </a:bodyPr>
          <a:lstStyle/>
          <a:p>
            <a:r>
              <a:rPr lang="hu-HU" sz="3000" dirty="0">
                <a:latin typeface="Candara" panose="020E0502030303020204" pitchFamily="34" charset="0"/>
              </a:rPr>
              <a:t>A </a:t>
            </a:r>
            <a:r>
              <a:rPr lang="hu-HU" sz="3000" dirty="0" smtClean="0">
                <a:latin typeface="Candara" panose="020E0502030303020204" pitchFamily="34" charset="0"/>
              </a:rPr>
              <a:t>sóbányász sokszor szokott túl sok sót szórni </a:t>
            </a:r>
            <a:r>
              <a:rPr lang="hu-HU" sz="3000" dirty="0">
                <a:latin typeface="Candara" panose="020E0502030303020204" pitchFamily="34" charset="0"/>
              </a:rPr>
              <a:t>a </a:t>
            </a:r>
            <a:r>
              <a:rPr lang="hu-HU" sz="3000" dirty="0" smtClean="0">
                <a:latin typeface="Candara" panose="020E0502030303020204" pitchFamily="34" charset="0"/>
              </a:rPr>
              <a:t>sóletre.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2020-05-08T19:43:57Z</dcterms:created>
  <dcterms:modified xsi:type="dcterms:W3CDTF">2020-05-08T19:44:13Z</dcterms:modified>
</cp:coreProperties>
</file>