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44" autoAdjust="0"/>
    <p:restoredTop sz="94660"/>
  </p:normalViewPr>
  <p:slideViewPr>
    <p:cSldViewPr snapToGrid="0">
      <p:cViewPr varScale="1">
        <p:scale>
          <a:sx n="46" d="100"/>
          <a:sy n="46" d="100"/>
        </p:scale>
        <p:origin x="78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17F8C-6D21-48EE-A01F-60C140425257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5247E-E40E-4FBA-BA03-A1C10CDA957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535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17F8C-6D21-48EE-A01F-60C140425257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5247E-E40E-4FBA-BA03-A1C10CDA957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707620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17F8C-6D21-48EE-A01F-60C140425257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5247E-E40E-4FBA-BA03-A1C10CDA957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794764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17F8C-6D21-48EE-A01F-60C140425257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5247E-E40E-4FBA-BA03-A1C10CDA957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026556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17F8C-6D21-48EE-A01F-60C140425257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5247E-E40E-4FBA-BA03-A1C10CDA957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357960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17F8C-6D21-48EE-A01F-60C140425257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5247E-E40E-4FBA-BA03-A1C10CDA957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69236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17F8C-6D21-48EE-A01F-60C140425257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5247E-E40E-4FBA-BA03-A1C10CDA957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301754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17F8C-6D21-48EE-A01F-60C140425257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5247E-E40E-4FBA-BA03-A1C10CDA957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543423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17F8C-6D21-48EE-A01F-60C140425257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5247E-E40E-4FBA-BA03-A1C10CDA957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680946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17F8C-6D21-48EE-A01F-60C140425257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5247E-E40E-4FBA-BA03-A1C10CDA957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111662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17F8C-6D21-48EE-A01F-60C140425257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5247E-E40E-4FBA-BA03-A1C10CDA957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799526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C17F8C-6D21-48EE-A01F-60C140425257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85247E-E40E-4FBA-BA03-A1C10CDA957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951412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image.freepik.com/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s://image.freepik.com/" TargetMode="Externa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s://image.freepik.com/" TargetMode="Externa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1472241" y="2385714"/>
            <a:ext cx="9144000" cy="1655762"/>
          </a:xfrm>
        </p:spPr>
        <p:txBody>
          <a:bodyPr>
            <a:normAutofit/>
          </a:bodyPr>
          <a:lstStyle/>
          <a:p>
            <a:r>
              <a:rPr lang="hu-HU" sz="10000" dirty="0">
                <a:latin typeface="Candara" panose="020E0502030303020204" pitchFamily="34" charset="0"/>
              </a:rPr>
              <a:t>m</a:t>
            </a:r>
            <a:r>
              <a:rPr lang="hu-HU" sz="10000" dirty="0" smtClean="0">
                <a:latin typeface="Candara" panose="020E0502030303020204" pitchFamily="34" charset="0"/>
              </a:rPr>
              <a:t>agyar nevek</a:t>
            </a:r>
            <a:endParaRPr lang="hu-HU" sz="10000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0120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1472241" y="2385714"/>
            <a:ext cx="9144000" cy="1655762"/>
          </a:xfrm>
        </p:spPr>
        <p:txBody>
          <a:bodyPr>
            <a:normAutofit/>
          </a:bodyPr>
          <a:lstStyle/>
          <a:p>
            <a:r>
              <a:rPr lang="hu-HU" sz="10000" dirty="0" smtClean="0">
                <a:latin typeface="Candara" panose="020E0502030303020204" pitchFamily="34" charset="0"/>
              </a:rPr>
              <a:t>LÁNYOK </a:t>
            </a:r>
            <a:endParaRPr lang="hu-HU" sz="10000" dirty="0">
              <a:latin typeface="Candara" panose="020E0502030303020204" pitchFamily="34" charset="0"/>
            </a:endParaRPr>
          </a:p>
        </p:txBody>
      </p:sp>
      <p:pic>
        <p:nvPicPr>
          <p:cNvPr id="22532" name="Picture 4" descr="https://img.freepik.com/free-photo/attractive-young-curly-african-woman-posing-white-background_171337-16003.jpg?size=338&amp;ext=jpg&amp;fbclid=IwAR0O7NTtkCWiJTEBFDEOoMncRNGIO1f-rFR0gc4hvzMPfRSY_WUDHRtPvoc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16228" y="1394461"/>
            <a:ext cx="3080173" cy="46271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 rot="10800000" flipH="1" flipV="1">
            <a:off x="9470692" y="6408867"/>
            <a:ext cx="296969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>
                <a:hlinkClick r:id="rId3"/>
              </a:rPr>
              <a:t>https://image.freepik.com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34227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403459" y="1166648"/>
            <a:ext cx="11374330" cy="5150069"/>
          </a:xfrm>
        </p:spPr>
        <p:txBody>
          <a:bodyPr>
            <a:no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hu-HU" sz="3000" dirty="0" smtClean="0">
                <a:latin typeface="Candara" panose="020E0502030303020204" pitchFamily="34" charset="0"/>
              </a:rPr>
              <a:t>Mária</a:t>
            </a:r>
          </a:p>
          <a:p>
            <a:pPr marL="742950" indent="-742950">
              <a:buFont typeface="+mj-lt"/>
              <a:buAutoNum type="arabicPeriod"/>
            </a:pPr>
            <a:r>
              <a:rPr lang="hu-HU" sz="3000" dirty="0" smtClean="0">
                <a:latin typeface="Candara" panose="020E0502030303020204" pitchFamily="34" charset="0"/>
              </a:rPr>
              <a:t>Anna</a:t>
            </a:r>
            <a:endParaRPr lang="hu-HU" sz="3000" dirty="0">
              <a:latin typeface="Candara" panose="020E0502030303020204" pitchFamily="34" charset="0"/>
            </a:endParaRPr>
          </a:p>
          <a:p>
            <a:pPr marL="742950" indent="-742950">
              <a:buFont typeface="+mj-lt"/>
              <a:buAutoNum type="arabicPeriod"/>
            </a:pPr>
            <a:r>
              <a:rPr lang="hu-HU" sz="3000" dirty="0" smtClean="0">
                <a:latin typeface="Candara" panose="020E0502030303020204" pitchFamily="34" charset="0"/>
              </a:rPr>
              <a:t>Vivien</a:t>
            </a:r>
            <a:endParaRPr lang="hu-HU" sz="3000" dirty="0">
              <a:latin typeface="Candara" panose="020E0502030303020204" pitchFamily="34" charset="0"/>
            </a:endParaRPr>
          </a:p>
          <a:p>
            <a:pPr marL="742950" indent="-742950">
              <a:buFont typeface="+mj-lt"/>
              <a:buAutoNum type="arabicPeriod"/>
            </a:pPr>
            <a:r>
              <a:rPr lang="hu-HU" sz="3000" dirty="0" smtClean="0">
                <a:latin typeface="Candara" panose="020E0502030303020204" pitchFamily="34" charset="0"/>
              </a:rPr>
              <a:t>Margit</a:t>
            </a:r>
            <a:endParaRPr lang="hu-HU" sz="3000" dirty="0">
              <a:latin typeface="Candara" panose="020E0502030303020204" pitchFamily="34" charset="0"/>
            </a:endParaRPr>
          </a:p>
          <a:p>
            <a:pPr marL="742950" indent="-742950">
              <a:buFont typeface="+mj-lt"/>
              <a:buAutoNum type="arabicPeriod"/>
            </a:pPr>
            <a:r>
              <a:rPr lang="hu-HU" sz="3000" dirty="0" smtClean="0">
                <a:latin typeface="Candara" panose="020E0502030303020204" pitchFamily="34" charset="0"/>
              </a:rPr>
              <a:t>Zsuzsanna</a:t>
            </a:r>
            <a:endParaRPr lang="hu-HU" sz="3000" dirty="0">
              <a:latin typeface="Candara" panose="020E0502030303020204" pitchFamily="34" charset="0"/>
            </a:endParaRPr>
          </a:p>
          <a:p>
            <a:pPr marL="742950" indent="-742950">
              <a:buFont typeface="+mj-lt"/>
              <a:buAutoNum type="arabicPeriod"/>
            </a:pPr>
            <a:r>
              <a:rPr lang="hu-HU" sz="3000" dirty="0" smtClean="0">
                <a:latin typeface="Candara" panose="020E0502030303020204" pitchFamily="34" charset="0"/>
              </a:rPr>
              <a:t>Réka</a:t>
            </a:r>
            <a:endParaRPr lang="hu-HU" sz="3000" dirty="0">
              <a:latin typeface="Candara" panose="020E0502030303020204" pitchFamily="34" charset="0"/>
            </a:endParaRPr>
          </a:p>
          <a:p>
            <a:pPr marL="742950" indent="-742950">
              <a:buFont typeface="+mj-lt"/>
              <a:buAutoNum type="arabicPeriod"/>
            </a:pPr>
            <a:r>
              <a:rPr lang="hu-HU" sz="3000" dirty="0" smtClean="0">
                <a:latin typeface="Candara" panose="020E0502030303020204" pitchFamily="34" charset="0"/>
              </a:rPr>
              <a:t>Mónika</a:t>
            </a:r>
            <a:endParaRPr lang="hu-HU" sz="3000" dirty="0">
              <a:latin typeface="Candara" panose="020E0502030303020204" pitchFamily="34" charset="0"/>
            </a:endParaRPr>
          </a:p>
          <a:p>
            <a:pPr marL="742950" indent="-742950">
              <a:buFont typeface="+mj-lt"/>
              <a:buAutoNum type="arabicPeriod"/>
            </a:pPr>
            <a:r>
              <a:rPr lang="hu-HU" sz="3000" dirty="0" smtClean="0">
                <a:latin typeface="Candara" panose="020E0502030303020204" pitchFamily="34" charset="0"/>
              </a:rPr>
              <a:t>Csenge</a:t>
            </a:r>
            <a:endParaRPr lang="hu-HU" sz="3000" dirty="0">
              <a:latin typeface="Candara" panose="020E0502030303020204" pitchFamily="34" charset="0"/>
            </a:endParaRPr>
          </a:p>
          <a:p>
            <a:pPr marL="742950" indent="-742950">
              <a:buFont typeface="+mj-lt"/>
              <a:buAutoNum type="arabicPeriod"/>
            </a:pPr>
            <a:r>
              <a:rPr lang="hu-HU" sz="3000" dirty="0" smtClean="0">
                <a:latin typeface="Candara" panose="020E0502030303020204" pitchFamily="34" charset="0"/>
              </a:rPr>
              <a:t>Erzsébet</a:t>
            </a:r>
            <a:endParaRPr lang="hu-HU" sz="3000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5680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1472241" y="2385714"/>
            <a:ext cx="9144000" cy="1655762"/>
          </a:xfrm>
        </p:spPr>
        <p:txBody>
          <a:bodyPr>
            <a:normAutofit/>
          </a:bodyPr>
          <a:lstStyle/>
          <a:p>
            <a:r>
              <a:rPr lang="hu-HU" sz="10000" dirty="0" smtClean="0">
                <a:latin typeface="Candara" panose="020E0502030303020204" pitchFamily="34" charset="0"/>
              </a:rPr>
              <a:t>FIÚK </a:t>
            </a:r>
            <a:endParaRPr lang="hu-HU" sz="10000" dirty="0">
              <a:latin typeface="Candara" panose="020E0502030303020204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9211657" y="863796"/>
            <a:ext cx="264822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>
                <a:hlinkClick r:id="rId2"/>
              </a:rPr>
              <a:t>https://image.freepik.com</a:t>
            </a:r>
            <a:endParaRPr lang="tr-TR" dirty="0"/>
          </a:p>
        </p:txBody>
      </p:sp>
      <p:pic>
        <p:nvPicPr>
          <p:cNvPr id="23554" name="Picture 2" descr="https://img.freepik.com/free-photo/portrait-cheerful-young-man_171337-11979.jpg?size=338&amp;ext=jpg&amp;fbclid=IwAR1GNYXHvFnwwPESdzZEu6wNedXP2M1j8cSTm0RR7RkUVFpYPk8hhksB14c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96127" y="1233128"/>
            <a:ext cx="3600274" cy="53844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58290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403459" y="1166648"/>
            <a:ext cx="11374330" cy="5150069"/>
          </a:xfrm>
        </p:spPr>
        <p:txBody>
          <a:bodyPr>
            <a:noAutofit/>
          </a:bodyPr>
          <a:lstStyle/>
          <a:p>
            <a:pPr marL="514350" indent="-514350">
              <a:buAutoNum type="arabicPeriod"/>
            </a:pPr>
            <a:r>
              <a:rPr lang="hu-HU" sz="3000" dirty="0" smtClean="0">
                <a:latin typeface="Candara" panose="020E0502030303020204" pitchFamily="34" charset="0"/>
              </a:rPr>
              <a:t>László</a:t>
            </a:r>
          </a:p>
          <a:p>
            <a:pPr marL="514350" indent="-514350">
              <a:buAutoNum type="arabicPeriod"/>
            </a:pPr>
            <a:r>
              <a:rPr lang="hu-HU" sz="3000" dirty="0" smtClean="0">
                <a:latin typeface="Candara" panose="020E0502030303020204" pitchFamily="34" charset="0"/>
              </a:rPr>
              <a:t>Ödön</a:t>
            </a:r>
            <a:endParaRPr lang="hu-HU" sz="3000" dirty="0">
              <a:latin typeface="Candara" panose="020E0502030303020204" pitchFamily="34" charset="0"/>
            </a:endParaRPr>
          </a:p>
          <a:p>
            <a:pPr marL="742950" indent="-742950">
              <a:buFont typeface="+mj-lt"/>
              <a:buAutoNum type="arabicPeriod"/>
            </a:pPr>
            <a:r>
              <a:rPr lang="hu-HU" sz="3000" dirty="0" smtClean="0">
                <a:latin typeface="Candara" panose="020E0502030303020204" pitchFamily="34" charset="0"/>
              </a:rPr>
              <a:t>Kálmán</a:t>
            </a:r>
            <a:endParaRPr lang="hu-HU" sz="3000" dirty="0">
              <a:latin typeface="Candara" panose="020E0502030303020204" pitchFamily="34" charset="0"/>
            </a:endParaRPr>
          </a:p>
          <a:p>
            <a:pPr marL="742950" indent="-742950">
              <a:buFont typeface="+mj-lt"/>
              <a:buAutoNum type="arabicPeriod"/>
            </a:pPr>
            <a:r>
              <a:rPr lang="hu-HU" sz="3000" dirty="0" smtClean="0">
                <a:latin typeface="Candara" panose="020E0502030303020204" pitchFamily="34" charset="0"/>
              </a:rPr>
              <a:t>Sándor</a:t>
            </a:r>
            <a:endParaRPr lang="hu-HU" sz="3000" dirty="0">
              <a:latin typeface="Candara" panose="020E0502030303020204" pitchFamily="34" charset="0"/>
            </a:endParaRPr>
          </a:p>
          <a:p>
            <a:pPr marL="742950" indent="-742950">
              <a:buFont typeface="+mj-lt"/>
              <a:buAutoNum type="arabicPeriod"/>
            </a:pPr>
            <a:r>
              <a:rPr lang="hu-HU" sz="3000" dirty="0" smtClean="0">
                <a:latin typeface="Candara" panose="020E0502030303020204" pitchFamily="34" charset="0"/>
              </a:rPr>
              <a:t>Ádám</a:t>
            </a:r>
            <a:endParaRPr lang="hu-HU" sz="3000" dirty="0">
              <a:latin typeface="Candara" panose="020E0502030303020204" pitchFamily="34" charset="0"/>
            </a:endParaRPr>
          </a:p>
          <a:p>
            <a:pPr marL="742950" indent="-742950">
              <a:buFont typeface="+mj-lt"/>
              <a:buAutoNum type="arabicPeriod"/>
            </a:pPr>
            <a:r>
              <a:rPr lang="hu-HU" sz="3000" dirty="0" smtClean="0">
                <a:latin typeface="Candara" panose="020E0502030303020204" pitchFamily="34" charset="0"/>
              </a:rPr>
              <a:t>Zsigmond</a:t>
            </a:r>
            <a:endParaRPr lang="hu-HU" sz="3000" dirty="0">
              <a:latin typeface="Candara" panose="020E0502030303020204" pitchFamily="34" charset="0"/>
            </a:endParaRPr>
          </a:p>
          <a:p>
            <a:pPr marL="742950" indent="-742950">
              <a:buFont typeface="+mj-lt"/>
              <a:buAutoNum type="arabicPeriod"/>
            </a:pPr>
            <a:r>
              <a:rPr lang="hu-HU" sz="3000" dirty="0" smtClean="0">
                <a:latin typeface="Candara" panose="020E0502030303020204" pitchFamily="34" charset="0"/>
              </a:rPr>
              <a:t>Zoltán</a:t>
            </a:r>
          </a:p>
          <a:p>
            <a:pPr marL="742950" indent="-742950">
              <a:buFont typeface="+mj-lt"/>
              <a:buAutoNum type="arabicPeriod"/>
            </a:pPr>
            <a:r>
              <a:rPr lang="hu-HU" sz="3000" dirty="0" smtClean="0">
                <a:latin typeface="Candara" panose="020E0502030303020204" pitchFamily="34" charset="0"/>
              </a:rPr>
              <a:t>Jakab</a:t>
            </a:r>
          </a:p>
          <a:p>
            <a:pPr marL="742950" indent="-742950">
              <a:buFont typeface="+mj-lt"/>
              <a:buAutoNum type="arabicPeriod"/>
            </a:pPr>
            <a:r>
              <a:rPr lang="hu-HU" sz="3000" dirty="0" smtClean="0">
                <a:latin typeface="Candara" panose="020E0502030303020204" pitchFamily="34" charset="0"/>
              </a:rPr>
              <a:t>Tamás</a:t>
            </a:r>
            <a:endParaRPr lang="hu-HU" sz="3000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2995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1682805" y="1182557"/>
            <a:ext cx="9144000" cy="1655762"/>
          </a:xfrm>
        </p:spPr>
        <p:txBody>
          <a:bodyPr>
            <a:normAutofit fontScale="70000" lnSpcReduction="20000"/>
          </a:bodyPr>
          <a:lstStyle/>
          <a:p>
            <a:r>
              <a:rPr lang="hu-HU" sz="10000" dirty="0" smtClean="0">
                <a:latin typeface="Candara" panose="020E0502030303020204" pitchFamily="34" charset="0"/>
              </a:rPr>
              <a:t>KONTINENSEK ÉS ORSZÁGOK</a:t>
            </a:r>
            <a:endParaRPr lang="hu-HU" sz="10000" dirty="0">
              <a:latin typeface="Candara" panose="020E0502030303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9502692" y="6488668"/>
            <a:ext cx="264822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>
                <a:hlinkClick r:id="rId2"/>
              </a:rPr>
              <a:t>https://image.freepik.com</a:t>
            </a:r>
            <a:endParaRPr lang="tr-TR" dirty="0"/>
          </a:p>
        </p:txBody>
      </p:sp>
      <p:pic>
        <p:nvPicPr>
          <p:cNvPr id="24578" name="Picture 2" descr="https://img.freepik.com/free-vector/grey-world-map_1053-431.jpg?size=338&amp;ext=jpg&amp;fbclid=IwAR2YToRzXhDRf5BmoaA9YTnimaXUq-OKn_-w93Tovpt-iBO6l37R6vMpP4M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7660" y="2679302"/>
            <a:ext cx="3809365" cy="38093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2416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403459" y="1166648"/>
            <a:ext cx="11374330" cy="5150069"/>
          </a:xfrm>
        </p:spPr>
        <p:txBody>
          <a:bodyPr>
            <a:noAutofit/>
          </a:bodyPr>
          <a:lstStyle/>
          <a:p>
            <a:pPr marL="514350" indent="-514350">
              <a:buAutoNum type="arabicPeriod"/>
            </a:pPr>
            <a:r>
              <a:rPr lang="hu-HU" sz="3000" dirty="0" smtClean="0">
                <a:latin typeface="Candara" panose="020E0502030303020204" pitchFamily="34" charset="0"/>
              </a:rPr>
              <a:t>Afrika</a:t>
            </a:r>
          </a:p>
          <a:p>
            <a:pPr marL="514350" indent="-514350">
              <a:buAutoNum type="arabicPeriod"/>
            </a:pPr>
            <a:r>
              <a:rPr lang="hu-HU" sz="3000" dirty="0" smtClean="0">
                <a:latin typeface="Candara" panose="020E0502030303020204" pitchFamily="34" charset="0"/>
              </a:rPr>
              <a:t>Ausztrália</a:t>
            </a:r>
            <a:endParaRPr lang="hu-HU" sz="3000" dirty="0">
              <a:latin typeface="Candara" panose="020E0502030303020204" pitchFamily="34" charset="0"/>
            </a:endParaRPr>
          </a:p>
          <a:p>
            <a:pPr marL="742950" indent="-742950">
              <a:buFont typeface="+mj-lt"/>
              <a:buAutoNum type="arabicPeriod"/>
            </a:pPr>
            <a:r>
              <a:rPr lang="hu-HU" sz="3000" dirty="0" smtClean="0">
                <a:latin typeface="Candara" panose="020E0502030303020204" pitchFamily="34" charset="0"/>
              </a:rPr>
              <a:t>Európa</a:t>
            </a:r>
            <a:endParaRPr lang="hu-HU" sz="3000" dirty="0">
              <a:latin typeface="Candara" panose="020E0502030303020204" pitchFamily="34" charset="0"/>
            </a:endParaRPr>
          </a:p>
          <a:p>
            <a:pPr marL="742950" indent="-742950">
              <a:buFont typeface="+mj-lt"/>
              <a:buAutoNum type="arabicPeriod"/>
            </a:pPr>
            <a:r>
              <a:rPr lang="hu-HU" sz="3000" dirty="0" smtClean="0">
                <a:latin typeface="Candara" panose="020E0502030303020204" pitchFamily="34" charset="0"/>
              </a:rPr>
              <a:t>Albánia</a:t>
            </a:r>
          </a:p>
          <a:p>
            <a:pPr marL="742950" indent="-742950">
              <a:buFont typeface="+mj-lt"/>
              <a:buAutoNum type="arabicPeriod"/>
            </a:pPr>
            <a:r>
              <a:rPr lang="hu-HU" sz="3000" dirty="0" smtClean="0">
                <a:latin typeface="Candara" panose="020E0502030303020204" pitchFamily="34" charset="0"/>
              </a:rPr>
              <a:t>Kambodzsa</a:t>
            </a:r>
            <a:endParaRPr lang="hu-HU" sz="3000" dirty="0">
              <a:latin typeface="Candara" panose="020E0502030303020204" pitchFamily="34" charset="0"/>
            </a:endParaRPr>
          </a:p>
          <a:p>
            <a:pPr marL="742950" indent="-742950">
              <a:buFont typeface="+mj-lt"/>
              <a:buAutoNum type="arabicPeriod"/>
            </a:pPr>
            <a:r>
              <a:rPr lang="hu-HU" sz="3000" dirty="0" smtClean="0">
                <a:latin typeface="Candara" panose="020E0502030303020204" pitchFamily="34" charset="0"/>
              </a:rPr>
              <a:t>Örményország</a:t>
            </a:r>
            <a:endParaRPr lang="hu-HU" sz="3000" dirty="0">
              <a:latin typeface="Candara" panose="020E0502030303020204" pitchFamily="34" charset="0"/>
            </a:endParaRPr>
          </a:p>
          <a:p>
            <a:pPr marL="742950" indent="-742950">
              <a:buFont typeface="+mj-lt"/>
              <a:buAutoNum type="arabicPeriod"/>
            </a:pPr>
            <a:r>
              <a:rPr lang="hu-HU" sz="3000" dirty="0" smtClean="0">
                <a:latin typeface="Candara" panose="020E0502030303020204" pitchFamily="34" charset="0"/>
              </a:rPr>
              <a:t>Kanada</a:t>
            </a:r>
            <a:endParaRPr lang="hu-HU" sz="3000" dirty="0">
              <a:latin typeface="Candara" panose="020E0502030303020204" pitchFamily="34" charset="0"/>
            </a:endParaRPr>
          </a:p>
          <a:p>
            <a:pPr marL="742950" indent="-742950">
              <a:buFont typeface="+mj-lt"/>
              <a:buAutoNum type="arabicPeriod"/>
            </a:pPr>
            <a:r>
              <a:rPr lang="hu-HU" sz="3000" dirty="0" smtClean="0">
                <a:latin typeface="Candara" panose="020E0502030303020204" pitchFamily="34" charset="0"/>
              </a:rPr>
              <a:t>Irán</a:t>
            </a:r>
          </a:p>
          <a:p>
            <a:pPr marL="742950" indent="-742950">
              <a:buFont typeface="+mj-lt"/>
              <a:buAutoNum type="arabicPeriod"/>
            </a:pPr>
            <a:r>
              <a:rPr lang="hu-HU" sz="3000" dirty="0" smtClean="0">
                <a:latin typeface="Candara" panose="020E0502030303020204" pitchFamily="34" charset="0"/>
              </a:rPr>
              <a:t>Afganisztán</a:t>
            </a:r>
          </a:p>
        </p:txBody>
      </p:sp>
    </p:spTree>
    <p:extLst>
      <p:ext uri="{BB962C8B-B14F-4D97-AF65-F5344CB8AC3E}">
        <p14:creationId xmlns:p14="http://schemas.microsoft.com/office/powerpoint/2010/main" val="3696369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413970" y="2711669"/>
            <a:ext cx="11273533" cy="2249213"/>
          </a:xfrm>
        </p:spPr>
        <p:txBody>
          <a:bodyPr>
            <a:noAutofit/>
          </a:bodyPr>
          <a:lstStyle/>
          <a:p>
            <a:r>
              <a:rPr lang="hu-HU" sz="3000" dirty="0">
                <a:latin typeface="Candara" panose="020E0502030303020204" pitchFamily="34" charset="0"/>
              </a:rPr>
              <a:t>A </a:t>
            </a:r>
            <a:r>
              <a:rPr lang="hu-HU" sz="3000" dirty="0" err="1">
                <a:latin typeface="Candara" panose="020E0502030303020204" pitchFamily="34" charset="0"/>
              </a:rPr>
              <a:t>sóbá</a:t>
            </a:r>
            <a:r>
              <a:rPr lang="hu-HU" sz="3000" dirty="0">
                <a:latin typeface="Candara" panose="020E0502030303020204" pitchFamily="34" charset="0"/>
              </a:rPr>
              <a:t>...ász sok...</a:t>
            </a:r>
            <a:r>
              <a:rPr lang="hu-HU" sz="3000" dirty="0" err="1">
                <a:latin typeface="Candara" panose="020E0502030303020204" pitchFamily="34" charset="0"/>
              </a:rPr>
              <a:t>or</a:t>
            </a:r>
            <a:r>
              <a:rPr lang="hu-HU" sz="3000" dirty="0">
                <a:latin typeface="Candara" panose="020E0502030303020204" pitchFamily="34" charset="0"/>
              </a:rPr>
              <a:t> sz...k...</a:t>
            </a:r>
            <a:r>
              <a:rPr lang="hu-HU" sz="3000" dirty="0" err="1">
                <a:latin typeface="Candara" panose="020E0502030303020204" pitchFamily="34" charset="0"/>
              </a:rPr>
              <a:t>tt</a:t>
            </a:r>
            <a:r>
              <a:rPr lang="hu-HU" sz="3000" dirty="0">
                <a:latin typeface="Candara" panose="020E0502030303020204" pitchFamily="34" charset="0"/>
              </a:rPr>
              <a:t> t...l s...k s...t ...</a:t>
            </a:r>
            <a:r>
              <a:rPr lang="hu-HU" sz="3000" dirty="0" err="1">
                <a:latin typeface="Candara" panose="020E0502030303020204" pitchFamily="34" charset="0"/>
              </a:rPr>
              <a:t>órni</a:t>
            </a:r>
            <a:r>
              <a:rPr lang="hu-HU" sz="3000" dirty="0">
                <a:latin typeface="Candara" panose="020E0502030303020204" pitchFamily="34" charset="0"/>
              </a:rPr>
              <a:t> a s...</a:t>
            </a:r>
            <a:r>
              <a:rPr lang="hu-HU" sz="3000" dirty="0" err="1" smtClean="0">
                <a:latin typeface="Candara" panose="020E0502030303020204" pitchFamily="34" charset="0"/>
              </a:rPr>
              <a:t>letre</a:t>
            </a:r>
            <a:r>
              <a:rPr lang="hu-HU" sz="3000" dirty="0" smtClean="0">
                <a:latin typeface="Candara" panose="020E0502030303020204" pitchFamily="34" charset="0"/>
              </a:rPr>
              <a:t>.</a:t>
            </a:r>
            <a:endParaRPr lang="hu-HU" sz="3000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7050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413970" y="2711669"/>
            <a:ext cx="11273533" cy="2249213"/>
          </a:xfrm>
        </p:spPr>
        <p:txBody>
          <a:bodyPr>
            <a:noAutofit/>
          </a:bodyPr>
          <a:lstStyle/>
          <a:p>
            <a:r>
              <a:rPr lang="hu-HU" sz="3000" dirty="0">
                <a:latin typeface="Candara" panose="020E0502030303020204" pitchFamily="34" charset="0"/>
              </a:rPr>
              <a:t>A </a:t>
            </a:r>
            <a:r>
              <a:rPr lang="hu-HU" sz="3000" dirty="0" smtClean="0">
                <a:latin typeface="Candara" panose="020E0502030303020204" pitchFamily="34" charset="0"/>
              </a:rPr>
              <a:t>sóbányász sokszor szokott túl sok sót szórni </a:t>
            </a:r>
            <a:r>
              <a:rPr lang="hu-HU" sz="3000" dirty="0">
                <a:latin typeface="Candara" panose="020E0502030303020204" pitchFamily="34" charset="0"/>
              </a:rPr>
              <a:t>a </a:t>
            </a:r>
            <a:r>
              <a:rPr lang="hu-HU" sz="3000" dirty="0" smtClean="0">
                <a:latin typeface="Candara" panose="020E0502030303020204" pitchFamily="34" charset="0"/>
              </a:rPr>
              <a:t>sóletre.</a:t>
            </a:r>
            <a:endParaRPr lang="hu-HU" sz="3000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0356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82</Words>
  <Application>Microsoft Office PowerPoint</Application>
  <PresentationFormat>Widescreen</PresentationFormat>
  <Paragraphs>36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Candara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Éva Tóth</dc:creator>
  <cp:lastModifiedBy>Éva Tóth</cp:lastModifiedBy>
  <cp:revision>1</cp:revision>
  <dcterms:created xsi:type="dcterms:W3CDTF">2020-05-08T19:43:57Z</dcterms:created>
  <dcterms:modified xsi:type="dcterms:W3CDTF">2020-05-08T19:44:13Z</dcterms:modified>
</cp:coreProperties>
</file>