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zersenyurt.net/dersler/elkmot/ELK_MOT_SUR_0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ENDÜVİ DEVRESİ MODELİ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62125"/>
            <a:ext cx="9306808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39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62150"/>
            <a:ext cx="10058400" cy="392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28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UYARTIM DEVRESİ</a:t>
            </a:r>
            <a:endParaRPr lang="tr-TR" dirty="0"/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7767" y="1823961"/>
            <a:ext cx="7632362" cy="42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DOĞRU AKIM ŞÖNT MOTOR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2493" y="1872591"/>
            <a:ext cx="6999667" cy="41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5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71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1335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http://www.ozersenyurt.net/dersler/elkmot/ELK_MOT_SUR_01.pdf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26</TotalTime>
  <Words>13</Words>
  <Application>Microsoft Office PowerPoint</Application>
  <PresentationFormat>Geniş ekran</PresentationFormat>
  <Paragraphs>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NMYO Tema</vt:lpstr>
      <vt:lpstr>PowerPoint Sunusu</vt:lpstr>
      <vt:lpstr>ENDÜVİ DEVRESİ MODELİ</vt:lpstr>
      <vt:lpstr>PowerPoint Sunusu</vt:lpstr>
      <vt:lpstr>UYARTIM DEVRESİ</vt:lpstr>
      <vt:lpstr>DOĞRU AKIM ŞÖNT MOTOR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7</cp:revision>
  <dcterms:created xsi:type="dcterms:W3CDTF">2020-01-28T19:32:52Z</dcterms:created>
  <dcterms:modified xsi:type="dcterms:W3CDTF">2020-01-29T08:13:32Z</dcterms:modified>
</cp:coreProperties>
</file>