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2/18/18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Предлог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32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Например: Димитър вървеше през ливадата. Димитър вървеше през окосената ливада.</a:t>
            </a:r>
          </a:p>
          <a:p>
            <a:r>
              <a:rPr lang="bg-BG" dirty="0"/>
              <a:t>Списък на най-употребявани предлози:</a:t>
            </a:r>
          </a:p>
          <a:p>
            <a:r>
              <a:rPr lang="bg-BG" dirty="0" smtClean="0"/>
              <a:t>Без,вместо,в,връз,всред,във,въз,въпреки,върху,до,додето,докъм,допреди,досред,за,зад,заради,из,извън,иззад,измежду,изпод,като,край,към,между,на,над,накрай,наместо,насред,низ,о,около,освен,открай,откъм,под,покрай,помежду,поради,посред,пред,преди,през,при,против,пряко,с,свръх,след,според,спрямо,сред,срещу,със,у,чрез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897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Видове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 smtClean="0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Според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образуването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делят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прости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сложни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Просто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без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във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въз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въпреки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към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между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низ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чрез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Пример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Към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обяд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показаха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сиви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облаци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Сложни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вместо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връз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върху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додето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докъм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допреди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заради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извън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иззад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измежду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изпод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наместо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около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освен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откъм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помежду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поради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свръх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според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спроти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спрямо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срещу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8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: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место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место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Пример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Около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гарата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ливади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в+сред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из+между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из+под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mr-IN" dirty="0"/>
              <a:t/>
            </a:r>
            <a:br>
              <a:rPr lang="mr-IN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577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Предлогът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неизменяема</a:t>
            </a:r>
            <a:r>
              <a:rPr lang="en-US" dirty="0"/>
              <a:t>, </a:t>
            </a:r>
            <a:r>
              <a:rPr lang="en-US" dirty="0" err="1"/>
              <a:t>несамостоятелна</a:t>
            </a:r>
            <a:r>
              <a:rPr lang="en-US" dirty="0"/>
              <a:t> </a:t>
            </a:r>
            <a:r>
              <a:rPr lang="en-US" dirty="0" err="1"/>
              <a:t>част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речта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стои</a:t>
            </a:r>
            <a:r>
              <a:rPr lang="en-US" dirty="0"/>
              <a:t>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граматическо</a:t>
            </a:r>
            <a:r>
              <a:rPr lang="en-US" dirty="0"/>
              <a:t> </a:t>
            </a:r>
            <a:r>
              <a:rPr lang="en-US" dirty="0" err="1"/>
              <a:t>име</a:t>
            </a:r>
            <a:r>
              <a:rPr lang="en-US" dirty="0"/>
              <a:t> (</a:t>
            </a:r>
            <a:r>
              <a:rPr lang="en-US" dirty="0" err="1"/>
              <a:t>съществително</a:t>
            </a:r>
            <a:r>
              <a:rPr lang="en-US" dirty="0"/>
              <a:t>, </a:t>
            </a:r>
            <a:r>
              <a:rPr lang="en-US" dirty="0" err="1"/>
              <a:t>прилагателно</a:t>
            </a:r>
            <a:r>
              <a:rPr lang="en-US" dirty="0"/>
              <a:t>, </a:t>
            </a:r>
            <a:r>
              <a:rPr lang="en-US" dirty="0" err="1"/>
              <a:t>числително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местоимение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изразява</a:t>
            </a:r>
            <a:r>
              <a:rPr lang="en-US" dirty="0"/>
              <a:t> </a:t>
            </a:r>
            <a:r>
              <a:rPr lang="en-US" dirty="0" err="1"/>
              <a:t>синтактичната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зависимост</a:t>
            </a:r>
            <a:r>
              <a:rPr lang="en-US" dirty="0" smtClean="0"/>
              <a:t>.</a:t>
            </a:r>
            <a:endParaRPr lang="bg-BG" dirty="0"/>
          </a:p>
          <a:p>
            <a:endParaRPr lang="tr-TR" dirty="0"/>
          </a:p>
          <a:p>
            <a:r>
              <a:rPr lang="en-US" dirty="0" err="1"/>
              <a:t>Например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изречението</a:t>
            </a:r>
            <a:r>
              <a:rPr lang="en-US" dirty="0"/>
              <a:t> „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март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валят</a:t>
            </a:r>
            <a:r>
              <a:rPr lang="en-US" dirty="0"/>
              <a:t> </a:t>
            </a:r>
            <a:r>
              <a:rPr lang="en-US" dirty="0" err="1"/>
              <a:t>дъждове</a:t>
            </a:r>
            <a:r>
              <a:rPr lang="en-US" dirty="0"/>
              <a:t>, </a:t>
            </a:r>
            <a:r>
              <a:rPr lang="en-US" dirty="0" err="1"/>
              <a:t>особено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средата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месеца</a:t>
            </a:r>
            <a:r>
              <a:rPr lang="en-US" dirty="0"/>
              <a:t>.“ </a:t>
            </a:r>
            <a:r>
              <a:rPr lang="en-US" dirty="0" err="1"/>
              <a:t>През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предлози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9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985652"/>
            <a:ext cx="10058400" cy="518654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Когато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свързване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2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едната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пояснение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към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другата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говорим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подчинителна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връзка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Главната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зависимата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дума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могат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свържат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чрез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наречени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Предлозите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показват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отношенията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зависимост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между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думите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простото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Най-често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употребяваните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българския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език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над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под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пред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зад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към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през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край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върху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срещу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между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във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Например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Петър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говори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Мария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домашното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Той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обади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Калин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защото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беше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зает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Вървяхме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през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парка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Бяхме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зад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училището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играем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волейбол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Аз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съм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училище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един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половина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седем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петнадесет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6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Замяната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неприемлива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гледна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точка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българската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книжовноезикова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норма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често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срещана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диалектно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равнище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западните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говори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Утивът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Влашку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Разградско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);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Самокофшо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праиш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Самоковско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);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Одих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Совийу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Брезнишко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);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Ке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иде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градо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Благоевградско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.).</a:t>
            </a:r>
          </a:p>
          <a:p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Един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по-особен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случай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замяната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предлози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разговорната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реч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изрази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типа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отивам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нацентъра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чакам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центъра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“, „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намирам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центъра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“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обаче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обясни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диалектно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влияние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защото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нетипичен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големите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български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градове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по-малките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селища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намиращи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непосредствена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близост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тях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Така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например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София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подобни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конструкции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употребява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предлогът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Самоков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Перник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 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Бургас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Варна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хората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отиват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центъра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“,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Несебър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Балчик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 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latin typeface="Times New Roman" charset="0"/>
                <a:ea typeface="Times New Roman" charset="0"/>
                <a:cs typeface="Times New Roman" charset="0"/>
              </a:rPr>
              <a:t>центъра</a:t>
            </a:r>
            <a:r>
              <a:rPr lang="mr-IN" b="1" i="1" dirty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Освен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това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той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единственият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употребяван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израз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сравнително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големи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градове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Търново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Габрово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Севлиево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Ловеч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обаче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сравнение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София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Варна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Бургас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също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относително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малки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площ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население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9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Причината за това трябва да се търси в начина на организация на градското пространство в различните типове населени места. Характерно за по-малките селища е ориентирането им около един-единствен градски център – площад или главна улица. Обратно на това, при големите градове понятието градски център обхваща няколко площада и свързващите ги улици. Изразът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„отивам в центъра“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в случая предполага навлизане във вътрешността на едно обширно пространство, каквото представлява центърът на големите градове, за да се достигне до някой от съставящите го компоненти, който реално е крайната цел на движението. Центровете на по-малките селища пък са напълно обозримо пространство, което се възприема като единно и неделимо на по-малки елементи цяло, върху което се намират обектите, евентуална цел на движението. Ето защо тук се предпочита предлог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който в случая функционира като синоним на предлога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върху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5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Предлозите са служебни думи, т.е. спомагателни думи, защото изразяват връзката на думата пред която стоят с други думи в изречението. Винаги стоят пред някое име – съществително, местоимение, числително и </a:t>
            </a:r>
            <a:r>
              <a:rPr lang="bg-BG" dirty="0" err="1"/>
              <a:t>д.п</a:t>
            </a:r>
            <a:r>
              <a:rPr lang="bg-BG" dirty="0"/>
              <a:t>. Предлозите винаги се употребяват в една и съща форма и затова са неизменяема част на речта. Те се пишат отделно, но се изговарят слято със следващата дума.</a:t>
            </a:r>
          </a:p>
          <a:p>
            <a:r>
              <a:rPr lang="bg-BG" dirty="0"/>
              <a:t>В българския език се употребяват около 50 предлога. Най-употребяваният предлог е на. С него се означава време, място и притежание и други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289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Примери за илюстрация на горните твърдения: Иванчо спря новата си кола пред дома на Марийка. Думата пред служи да свърже глагола спря със съществителното име дома. Тя показва място и уточнява къде се върши действието ( къде спря колата? – пред дома ). Думата пред не се променя по форма – неизменяема е. В същото изречение думата на стои пред съществителното име Марийка и го свързва с друго съществително име – дома. Тази дума ( предлога ) – на показва друго отношение – </a:t>
            </a:r>
            <a:r>
              <a:rPr lang="bg-BG" dirty="0" smtClean="0"/>
              <a:t>притежание </a:t>
            </a:r>
            <a:r>
              <a:rPr lang="bg-BG" dirty="0"/>
              <a:t>( чий дом ? – на Марийка </a:t>
            </a:r>
            <a:r>
              <a:rPr lang="bg-BG" dirty="0" smtClean="0"/>
              <a:t>).</a:t>
            </a:r>
          </a:p>
          <a:p>
            <a:r>
              <a:rPr lang="bg-BG" dirty="0"/>
              <a:t>В изречението Замръзнахме в Пловдив предлогът –в, взет вън от изречението, не изпъква със свое самостоятелно значение като останалите думи, но той служи за връзка между тях и заедно със съществителното име Пловдив уточнява къде се извършва глаголното 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70276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000" dirty="0">
                <a:latin typeface="Times New Roman" charset="0"/>
                <a:ea typeface="Times New Roman" charset="0"/>
                <a:cs typeface="Times New Roman" charset="0"/>
              </a:rPr>
              <a:t>Най-често използвани определения на понятието </a:t>
            </a:r>
            <a:r>
              <a:rPr lang="bg-BG" sz="4000" dirty="0" smtClean="0">
                <a:latin typeface="Times New Roman" charset="0"/>
                <a:ea typeface="Times New Roman" charset="0"/>
                <a:cs typeface="Times New Roman" charset="0"/>
              </a:rPr>
              <a:t>предлог</a:t>
            </a:r>
            <a:endParaRPr lang="tr-TR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Служебни думи, които показват връзка на съществителното име ( или на негов заместник ) с други думи от изречението, се наричат предлози. Те разкриват най-разнообразни отношения в изречението. Самостоятелно не се употребяват. Всички предлози имат нещо общо. То е : обикновено са едносрични, по форма не се изменят, но се вмъкват между другите думи, за да изразят и уточнят отношенията им. Предлозите най-често свързват съществителното име с глагол или съществително със съществително. Предлогът стои пред съществителното, но ако то има определение, стои пред определението му. Например: </a:t>
            </a:r>
            <a:r>
              <a:rPr lang="bg-BG" dirty="0" err="1"/>
              <a:t>Касон</a:t>
            </a:r>
            <a:r>
              <a:rPr lang="bg-BG" dirty="0"/>
              <a:t> вървеше из гората. </a:t>
            </a:r>
            <a:r>
              <a:rPr lang="bg-BG" dirty="0" err="1"/>
              <a:t>Касан</a:t>
            </a:r>
            <a:r>
              <a:rPr lang="bg-BG" dirty="0"/>
              <a:t> вървеше из тъмната гора.</a:t>
            </a:r>
          </a:p>
          <a:p>
            <a:r>
              <a:rPr lang="bg-BG" dirty="0"/>
              <a:t>Предлогът е неизменяема, несамостойна част на речта, която стои пред имена, местоимения или именни словосъчетания и служи за изразяване на смисловите отношения – пространствени, временни, причинни, целеви и други.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074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Предлозите са служебни думи, които показват връзка на съществителното ( или негов заместник ) с други думи.</a:t>
            </a:r>
          </a:p>
          <a:p>
            <a:r>
              <a:rPr lang="bg-BG" dirty="0"/>
              <a:t>В изречението предлозите участват в подчинителни словосъчетания. Чрез предлозите се осъществява предложно свързване на думите в изречението.</a:t>
            </a:r>
          </a:p>
          <a:p>
            <a:r>
              <a:rPr lang="bg-BG" dirty="0"/>
              <a:t>Предлозите нямат собствено </a:t>
            </a:r>
            <a:r>
              <a:rPr lang="bg-BG" dirty="0" err="1"/>
              <a:t>ликсикално</a:t>
            </a:r>
            <a:r>
              <a:rPr lang="bg-BG" dirty="0"/>
              <a:t> значение.</a:t>
            </a:r>
          </a:p>
          <a:p>
            <a:r>
              <a:rPr lang="bg-BG" dirty="0"/>
              <a:t>Повечето представки произлизат от предлози: пред-, в-, на-, (предвидя, вплета, намачквам)</a:t>
            </a:r>
          </a:p>
          <a:p>
            <a:r>
              <a:rPr lang="bg-BG" dirty="0"/>
              <a:t>Например: Човекът стоеше пред врата. Документите се приемат в новата сграда на училището.</a:t>
            </a:r>
          </a:p>
          <a:p>
            <a:r>
              <a:rPr lang="bg-BG" dirty="0"/>
              <a:t>Предлогът стои пред съществителното име, но ако има определение, стои пред определението на съответното съществително име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950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7</TotalTime>
  <Words>855</Words>
  <Application>Microsoft Macintosh PowerPoint</Application>
  <PresentationFormat>Geniş Ekran</PresentationFormat>
  <Paragraphs>42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Cambria</vt:lpstr>
      <vt:lpstr>Mangal</vt:lpstr>
      <vt:lpstr>Rockwell</vt:lpstr>
      <vt:lpstr>Rockwell Condensed</vt:lpstr>
      <vt:lpstr>Rockwell Extra Bold</vt:lpstr>
      <vt:lpstr>Times New Roman</vt:lpstr>
      <vt:lpstr>Wingdings</vt:lpstr>
      <vt:lpstr>Calibri</vt:lpstr>
      <vt:lpstr>Ağaç Türü</vt:lpstr>
      <vt:lpstr>Предлог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Най-често използвани определения на понятието предлог</vt:lpstr>
      <vt:lpstr>PowerPoint Sunusu</vt:lpstr>
      <vt:lpstr>PowerPoint Sunusu</vt:lpstr>
      <vt:lpstr>Видове предлози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</dc:title>
  <dc:creator>sadık hacı</dc:creator>
  <cp:lastModifiedBy>sadık hacı</cp:lastModifiedBy>
  <cp:revision>1</cp:revision>
  <dcterms:created xsi:type="dcterms:W3CDTF">2018-02-18T20:49:10Z</dcterms:created>
  <dcterms:modified xsi:type="dcterms:W3CDTF">2018-02-18T20:56:13Z</dcterms:modified>
</cp:coreProperties>
</file>