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5" r:id="rId2"/>
    <p:sldId id="296" r:id="rId3"/>
    <p:sldId id="299" r:id="rId4"/>
    <p:sldId id="297" r:id="rId5"/>
    <p:sldId id="298" r:id="rId6"/>
    <p:sldId id="300" r:id="rId7"/>
    <p:sldId id="301" r:id="rId8"/>
    <p:sldId id="302" r:id="rId9"/>
    <p:sldId id="303" r:id="rId10"/>
    <p:sldId id="30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FUARCILIKTA KULLANILAN TEMEL KAVRAMLAR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FUAR NEDİR?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75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Zaman Tablosu: Fuar alanında yapılacak kurulma, sökülme ve fuar alanını boşaltma çalışmalarını gün ve saatiyle belirten tablodur.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Ziyaretçi Kartı: Fuarı ziyarete gelen kişinin ismini ve hangi firmadan olduğunu belirten karttır.</a:t>
            </a:r>
          </a:p>
          <a:p>
            <a:pPr algn="just">
              <a:lnSpc>
                <a:spcPct val="150000"/>
              </a:lnSpc>
            </a:pPr>
            <a:r>
              <a:rPr lang="tr-TR" sz="2000"/>
              <a:t>Ziyaretçi: Fuarı ziyaret eden ürün teşhir etmeyip ürünleri inceleyen kişilerdir.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48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dirty="0" err="1" smtClean="0"/>
              <a:t>Megep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2400" dirty="0"/>
              <a:t>Online Fuar: Organizasyonu süre gelen fuarın kameralar yardımı ile internetten izlenebilen halidir.</a:t>
            </a:r>
          </a:p>
          <a:p>
            <a:pPr algn="just">
              <a:lnSpc>
                <a:spcPct val="160000"/>
              </a:lnSpc>
            </a:pPr>
            <a:r>
              <a:rPr lang="tr-TR" sz="2400" dirty="0"/>
              <a:t>Basın Kiti: Medya mensuplarına verilmek üzere hazırlanan basın bülteni, firma broşürü vs. içeren dosyadır.</a:t>
            </a:r>
          </a:p>
        </p:txBody>
      </p:sp>
    </p:spTree>
    <p:extLst>
      <p:ext uri="{BB962C8B-B14F-4D97-AF65-F5344CB8AC3E}">
        <p14:creationId xmlns:p14="http://schemas.microsoft.com/office/powerpoint/2010/main" val="14938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en-US" sz="2400" dirty="0" err="1"/>
              <a:t>Katılımcı</a:t>
            </a:r>
            <a:r>
              <a:rPr lang="en-US" sz="2400" dirty="0"/>
              <a:t> </a:t>
            </a:r>
            <a:r>
              <a:rPr lang="en-US" sz="2400" dirty="0" err="1"/>
              <a:t>Dosyası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Kiti</a:t>
            </a:r>
            <a:r>
              <a:rPr lang="en-US" sz="2400" dirty="0"/>
              <a:t> (</a:t>
            </a:r>
            <a:r>
              <a:rPr lang="en-US" sz="2400" dirty="0" err="1"/>
              <a:t>Teknik</a:t>
            </a:r>
            <a:r>
              <a:rPr lang="en-US" sz="2400" dirty="0"/>
              <a:t> Manuel): </a:t>
            </a:r>
            <a:r>
              <a:rPr lang="en-US" sz="2400" dirty="0" err="1"/>
              <a:t>Organizatör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katılımcılara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, </a:t>
            </a:r>
            <a:r>
              <a:rPr lang="en-US" sz="2400" dirty="0" err="1"/>
              <a:t>fuar</a:t>
            </a:r>
            <a:r>
              <a:rPr lang="en-US" sz="2400" dirty="0"/>
              <a:t> </a:t>
            </a:r>
            <a:r>
              <a:rPr lang="en-US" sz="2400" dirty="0" err="1"/>
              <a:t>kurallarını</a:t>
            </a:r>
            <a:r>
              <a:rPr lang="en-US" sz="2400" dirty="0"/>
              <a:t>, </a:t>
            </a:r>
            <a:r>
              <a:rPr lang="en-US" sz="2400" dirty="0" err="1"/>
              <a:t>sipariş</a:t>
            </a:r>
            <a:r>
              <a:rPr lang="en-US" sz="2400" dirty="0"/>
              <a:t> </a:t>
            </a:r>
            <a:r>
              <a:rPr lang="en-US" sz="2400" dirty="0" err="1"/>
              <a:t>formlarını</a:t>
            </a:r>
            <a:r>
              <a:rPr lang="en-US" sz="2400" dirty="0"/>
              <a:t> vb. </a:t>
            </a:r>
            <a:r>
              <a:rPr lang="en-US" sz="2400" dirty="0" err="1"/>
              <a:t>içeren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kitapçığıdır</a:t>
            </a:r>
            <a:r>
              <a:rPr lang="en-US" sz="2400" dirty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400" dirty="0" err="1"/>
              <a:t>Alınlık</a:t>
            </a:r>
            <a:r>
              <a:rPr lang="en-US" sz="2400" dirty="0"/>
              <a:t> </a:t>
            </a:r>
            <a:r>
              <a:rPr lang="en-US" sz="2400" dirty="0" err="1"/>
              <a:t>Yazısı</a:t>
            </a:r>
            <a:r>
              <a:rPr lang="en-US" sz="2400" dirty="0"/>
              <a:t>: </a:t>
            </a:r>
            <a:r>
              <a:rPr lang="en-US" sz="2400" dirty="0" err="1"/>
              <a:t>Standın</a:t>
            </a:r>
            <a:r>
              <a:rPr lang="en-US" sz="2400" dirty="0"/>
              <a:t> </a:t>
            </a:r>
            <a:r>
              <a:rPr lang="en-US" sz="2400" dirty="0" err="1"/>
              <a:t>açık</a:t>
            </a:r>
            <a:r>
              <a:rPr lang="en-US" sz="2400" dirty="0"/>
              <a:t> </a:t>
            </a:r>
            <a:r>
              <a:rPr lang="en-US" sz="2400" dirty="0" err="1"/>
              <a:t>cephelerinde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konumda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</a:t>
            </a:r>
            <a:r>
              <a:rPr lang="en-US" sz="2400" dirty="0" err="1"/>
              <a:t>panele</a:t>
            </a:r>
            <a:r>
              <a:rPr lang="en-US" sz="2400" dirty="0"/>
              <a:t> </a:t>
            </a:r>
            <a:r>
              <a:rPr lang="en-US" sz="2400" dirty="0" err="1"/>
              <a:t>yazılan</a:t>
            </a:r>
            <a:r>
              <a:rPr lang="en-US" sz="2400" dirty="0"/>
              <a:t> </a:t>
            </a:r>
            <a:r>
              <a:rPr lang="en-US" sz="2400" dirty="0" err="1"/>
              <a:t>katılımcı</a:t>
            </a:r>
            <a:r>
              <a:rPr lang="en-US" sz="2400" dirty="0"/>
              <a:t> </a:t>
            </a:r>
            <a:r>
              <a:rPr lang="en-US" sz="2400" dirty="0" err="1"/>
              <a:t>ismidir</a:t>
            </a:r>
            <a:r>
              <a:rPr lang="en-US" sz="2400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513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/>
              <a:t>Etalaj</a:t>
            </a:r>
            <a:r>
              <a:rPr lang="tr-TR" sz="2000" dirty="0"/>
              <a:t>: Sergi mallarının standa yerleştirilmesi işlemine verilen addır.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Multimedya: Bir sunumda (prezantasyonda) görsel ve işitsel desteklerin birden fazlasını kullanmaktır.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/>
              <a:t>Stand</a:t>
            </a:r>
            <a:r>
              <a:rPr lang="tr-TR" sz="2000" dirty="0"/>
              <a:t>: Sergileme yapılan yerdir.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059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Stand</a:t>
            </a:r>
            <a:r>
              <a:rPr lang="tr-TR" sz="2400" dirty="0"/>
              <a:t> Projesi: Fuar içindeki malzemelerin düzenini gösterir </a:t>
            </a:r>
            <a:r>
              <a:rPr lang="tr-TR" sz="2400" dirty="0" err="1"/>
              <a:t>plandır.Özel</a:t>
            </a:r>
            <a:r>
              <a:rPr lang="tr-TR" sz="2400" dirty="0"/>
              <a:t> dekorasyon yapılan </a:t>
            </a:r>
            <a:r>
              <a:rPr lang="tr-TR" sz="2400" dirty="0" err="1"/>
              <a:t>standlarda</a:t>
            </a:r>
            <a:r>
              <a:rPr lang="tr-TR" sz="2400" dirty="0"/>
              <a:t>, standın cephe ve profil görünüşlerini içeren ölçekli </a:t>
            </a:r>
            <a:r>
              <a:rPr lang="tr-TR" sz="2400" dirty="0" smtClean="0"/>
              <a:t>taslaktır</a:t>
            </a:r>
            <a:r>
              <a:rPr lang="en-US" sz="2400" dirty="0" smtClean="0"/>
              <a:t>.</a:t>
            </a: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M</a:t>
            </a:r>
            <a:r>
              <a:rPr lang="en-US" sz="2400" dirty="0" smtClean="0"/>
              <a:t>o</a:t>
            </a:r>
            <a:r>
              <a:rPr lang="tr-TR" sz="2400" dirty="0" err="1" smtClean="0"/>
              <a:t>düler</a:t>
            </a:r>
            <a:r>
              <a:rPr lang="tr-TR" sz="2400" dirty="0" smtClean="0"/>
              <a:t> </a:t>
            </a:r>
            <a:r>
              <a:rPr lang="tr-TR" sz="2400" dirty="0" err="1" smtClean="0"/>
              <a:t>Stand</a:t>
            </a:r>
            <a:r>
              <a:rPr lang="en-US" sz="2400" dirty="0" smtClean="0"/>
              <a:t>: </a:t>
            </a:r>
            <a:r>
              <a:rPr lang="tr-TR" sz="2400" dirty="0" smtClean="0"/>
              <a:t>Değişebilir</a:t>
            </a:r>
            <a:r>
              <a:rPr lang="tr-TR" sz="2400" dirty="0"/>
              <a:t>, farklı kombinasyonlarda uygulanabilir, birbirine uyumlu montajı kolay parçalardan oluşan </a:t>
            </a:r>
            <a:r>
              <a:rPr lang="tr-TR" sz="2400" dirty="0" err="1"/>
              <a:t>standdır</a:t>
            </a:r>
            <a:r>
              <a:rPr lang="tr-TR" sz="2400" dirty="0"/>
              <a:t>.</a:t>
            </a:r>
            <a:endParaRPr lang="tr-TR" sz="24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7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Özel Dekorasyonlu </a:t>
            </a:r>
            <a:r>
              <a:rPr lang="tr-TR" sz="2400" dirty="0" err="1"/>
              <a:t>Stand</a:t>
            </a:r>
            <a:r>
              <a:rPr lang="tr-TR" sz="2400" dirty="0"/>
              <a:t>: Katılımcı firmanın kendi talepleri doğrultusunda imal ettirdiği, tasarım yaptırdığı veya kiraladığı </a:t>
            </a:r>
            <a:r>
              <a:rPr lang="tr-TR" sz="2400" dirty="0" err="1"/>
              <a:t>standdır</a:t>
            </a:r>
            <a:r>
              <a:rPr lang="tr-TR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Standart </a:t>
            </a:r>
            <a:r>
              <a:rPr lang="tr-TR" sz="2400" dirty="0" err="1"/>
              <a:t>Stand</a:t>
            </a:r>
            <a:r>
              <a:rPr lang="tr-TR" sz="2400" dirty="0"/>
              <a:t>: Organizatör firmanın fuarın genel yapısına uygun olarak belirlemiş olduğu kendi resmi taşeronuna kurdurduğu farklılık arz etmeyen </a:t>
            </a:r>
            <a:r>
              <a:rPr lang="tr-TR" sz="2400" dirty="0" err="1"/>
              <a:t>standlardır</a:t>
            </a:r>
            <a:r>
              <a:rPr lang="tr-TR" sz="2400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19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Paket </a:t>
            </a:r>
            <a:r>
              <a:rPr lang="tr-TR" sz="2000" dirty="0" err="1"/>
              <a:t>Stand</a:t>
            </a:r>
            <a:r>
              <a:rPr lang="tr-TR" sz="2000" dirty="0"/>
              <a:t>: Organizatör firmanın katılımcının muhtemel ihtiyaçlarını düşünerek hazırladığı donanımlı </a:t>
            </a:r>
            <a:r>
              <a:rPr lang="tr-TR" sz="2000" dirty="0" err="1"/>
              <a:t>standdır</a:t>
            </a:r>
            <a:r>
              <a:rPr lang="tr-TR" sz="2000" dirty="0" smtClean="0"/>
              <a:t>.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tr-TR" dirty="0" err="1"/>
              <a:t>Stand</a:t>
            </a:r>
            <a:r>
              <a:rPr lang="tr-TR" dirty="0"/>
              <a:t> Tasarımcısı : Katılımcının istek ve ihtiyaçları doğrultusunda özel dizayn </a:t>
            </a:r>
            <a:r>
              <a:rPr lang="tr-TR" dirty="0" err="1"/>
              <a:t>standları</a:t>
            </a:r>
            <a:r>
              <a:rPr lang="tr-TR" dirty="0"/>
              <a:t> çizip, tasarlayan kişi ya da şirketlerdir.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64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Ekstra (İlave) </a:t>
            </a:r>
            <a:r>
              <a:rPr lang="tr-TR" sz="2000" dirty="0" err="1"/>
              <a:t>Stand</a:t>
            </a:r>
            <a:r>
              <a:rPr lang="tr-TR" sz="2000" dirty="0"/>
              <a:t> Malzemesi: Fuar organizatörü tarafından tahsis edilen standart </a:t>
            </a:r>
            <a:r>
              <a:rPr lang="tr-TR" sz="2000" dirty="0" err="1"/>
              <a:t>stand</a:t>
            </a:r>
            <a:r>
              <a:rPr lang="tr-TR" sz="2000" dirty="0"/>
              <a:t> malzemelerinden ayrı olarak ilave ücret karşılığı kiralanan ve </a:t>
            </a:r>
            <a:r>
              <a:rPr lang="tr-TR" sz="2000" dirty="0" err="1"/>
              <a:t>standda</a:t>
            </a:r>
            <a:r>
              <a:rPr lang="tr-TR" sz="2000" dirty="0"/>
              <a:t> kullanılan malzemelerdir.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Taşeron (Alt Yüklenici): Fuar organizatörüne ve katılımcılara hizmet ya da mal sağlayan kişi ve şirketlerdir.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92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Yaka Kartı: Katılımcı firma çalışanlarının ve </a:t>
            </a:r>
            <a:r>
              <a:rPr lang="tr-TR" sz="2000" dirty="0" err="1"/>
              <a:t>stand</a:t>
            </a:r>
            <a:r>
              <a:rPr lang="tr-TR" sz="2000" dirty="0"/>
              <a:t> ekibinin fuar süresince yakalarına astıkları isimlerini ve pozisyonlarını belirten karttır. Bu kart hem fuar alanına ücretsiz girmeyi hem de ziyaretçilerin konuştukları kişiyi tanımalarını sağlar.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Yerleşim Planı: </a:t>
            </a:r>
            <a:r>
              <a:rPr lang="tr-TR" sz="2000" dirty="0" err="1"/>
              <a:t>Standların</a:t>
            </a:r>
            <a:r>
              <a:rPr lang="tr-TR" sz="2000" dirty="0"/>
              <a:t> büyüklük ve konumlarını gösteren haritadır.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676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172</TotalTime>
  <Words>507</Words>
  <Application>Microsoft Office PowerPoint</Application>
  <PresentationFormat>Geniş ekran</PresentationFormat>
  <Paragraphs>30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İyon Toplantı Odası</vt:lpstr>
      <vt:lpstr>FUARCILIKTA KULLANILAN TEMEL KAVRAMLAR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43</cp:revision>
  <dcterms:created xsi:type="dcterms:W3CDTF">2020-09-16T15:14:07Z</dcterms:created>
  <dcterms:modified xsi:type="dcterms:W3CDTF">2020-09-16T18:35:45Z</dcterms:modified>
</cp:coreProperties>
</file>