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handoutMasterIdLst>
    <p:handoutMasterId r:id="rId16"/>
  </p:handoutMasterIdLst>
  <p:sldIdLst>
    <p:sldId id="256" r:id="rId2"/>
    <p:sldId id="299" r:id="rId3"/>
    <p:sldId id="300" r:id="rId4"/>
    <p:sldId id="301" r:id="rId5"/>
    <p:sldId id="302" r:id="rId6"/>
    <p:sldId id="303" r:id="rId7"/>
    <p:sldId id="304" r:id="rId8"/>
    <p:sldId id="305" r:id="rId9"/>
    <p:sldId id="306" r:id="rId10"/>
    <p:sldId id="307" r:id="rId11"/>
    <p:sldId id="308" r:id="rId12"/>
    <p:sldId id="309" r:id="rId13"/>
    <p:sldId id="312"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43DE5-3CD5-4DE0-912A-C42E7F7BF2C3}" v="1" dt="2018-11-06T12:54:56.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5" autoAdjust="0"/>
    <p:restoredTop sz="94631"/>
  </p:normalViewPr>
  <p:slideViewPr>
    <p:cSldViewPr>
      <p:cViewPr varScale="1">
        <p:scale>
          <a:sx n="108" d="100"/>
          <a:sy n="108" d="100"/>
        </p:scale>
        <p:origin x="171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71AB902-6A1A-4FEA-94B3-105075188A8F}"/>
    <pc:docChg chg="modSld">
      <pc:chgData name="" userId="" providerId="" clId="Web-{171AB902-6A1A-4FEA-94B3-105075188A8F}" dt="2018-11-06T16:50:08.847" v="599" actId="20577"/>
      <pc:docMkLst>
        <pc:docMk/>
      </pc:docMkLst>
      <pc:sldChg chg="modSp">
        <pc:chgData name="" userId="" providerId="" clId="Web-{171AB902-6A1A-4FEA-94B3-105075188A8F}" dt="2018-11-06T16:16:38.250" v="2" actId="20577"/>
        <pc:sldMkLst>
          <pc:docMk/>
          <pc:sldMk cId="4273076853" sldId="301"/>
        </pc:sldMkLst>
        <pc:spChg chg="mod">
          <ac:chgData name="" userId="" providerId="" clId="Web-{171AB902-6A1A-4FEA-94B3-105075188A8F}" dt="2018-11-06T16:16:38.250" v="2" actId="20577"/>
          <ac:spMkLst>
            <pc:docMk/>
            <pc:sldMk cId="4273076853" sldId="301"/>
            <ac:spMk id="3" creationId="{00000000-0000-0000-0000-000000000000}"/>
          </ac:spMkLst>
        </pc:spChg>
      </pc:sldChg>
      <pc:sldChg chg="modSp">
        <pc:chgData name="" userId="" providerId="" clId="Web-{171AB902-6A1A-4FEA-94B3-105075188A8F}" dt="2018-11-06T16:17:00.750" v="6" actId="20577"/>
        <pc:sldMkLst>
          <pc:docMk/>
          <pc:sldMk cId="691289540" sldId="302"/>
        </pc:sldMkLst>
        <pc:spChg chg="mod">
          <ac:chgData name="" userId="" providerId="" clId="Web-{171AB902-6A1A-4FEA-94B3-105075188A8F}" dt="2018-11-06T16:17:00.750" v="6" actId="20577"/>
          <ac:spMkLst>
            <pc:docMk/>
            <pc:sldMk cId="691289540" sldId="302"/>
            <ac:spMk id="3" creationId="{00000000-0000-0000-0000-000000000000}"/>
          </ac:spMkLst>
        </pc:spChg>
      </pc:sldChg>
      <pc:sldChg chg="modSp">
        <pc:chgData name="" userId="" providerId="" clId="Web-{171AB902-6A1A-4FEA-94B3-105075188A8F}" dt="2018-11-06T16:26:19.873" v="13" actId="20577"/>
        <pc:sldMkLst>
          <pc:docMk/>
          <pc:sldMk cId="487333310" sldId="304"/>
        </pc:sldMkLst>
        <pc:spChg chg="mod">
          <ac:chgData name="" userId="" providerId="" clId="Web-{171AB902-6A1A-4FEA-94B3-105075188A8F}" dt="2018-11-06T16:26:19.873" v="13" actId="20577"/>
          <ac:spMkLst>
            <pc:docMk/>
            <pc:sldMk cId="487333310" sldId="304"/>
            <ac:spMk id="3" creationId="{00000000-0000-0000-0000-000000000000}"/>
          </ac:spMkLst>
        </pc:spChg>
      </pc:sldChg>
      <pc:sldChg chg="modSp">
        <pc:chgData name="" userId="" providerId="" clId="Web-{171AB902-6A1A-4FEA-94B3-105075188A8F}" dt="2018-11-06T16:29:47.765" v="16" actId="20577"/>
        <pc:sldMkLst>
          <pc:docMk/>
          <pc:sldMk cId="1107783024" sldId="306"/>
        </pc:sldMkLst>
        <pc:spChg chg="mod">
          <ac:chgData name="" userId="" providerId="" clId="Web-{171AB902-6A1A-4FEA-94B3-105075188A8F}" dt="2018-11-06T16:29:47.765" v="16" actId="20577"/>
          <ac:spMkLst>
            <pc:docMk/>
            <pc:sldMk cId="1107783024" sldId="306"/>
            <ac:spMk id="3" creationId="{00000000-0000-0000-0000-000000000000}"/>
          </ac:spMkLst>
        </pc:spChg>
      </pc:sldChg>
      <pc:sldChg chg="modSp">
        <pc:chgData name="" userId="" providerId="" clId="Web-{171AB902-6A1A-4FEA-94B3-105075188A8F}" dt="2018-11-06T16:30:19.842" v="19" actId="20577"/>
        <pc:sldMkLst>
          <pc:docMk/>
          <pc:sldMk cId="2505129648" sldId="307"/>
        </pc:sldMkLst>
        <pc:spChg chg="mod">
          <ac:chgData name="" userId="" providerId="" clId="Web-{171AB902-6A1A-4FEA-94B3-105075188A8F}" dt="2018-11-06T16:30:19.842" v="19" actId="20577"/>
          <ac:spMkLst>
            <pc:docMk/>
            <pc:sldMk cId="2505129648" sldId="307"/>
            <ac:spMk id="3" creationId="{00000000-0000-0000-0000-000000000000}"/>
          </ac:spMkLst>
        </pc:spChg>
      </pc:sldChg>
      <pc:sldChg chg="modSp">
        <pc:chgData name="" userId="" providerId="" clId="Web-{171AB902-6A1A-4FEA-94B3-105075188A8F}" dt="2018-11-06T16:32:25.608" v="29" actId="20577"/>
        <pc:sldMkLst>
          <pc:docMk/>
          <pc:sldMk cId="3367743684" sldId="311"/>
        </pc:sldMkLst>
        <pc:spChg chg="mod">
          <ac:chgData name="" userId="" providerId="" clId="Web-{171AB902-6A1A-4FEA-94B3-105075188A8F}" dt="2018-11-06T16:32:25.608" v="29" actId="20577"/>
          <ac:spMkLst>
            <pc:docMk/>
            <pc:sldMk cId="3367743684" sldId="311"/>
            <ac:spMk id="3" creationId="{00000000-0000-0000-0000-000000000000}"/>
          </ac:spMkLst>
        </pc:spChg>
      </pc:sldChg>
      <pc:sldChg chg="modSp">
        <pc:chgData name="" userId="" providerId="" clId="Web-{171AB902-6A1A-4FEA-94B3-105075188A8F}" dt="2018-11-06T16:32:02.107" v="25" actId="20577"/>
        <pc:sldMkLst>
          <pc:docMk/>
          <pc:sldMk cId="2069362620" sldId="312"/>
        </pc:sldMkLst>
        <pc:spChg chg="mod">
          <ac:chgData name="" userId="" providerId="" clId="Web-{171AB902-6A1A-4FEA-94B3-105075188A8F}" dt="2018-11-06T16:32:02.107" v="25" actId="20577"/>
          <ac:spMkLst>
            <pc:docMk/>
            <pc:sldMk cId="2069362620" sldId="312"/>
            <ac:spMk id="3" creationId="{00000000-0000-0000-0000-000000000000}"/>
          </ac:spMkLst>
        </pc:spChg>
      </pc:sldChg>
      <pc:sldChg chg="addSp delSp modSp">
        <pc:chgData name="" userId="" providerId="" clId="Web-{171AB902-6A1A-4FEA-94B3-105075188A8F}" dt="2018-11-06T16:50:08.847" v="598" actId="20577"/>
        <pc:sldMkLst>
          <pc:docMk/>
          <pc:sldMk cId="2096377087" sldId="314"/>
        </pc:sldMkLst>
        <pc:spChg chg="add del mod">
          <ac:chgData name="" userId="" providerId="" clId="Web-{171AB902-6A1A-4FEA-94B3-105075188A8F}" dt="2018-11-06T16:38:25.624" v="33"/>
          <ac:spMkLst>
            <pc:docMk/>
            <pc:sldMk cId="2096377087" sldId="314"/>
            <ac:spMk id="2" creationId="{374F914C-CFBD-446A-B06B-288B1417CFD3}"/>
          </ac:spMkLst>
        </pc:spChg>
        <pc:spChg chg="mod">
          <ac:chgData name="" userId="" providerId="" clId="Web-{171AB902-6A1A-4FEA-94B3-105075188A8F}" dt="2018-11-06T16:50:08.847" v="598" actId="20577"/>
          <ac:spMkLst>
            <pc:docMk/>
            <pc:sldMk cId="2096377087" sldId="314"/>
            <ac:spMk id="3" creationId="{00000000-0000-0000-0000-000000000000}"/>
          </ac:spMkLst>
        </pc:spChg>
        <pc:spChg chg="add del mod">
          <ac:chgData name="" userId="" providerId="" clId="Web-{171AB902-6A1A-4FEA-94B3-105075188A8F}" dt="2018-11-06T16:38:50.546" v="36"/>
          <ac:spMkLst>
            <pc:docMk/>
            <pc:sldMk cId="2096377087" sldId="314"/>
            <ac:spMk id="4" creationId="{47FB25E4-A9CB-4BEA-B1C3-FF1534A41CDB}"/>
          </ac:spMkLst>
        </pc:spChg>
      </pc:sldChg>
    </pc:docChg>
  </pc:docChgLst>
  <pc:docChgLst>
    <pc:chgData clId="Web-{CAC8EC9B-21DE-4702-BAB2-F6B4546DE478}"/>
    <pc:docChg chg="addSld delSld modSld">
      <pc:chgData name="" userId="" providerId="" clId="Web-{CAC8EC9B-21DE-4702-BAB2-F6B4546DE478}" dt="2018-11-06T18:27:44.432" v="4205" actId="20577"/>
      <pc:docMkLst>
        <pc:docMk/>
      </pc:docMkLst>
      <pc:sldChg chg="modSp">
        <pc:chgData name="" userId="" providerId="" clId="Web-{CAC8EC9B-21DE-4702-BAB2-F6B4546DE478}" dt="2018-11-06T16:59:15.877" v="407" actId="20577"/>
        <pc:sldMkLst>
          <pc:docMk/>
          <pc:sldMk cId="2908528508" sldId="313"/>
        </pc:sldMkLst>
        <pc:spChg chg="mod">
          <ac:chgData name="" userId="" providerId="" clId="Web-{CAC8EC9B-21DE-4702-BAB2-F6B4546DE478}" dt="2018-11-06T16:59:15.877" v="407" actId="20577"/>
          <ac:spMkLst>
            <pc:docMk/>
            <pc:sldMk cId="2908528508" sldId="313"/>
            <ac:spMk id="3" creationId="{00000000-0000-0000-0000-000000000000}"/>
          </ac:spMkLst>
        </pc:spChg>
      </pc:sldChg>
      <pc:sldChg chg="modSp">
        <pc:chgData name="" userId="" providerId="" clId="Web-{CAC8EC9B-21DE-4702-BAB2-F6B4546DE478}" dt="2018-11-06T17:44:12.633" v="2539" actId="20577"/>
        <pc:sldMkLst>
          <pc:docMk/>
          <pc:sldMk cId="2243224893" sldId="318"/>
        </pc:sldMkLst>
        <pc:spChg chg="mod">
          <ac:chgData name="" userId="" providerId="" clId="Web-{CAC8EC9B-21DE-4702-BAB2-F6B4546DE478}" dt="2018-11-06T17:44:12.633" v="2539" actId="20577"/>
          <ac:spMkLst>
            <pc:docMk/>
            <pc:sldMk cId="2243224893" sldId="318"/>
            <ac:spMk id="3" creationId="{00000000-0000-0000-0000-000000000000}"/>
          </ac:spMkLst>
        </pc:spChg>
      </pc:sldChg>
      <pc:sldChg chg="modSp">
        <pc:chgData name="" userId="" providerId="" clId="Web-{CAC8EC9B-21DE-4702-BAB2-F6B4546DE478}" dt="2018-11-06T17:38:50.256" v="2185" actId="20577"/>
        <pc:sldMkLst>
          <pc:docMk/>
          <pc:sldMk cId="3506889750" sldId="319"/>
        </pc:sldMkLst>
        <pc:spChg chg="mod">
          <ac:chgData name="" userId="" providerId="" clId="Web-{CAC8EC9B-21DE-4702-BAB2-F6B4546DE478}" dt="2018-11-06T17:38:50.256" v="2185" actId="20577"/>
          <ac:spMkLst>
            <pc:docMk/>
            <pc:sldMk cId="3506889750" sldId="319"/>
            <ac:spMk id="3" creationId="{00000000-0000-0000-0000-000000000000}"/>
          </ac:spMkLst>
        </pc:spChg>
      </pc:sldChg>
      <pc:sldChg chg="modSp">
        <pc:chgData name="" userId="" providerId="" clId="Web-{CAC8EC9B-21DE-4702-BAB2-F6B4546DE478}" dt="2018-11-06T17:31:42.253" v="1659" actId="20577"/>
        <pc:sldMkLst>
          <pc:docMk/>
          <pc:sldMk cId="4135836833" sldId="320"/>
        </pc:sldMkLst>
        <pc:spChg chg="mod">
          <ac:chgData name="" userId="" providerId="" clId="Web-{CAC8EC9B-21DE-4702-BAB2-F6B4546DE478}" dt="2018-11-06T17:31:42.253" v="1659" actId="20577"/>
          <ac:spMkLst>
            <pc:docMk/>
            <pc:sldMk cId="4135836833" sldId="320"/>
            <ac:spMk id="3" creationId="{00000000-0000-0000-0000-000000000000}"/>
          </ac:spMkLst>
        </pc:spChg>
      </pc:sldChg>
      <pc:sldChg chg="modSp del">
        <pc:chgData name="" userId="" providerId="" clId="Web-{CAC8EC9B-21DE-4702-BAB2-F6B4546DE478}" dt="2018-11-06T17:12:16.431" v="987"/>
        <pc:sldMkLst>
          <pc:docMk/>
          <pc:sldMk cId="1030318755" sldId="321"/>
        </pc:sldMkLst>
        <pc:spChg chg="mod">
          <ac:chgData name="" userId="" providerId="" clId="Web-{CAC8EC9B-21DE-4702-BAB2-F6B4546DE478}" dt="2018-11-06T17:10:48.071" v="942" actId="20577"/>
          <ac:spMkLst>
            <pc:docMk/>
            <pc:sldMk cId="1030318755" sldId="321"/>
            <ac:spMk id="3" creationId="{00000000-0000-0000-0000-000000000000}"/>
          </ac:spMkLst>
        </pc:spChg>
        <pc:spChg chg="mod">
          <ac:chgData name="" userId="" providerId="" clId="Web-{CAC8EC9B-21DE-4702-BAB2-F6B4546DE478}" dt="2018-11-06T17:09:44.617" v="893" actId="1076"/>
          <ac:spMkLst>
            <pc:docMk/>
            <pc:sldMk cId="1030318755" sldId="321"/>
            <ac:spMk id="9" creationId="{00000000-0000-0000-0000-000000000000}"/>
          </ac:spMkLst>
        </pc:spChg>
      </pc:sldChg>
      <pc:sldChg chg="modSp">
        <pc:chgData name="" userId="" providerId="" clId="Web-{CAC8EC9B-21DE-4702-BAB2-F6B4546DE478}" dt="2018-11-06T17:08:05.163" v="786" actId="20577"/>
        <pc:sldMkLst>
          <pc:docMk/>
          <pc:sldMk cId="847182263" sldId="322"/>
        </pc:sldMkLst>
        <pc:spChg chg="mod">
          <ac:chgData name="" userId="" providerId="" clId="Web-{CAC8EC9B-21DE-4702-BAB2-F6B4546DE478}" dt="2018-11-06T17:08:05.163" v="786" actId="20577"/>
          <ac:spMkLst>
            <pc:docMk/>
            <pc:sldMk cId="847182263" sldId="322"/>
            <ac:spMk id="3" creationId="{00000000-0000-0000-0000-000000000000}"/>
          </ac:spMkLst>
        </pc:spChg>
      </pc:sldChg>
      <pc:sldChg chg="modSp">
        <pc:chgData name="" userId="" providerId="" clId="Web-{CAC8EC9B-21DE-4702-BAB2-F6B4546DE478}" dt="2018-11-06T18:27:44.432" v="4204" actId="20577"/>
        <pc:sldMkLst>
          <pc:docMk/>
          <pc:sldMk cId="4204089657" sldId="323"/>
        </pc:sldMkLst>
        <pc:spChg chg="mod">
          <ac:chgData name="" userId="" providerId="" clId="Web-{CAC8EC9B-21DE-4702-BAB2-F6B4546DE478}" dt="2018-11-06T18:27:44.432" v="4204" actId="20577"/>
          <ac:spMkLst>
            <pc:docMk/>
            <pc:sldMk cId="4204089657" sldId="323"/>
            <ac:spMk id="3" creationId="{00000000-0000-0000-0000-000000000000}"/>
          </ac:spMkLst>
        </pc:spChg>
      </pc:sldChg>
      <pc:sldChg chg="modSp">
        <pc:chgData name="" userId="" providerId="" clId="Web-{CAC8EC9B-21DE-4702-BAB2-F6B4546DE478}" dt="2018-11-06T18:22:22.899" v="3844" actId="20577"/>
        <pc:sldMkLst>
          <pc:docMk/>
          <pc:sldMk cId="4127505002" sldId="324"/>
        </pc:sldMkLst>
        <pc:spChg chg="mod">
          <ac:chgData name="" userId="" providerId="" clId="Web-{CAC8EC9B-21DE-4702-BAB2-F6B4546DE478}" dt="2018-11-06T18:22:22.899" v="3844" actId="20577"/>
          <ac:spMkLst>
            <pc:docMk/>
            <pc:sldMk cId="4127505002" sldId="324"/>
            <ac:spMk id="3" creationId="{00000000-0000-0000-0000-000000000000}"/>
          </ac:spMkLst>
        </pc:spChg>
      </pc:sldChg>
      <pc:sldChg chg="modSp">
        <pc:chgData name="" userId="" providerId="" clId="Web-{CAC8EC9B-21DE-4702-BAB2-F6B4546DE478}" dt="2018-11-06T18:18:18.289" v="3548" actId="20577"/>
        <pc:sldMkLst>
          <pc:docMk/>
          <pc:sldMk cId="3048563167" sldId="325"/>
        </pc:sldMkLst>
        <pc:spChg chg="mod">
          <ac:chgData name="" userId="" providerId="" clId="Web-{CAC8EC9B-21DE-4702-BAB2-F6B4546DE478}" dt="2018-11-06T18:18:18.289" v="3548" actId="20577"/>
          <ac:spMkLst>
            <pc:docMk/>
            <pc:sldMk cId="3048563167" sldId="325"/>
            <ac:spMk id="3" creationId="{00000000-0000-0000-0000-000000000000}"/>
          </ac:spMkLst>
        </pc:spChg>
      </pc:sldChg>
      <pc:sldChg chg="addSp modSp">
        <pc:chgData name="" userId="" providerId="" clId="Web-{CAC8EC9B-21DE-4702-BAB2-F6B4546DE478}" dt="2018-11-06T18:10:56.460" v="3106" actId="14100"/>
        <pc:sldMkLst>
          <pc:docMk/>
          <pc:sldMk cId="2598372464" sldId="326"/>
        </pc:sldMkLst>
        <pc:picChg chg="add mod">
          <ac:chgData name="" userId="" providerId="" clId="Web-{CAC8EC9B-21DE-4702-BAB2-F6B4546DE478}" dt="2018-11-06T18:10:56.460" v="3106" actId="14100"/>
          <ac:picMkLst>
            <pc:docMk/>
            <pc:sldMk cId="2598372464" sldId="326"/>
            <ac:picMk id="2" creationId="{DFFBD1EF-D4D8-4BDB-9DFF-7373C5E47DAE}"/>
          </ac:picMkLst>
        </pc:picChg>
      </pc:sldChg>
      <pc:sldChg chg="modSp">
        <pc:chgData name="" userId="" providerId="" clId="Web-{CAC8EC9B-21DE-4702-BAB2-F6B4546DE478}" dt="2018-11-06T18:09:27.725" v="3097" actId="20577"/>
        <pc:sldMkLst>
          <pc:docMk/>
          <pc:sldMk cId="1644405275" sldId="327"/>
        </pc:sldMkLst>
        <pc:spChg chg="mod">
          <ac:chgData name="" userId="" providerId="" clId="Web-{CAC8EC9B-21DE-4702-BAB2-F6B4546DE478}" dt="2018-11-06T18:09:27.725" v="3097" actId="20577"/>
          <ac:spMkLst>
            <pc:docMk/>
            <pc:sldMk cId="1644405275" sldId="327"/>
            <ac:spMk id="3" creationId="{00000000-0000-0000-0000-000000000000}"/>
          </ac:spMkLst>
        </pc:spChg>
      </pc:sldChg>
      <pc:sldChg chg="modSp new">
        <pc:chgData name="" userId="" providerId="" clId="Web-{CAC8EC9B-21DE-4702-BAB2-F6B4546DE478}" dt="2018-11-06T17:22:54.624" v="1373" actId="20577"/>
        <pc:sldMkLst>
          <pc:docMk/>
          <pc:sldMk cId="2582162236" sldId="328"/>
        </pc:sldMkLst>
        <pc:spChg chg="mod">
          <ac:chgData name="" userId="" providerId="" clId="Web-{CAC8EC9B-21DE-4702-BAB2-F6B4546DE478}" dt="2018-11-06T17:11:25.134" v="947" actId="20577"/>
          <ac:spMkLst>
            <pc:docMk/>
            <pc:sldMk cId="2582162236" sldId="328"/>
            <ac:spMk id="2" creationId="{ED55D827-09FB-4759-8891-B27717C5796B}"/>
          </ac:spMkLst>
        </pc:spChg>
        <pc:spChg chg="mod">
          <ac:chgData name="" userId="" providerId="" clId="Web-{CAC8EC9B-21DE-4702-BAB2-F6B4546DE478}" dt="2018-11-06T17:22:54.624" v="1373" actId="20577"/>
          <ac:spMkLst>
            <pc:docMk/>
            <pc:sldMk cId="2582162236" sldId="328"/>
            <ac:spMk id="3" creationId="{EF5CF745-5910-4501-8557-91292DC2B5E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212C95-84E5-479B-996E-A11D5EC8C7B9}" type="datetimeFigureOut">
              <a:rPr lang="tr-TR" smtClean="0"/>
              <a:pPr/>
              <a:t>4.03.2020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A780D4-8079-4B27-A676-FF9BF299137B}"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43FE18-38E3-4915-9A24-FD7BE7F9AF8E}" type="datetimeFigureOut">
              <a:rPr lang="en-US" smtClean="0"/>
              <a:pPr/>
              <a:t>3/4/2020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8E01A-7A81-4A50-BADA-B3DF7F87F4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10</a:t>
            </a:fld>
            <a:endParaRPr lang="en-US"/>
          </a:p>
        </p:txBody>
      </p:sp>
    </p:spTree>
    <p:extLst>
      <p:ext uri="{BB962C8B-B14F-4D97-AF65-F5344CB8AC3E}">
        <p14:creationId xmlns:p14="http://schemas.microsoft.com/office/powerpoint/2010/main" val="3299667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11</a:t>
            </a:fld>
            <a:endParaRPr lang="en-US"/>
          </a:p>
        </p:txBody>
      </p:sp>
    </p:spTree>
    <p:extLst>
      <p:ext uri="{BB962C8B-B14F-4D97-AF65-F5344CB8AC3E}">
        <p14:creationId xmlns:p14="http://schemas.microsoft.com/office/powerpoint/2010/main" val="3526328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12</a:t>
            </a:fld>
            <a:endParaRPr lang="en-US"/>
          </a:p>
        </p:txBody>
      </p:sp>
    </p:spTree>
    <p:extLst>
      <p:ext uri="{BB962C8B-B14F-4D97-AF65-F5344CB8AC3E}">
        <p14:creationId xmlns:p14="http://schemas.microsoft.com/office/powerpoint/2010/main" val="3094716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B158E01A-7A81-4A50-BADA-B3DF7F87F41F}" type="slidenum">
              <a:rPr lang="en-US" smtClean="0"/>
              <a:pPr/>
              <a:t>13</a:t>
            </a:fld>
            <a:endParaRPr lang="en-US"/>
          </a:p>
        </p:txBody>
      </p:sp>
    </p:spTree>
    <p:extLst>
      <p:ext uri="{BB962C8B-B14F-4D97-AF65-F5344CB8AC3E}">
        <p14:creationId xmlns:p14="http://schemas.microsoft.com/office/powerpoint/2010/main" val="32667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2</a:t>
            </a:fld>
            <a:endParaRPr lang="en-US"/>
          </a:p>
        </p:txBody>
      </p:sp>
    </p:spTree>
    <p:extLst>
      <p:ext uri="{BB962C8B-B14F-4D97-AF65-F5344CB8AC3E}">
        <p14:creationId xmlns:p14="http://schemas.microsoft.com/office/powerpoint/2010/main" val="4238341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3</a:t>
            </a:fld>
            <a:endParaRPr lang="en-US"/>
          </a:p>
        </p:txBody>
      </p:sp>
    </p:spTree>
    <p:extLst>
      <p:ext uri="{BB962C8B-B14F-4D97-AF65-F5344CB8AC3E}">
        <p14:creationId xmlns:p14="http://schemas.microsoft.com/office/powerpoint/2010/main" val="102679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4</a:t>
            </a:fld>
            <a:endParaRPr lang="en-US"/>
          </a:p>
        </p:txBody>
      </p:sp>
    </p:spTree>
    <p:extLst>
      <p:ext uri="{BB962C8B-B14F-4D97-AF65-F5344CB8AC3E}">
        <p14:creationId xmlns:p14="http://schemas.microsoft.com/office/powerpoint/2010/main" val="883526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5</a:t>
            </a:fld>
            <a:endParaRPr lang="en-US"/>
          </a:p>
        </p:txBody>
      </p:sp>
    </p:spTree>
    <p:extLst>
      <p:ext uri="{BB962C8B-B14F-4D97-AF65-F5344CB8AC3E}">
        <p14:creationId xmlns:p14="http://schemas.microsoft.com/office/powerpoint/2010/main" val="302457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6</a:t>
            </a:fld>
            <a:endParaRPr lang="en-US"/>
          </a:p>
        </p:txBody>
      </p:sp>
    </p:spTree>
    <p:extLst>
      <p:ext uri="{BB962C8B-B14F-4D97-AF65-F5344CB8AC3E}">
        <p14:creationId xmlns:p14="http://schemas.microsoft.com/office/powerpoint/2010/main" val="210132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7</a:t>
            </a:fld>
            <a:endParaRPr lang="en-US"/>
          </a:p>
        </p:txBody>
      </p:sp>
    </p:spTree>
    <p:extLst>
      <p:ext uri="{BB962C8B-B14F-4D97-AF65-F5344CB8AC3E}">
        <p14:creationId xmlns:p14="http://schemas.microsoft.com/office/powerpoint/2010/main" val="357497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8</a:t>
            </a:fld>
            <a:endParaRPr lang="en-US"/>
          </a:p>
        </p:txBody>
      </p:sp>
    </p:spTree>
    <p:extLst>
      <p:ext uri="{BB962C8B-B14F-4D97-AF65-F5344CB8AC3E}">
        <p14:creationId xmlns:p14="http://schemas.microsoft.com/office/powerpoint/2010/main" val="2103787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158E01A-7A81-4A50-BADA-B3DF7F87F41F}" type="slidenum">
              <a:rPr lang="en-US" smtClean="0"/>
              <a:pPr/>
              <a:t>9</a:t>
            </a:fld>
            <a:endParaRPr lang="en-US"/>
          </a:p>
        </p:txBody>
      </p:sp>
    </p:spTree>
    <p:extLst>
      <p:ext uri="{BB962C8B-B14F-4D97-AF65-F5344CB8AC3E}">
        <p14:creationId xmlns:p14="http://schemas.microsoft.com/office/powerpoint/2010/main" val="151835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4.03.2020</a:t>
            </a:fld>
            <a:endParaRPr lang="tr-T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tr-T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F75050-0E15-4C5B-92B0-66D068882F1F}" type="datetimeFigureOut">
              <a:rPr lang="tr-TR" smtClean="0"/>
              <a:pPr/>
              <a:t>4.03.2020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9F75050-0E15-4C5B-92B0-66D068882F1F}" type="datetimeFigureOut">
              <a:rPr lang="tr-TR" smtClean="0"/>
              <a:pPr/>
              <a:t>4.03.2020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D9F75050-0E15-4C5B-92B0-66D068882F1F}" type="datetimeFigureOut">
              <a:rPr lang="tr-TR" smtClean="0"/>
              <a:pPr/>
              <a:t>4.03.2020</a:t>
            </a:fld>
            <a:endParaRPr lang="tr-TR"/>
          </a:p>
        </p:txBody>
      </p:sp>
      <p:sp>
        <p:nvSpPr>
          <p:cNvPr id="9" name="Slide Number Placeholder 8"/>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Footer Placeholder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4.03.2020</a:t>
            </a:fld>
            <a:endParaRPr lang="tr-T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tr-T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D9F75050-0E15-4C5B-92B0-66D068882F1F}" type="datetimeFigureOut">
              <a:rPr lang="tr-TR" smtClean="0"/>
              <a:pPr/>
              <a:t>4.03.2020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D9F75050-0E15-4C5B-92B0-66D068882F1F}" type="datetimeFigureOut">
              <a:rPr lang="tr-TR" smtClean="0"/>
              <a:pPr/>
              <a:t>4.03.2020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D9F75050-0E15-4C5B-92B0-66D068882F1F}" type="datetimeFigureOut">
              <a:rPr lang="tr-TR" smtClean="0"/>
              <a:pPr/>
              <a:t>4.03.2020</a:t>
            </a:fld>
            <a:endParaRPr lang="tr-TR"/>
          </a:p>
        </p:txBody>
      </p:sp>
      <p:sp>
        <p:nvSpPr>
          <p:cNvPr id="7" name="Slide Number Placeholder 6"/>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Footer Placeholder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4.03.2020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D9F75050-0E15-4C5B-92B0-66D068882F1F}" type="datetimeFigureOut">
              <a:rPr lang="tr-TR" smtClean="0"/>
              <a:pPr/>
              <a:t>4.03.2020</a:t>
            </a:fld>
            <a:endParaRPr lang="tr-TR"/>
          </a:p>
        </p:txBody>
      </p:sp>
      <p:sp>
        <p:nvSpPr>
          <p:cNvPr id="22" name="Slide Number Placeholder 21"/>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Footer Placeholder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9F75050-0E15-4C5B-92B0-66D068882F1F}" type="datetimeFigureOut">
              <a:rPr lang="tr-TR" smtClean="0"/>
              <a:pPr/>
              <a:t>4.03.2020</a:t>
            </a:fld>
            <a:endParaRPr lang="tr-TR"/>
          </a:p>
        </p:txBody>
      </p:sp>
      <p:sp>
        <p:nvSpPr>
          <p:cNvPr id="18" name="Slide Number Placeholder 17"/>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Footer Placeholder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bright="57000" contrast="-16000"/>
          </a:blip>
          <a:srcRect/>
          <a:stretch>
            <a:fillRect l="-27000" r="-27000"/>
          </a:stretch>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4.03.2020</a:t>
            </a:fld>
            <a:endParaRPr lang="tr-T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heel spokes="1"/>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42226" y="4149080"/>
            <a:ext cx="5454110" cy="2304256"/>
          </a:xfrm>
        </p:spPr>
        <p:txBody>
          <a:bodyPr>
            <a:normAutofit fontScale="90000"/>
          </a:bodyPr>
          <a:lstStyle/>
          <a:p>
            <a:pPr algn="ct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br>
              <a:rPr lang="tr-TR" dirty="0">
                <a:effectLst>
                  <a:outerShdw blurRad="38100" dist="38100" dir="2700000" algn="tl">
                    <a:srgbClr val="000000">
                      <a:alpha val="43137"/>
                    </a:srgbClr>
                  </a:outerShdw>
                </a:effectLst>
                <a:latin typeface="Comic Sans MS" pitchFamily="66" charset="0"/>
              </a:rPr>
            </a:br>
            <a:r>
              <a:rPr lang="tr-TR" sz="3300" dirty="0">
                <a:solidFill>
                  <a:schemeClr val="accent2">
                    <a:lumMod val="75000"/>
                  </a:schemeClr>
                </a:solidFill>
                <a:latin typeface="Comic Sans MS"/>
              </a:rPr>
              <a:t>HİN 309 </a:t>
            </a:r>
            <a:br>
              <a:rPr lang="tr-TR" sz="3300" dirty="0">
                <a:solidFill>
                  <a:schemeClr val="accent2">
                    <a:lumMod val="75000"/>
                  </a:schemeClr>
                </a:solidFill>
                <a:latin typeface="Comic Sans MS"/>
              </a:rPr>
            </a:br>
            <a:br>
              <a:rPr lang="tr-TR" sz="3300" dirty="0">
                <a:solidFill>
                  <a:schemeClr val="accent2">
                    <a:lumMod val="75000"/>
                  </a:schemeClr>
                </a:solidFill>
                <a:latin typeface="Comic Sans MS"/>
              </a:rPr>
            </a:br>
            <a:r>
              <a:rPr lang="tr-TR" sz="3300" dirty="0">
                <a:solidFill>
                  <a:schemeClr val="accent2">
                    <a:lumMod val="75000"/>
                  </a:schemeClr>
                </a:solidFill>
                <a:latin typeface="Comic Sans MS"/>
              </a:rPr>
              <a:t>YENİÇAĞ HİNDİSTAN TARİHİ</a:t>
            </a:r>
            <a:br>
              <a:rPr lang="tr-TR" sz="3300" dirty="0">
                <a:solidFill>
                  <a:schemeClr val="accent2">
                    <a:lumMod val="75000"/>
                  </a:schemeClr>
                </a:solidFill>
                <a:latin typeface="Comic Sans MS"/>
              </a:rPr>
            </a:br>
            <a:br>
              <a:rPr lang="tr-TR" sz="3300" dirty="0">
                <a:solidFill>
                  <a:schemeClr val="accent2">
                    <a:lumMod val="75000"/>
                  </a:schemeClr>
                </a:solidFill>
                <a:latin typeface="Comic Sans MS"/>
              </a:rPr>
            </a:br>
            <a:r>
              <a:rPr lang="tr-TR" sz="3300" dirty="0">
                <a:solidFill>
                  <a:schemeClr val="accent2">
                    <a:lumMod val="75000"/>
                  </a:schemeClr>
                </a:solidFill>
                <a:latin typeface="Comic Sans MS"/>
              </a:rPr>
              <a:t>5. hafta</a:t>
            </a:r>
            <a:br>
              <a:rPr lang="tr-TR" sz="3300" dirty="0">
                <a:solidFill>
                  <a:schemeClr val="accent2">
                    <a:lumMod val="75000"/>
                  </a:schemeClr>
                </a:solidFill>
                <a:latin typeface="Comic Sans MS"/>
              </a:rPr>
            </a:br>
            <a:r>
              <a:rPr lang="tr-TR" sz="3300" dirty="0">
                <a:solidFill>
                  <a:schemeClr val="accent2">
                    <a:lumMod val="75000"/>
                  </a:schemeClr>
                </a:solidFill>
                <a:latin typeface="Comic Sans MS"/>
              </a:rPr>
              <a:t>Hint-Türk </a:t>
            </a:r>
            <a:r>
              <a:rPr lang="tr-TR" sz="3300">
                <a:solidFill>
                  <a:schemeClr val="accent2">
                    <a:lumMod val="75000"/>
                  </a:schemeClr>
                </a:solidFill>
                <a:latin typeface="Comic Sans MS"/>
              </a:rPr>
              <a:t>İmparatorluğu dönemi: </a:t>
            </a:r>
            <a:r>
              <a:rPr lang="tr-TR" sz="3300" dirty="0" err="1">
                <a:solidFill>
                  <a:schemeClr val="accent2">
                    <a:lumMod val="75000"/>
                  </a:schemeClr>
                </a:solidFill>
                <a:latin typeface="Comic Sans MS"/>
              </a:rPr>
              <a:t>Ekberşah</a:t>
            </a:r>
            <a:r>
              <a:rPr lang="tr-TR" sz="3300" dirty="0">
                <a:solidFill>
                  <a:schemeClr val="accent2">
                    <a:lumMod val="75000"/>
                  </a:schemeClr>
                </a:solidFill>
                <a:latin typeface="Comic Sans MS"/>
              </a:rPr>
              <a:t> I</a:t>
            </a:r>
            <a:br>
              <a:rPr lang="tr-TR" sz="3300" dirty="0">
                <a:solidFill>
                  <a:schemeClr val="accent2">
                    <a:lumMod val="75000"/>
                  </a:schemeClr>
                </a:solidFill>
                <a:latin typeface="Comic Sans MS"/>
              </a:rPr>
            </a:br>
            <a:br>
              <a:rPr lang="tr-TR" sz="3300" dirty="0">
                <a:solidFill>
                  <a:schemeClr val="accent2">
                    <a:lumMod val="75000"/>
                  </a:schemeClr>
                </a:solidFill>
                <a:latin typeface="Comic Sans MS"/>
              </a:rPr>
            </a:br>
            <a:br>
              <a:rPr lang="tr-TR" sz="3300" dirty="0">
                <a:solidFill>
                  <a:schemeClr val="accent2">
                    <a:lumMod val="75000"/>
                  </a:schemeClr>
                </a:solidFill>
                <a:latin typeface="Comic Sans MS"/>
              </a:rPr>
            </a:br>
            <a:br>
              <a:rPr lang="tr-TR" sz="3300" dirty="0">
                <a:solidFill>
                  <a:schemeClr val="accent2">
                    <a:lumMod val="75000"/>
                  </a:schemeClr>
                </a:solidFill>
                <a:latin typeface="Comic Sans MS"/>
              </a:rPr>
            </a:br>
            <a:br>
              <a:rPr lang="tr-TR" sz="3300" dirty="0">
                <a:solidFill>
                  <a:schemeClr val="accent2">
                    <a:lumMod val="75000"/>
                  </a:schemeClr>
                </a:solidFill>
                <a:latin typeface="Comic Sans MS"/>
              </a:rPr>
            </a:br>
            <a:br>
              <a:rPr lang="tr-TR" sz="3300" dirty="0">
                <a:solidFill>
                  <a:schemeClr val="accent2">
                    <a:lumMod val="75000"/>
                  </a:schemeClr>
                </a:solidFill>
                <a:latin typeface="Comic Sans MS"/>
              </a:rPr>
            </a:br>
            <a:endParaRPr lang="tr-TR" sz="1600" dirty="0">
              <a:solidFill>
                <a:schemeClr val="tx1"/>
              </a:solidFill>
            </a:endParaRPr>
          </a:p>
        </p:txBody>
      </p:sp>
      <p:sp>
        <p:nvSpPr>
          <p:cNvPr id="3" name="2 Alt Başlık"/>
          <p:cNvSpPr>
            <a:spLocks noGrp="1"/>
          </p:cNvSpPr>
          <p:nvPr>
            <p:ph type="subTitle" idx="1"/>
          </p:nvPr>
        </p:nvSpPr>
        <p:spPr>
          <a:xfrm>
            <a:off x="2286000" y="4275219"/>
            <a:ext cx="6172200" cy="1927173"/>
          </a:xfrm>
        </p:spPr>
        <p:txBody>
          <a:bodyPr vert="horz" anchor="t">
            <a:normAutofit fontScale="92500" lnSpcReduction="10000"/>
          </a:bodyPr>
          <a:lstStyle/>
          <a:p>
            <a:pPr algn="r"/>
            <a:endParaRPr lang="tr-TR" sz="1200" dirty="0">
              <a:solidFill>
                <a:schemeClr val="tx1"/>
              </a:solidFill>
              <a:effectLst>
                <a:outerShdw blurRad="38100" dist="38100" dir="2700000" algn="tl">
                  <a:srgbClr val="000000">
                    <a:alpha val="43137"/>
                  </a:srgbClr>
                </a:outerShdw>
              </a:effectLst>
              <a:latin typeface="Comic Sans MS" pitchFamily="66" charset="0"/>
            </a:endParaRPr>
          </a:p>
          <a:p>
            <a:pPr algn="r"/>
            <a:endParaRPr lang="tr-TR" sz="1200" dirty="0">
              <a:solidFill>
                <a:schemeClr val="tx1"/>
              </a:solidFill>
              <a:effectLst>
                <a:outerShdw blurRad="38100" dist="38100" dir="2700000" algn="tl">
                  <a:srgbClr val="000000">
                    <a:alpha val="43137"/>
                  </a:srgbClr>
                </a:outerShdw>
              </a:effectLst>
              <a:latin typeface="Comic Sans MS" pitchFamily="66" charset="0"/>
            </a:endParaRPr>
          </a:p>
          <a:p>
            <a:pPr algn="r"/>
            <a:r>
              <a:rPr lang="tr-TR" sz="1200" dirty="0">
                <a:solidFill>
                  <a:schemeClr val="tx1"/>
                </a:solidFill>
                <a:effectLst>
                  <a:outerShdw blurRad="38100" dist="38100" dir="2700000" algn="tl">
                    <a:srgbClr val="000000">
                      <a:alpha val="43137"/>
                    </a:srgbClr>
                  </a:outerShdw>
                </a:effectLst>
                <a:latin typeface="Comic Sans MS" pitchFamily="66" charset="0"/>
              </a:rPr>
              <a:t>Dersin Sorumlusu:</a:t>
            </a:r>
          </a:p>
          <a:p>
            <a:pPr algn="r"/>
            <a:r>
              <a:rPr lang="tr-TR" sz="1200" dirty="0">
                <a:solidFill>
                  <a:schemeClr val="tx1"/>
                </a:solidFill>
                <a:effectLst>
                  <a:outerShdw blurRad="38100" dist="38100" dir="2700000" algn="tl">
                    <a:srgbClr val="000000">
                      <a:alpha val="43137"/>
                    </a:srgbClr>
                  </a:outerShdw>
                </a:effectLst>
                <a:latin typeface="Comic Sans MS" pitchFamily="66" charset="0"/>
              </a:rPr>
              <a:t>Doç. Dr. Yalçın Kayalı</a:t>
            </a:r>
          </a:p>
          <a:p>
            <a:pPr algn="r"/>
            <a:r>
              <a:rPr lang="tr-TR" sz="1200" dirty="0">
                <a:solidFill>
                  <a:schemeClr val="tx1"/>
                </a:solidFill>
                <a:effectLst>
                  <a:outerShdw blurRad="38100" dist="38100" dir="2700000" algn="tl">
                    <a:srgbClr val="000000">
                      <a:alpha val="43137"/>
                    </a:srgbClr>
                  </a:outerShdw>
                </a:effectLst>
                <a:latin typeface="Comic Sans MS" pitchFamily="66" charset="0"/>
              </a:rPr>
              <a:t>Ankara Üniversitesi</a:t>
            </a:r>
          </a:p>
          <a:p>
            <a:pPr algn="r"/>
            <a:r>
              <a:rPr lang="tr-TR" sz="1200" dirty="0">
                <a:solidFill>
                  <a:schemeClr val="tx1"/>
                </a:solidFill>
                <a:effectLst>
                  <a:outerShdw blurRad="38100" dist="38100" dir="2700000" algn="tl">
                    <a:srgbClr val="000000">
                      <a:alpha val="43137"/>
                    </a:srgbClr>
                  </a:outerShdw>
                </a:effectLst>
                <a:latin typeface="Comic Sans MS" pitchFamily="66" charset="0"/>
              </a:rPr>
              <a:t>Dil ve Tarih-Coğrafya Fakültesi</a:t>
            </a:r>
          </a:p>
          <a:p>
            <a:pPr algn="r"/>
            <a:r>
              <a:rPr lang="tr-TR" sz="1200" dirty="0">
                <a:solidFill>
                  <a:schemeClr val="tx1"/>
                </a:solidFill>
                <a:effectLst>
                  <a:outerShdw blurRad="38100" dist="38100" dir="2700000" algn="tl">
                    <a:srgbClr val="000000">
                      <a:alpha val="43137"/>
                    </a:srgbClr>
                  </a:outerShdw>
                </a:effectLst>
                <a:latin typeface="Comic Sans MS" pitchFamily="66" charset="0"/>
              </a:rPr>
              <a:t>Doğu Dilleri ve Edebiyatları Bölümü</a:t>
            </a:r>
          </a:p>
          <a:p>
            <a:pPr algn="r"/>
            <a:r>
              <a:rPr lang="tr-TR" sz="1200" dirty="0">
                <a:solidFill>
                  <a:schemeClr val="tx1"/>
                </a:solidFill>
                <a:effectLst>
                  <a:outerShdw blurRad="38100" dist="38100" dir="2700000" algn="tl">
                    <a:srgbClr val="000000">
                      <a:alpha val="43137"/>
                    </a:srgbClr>
                  </a:outerShdw>
                </a:effectLst>
                <a:latin typeface="Comic Sans MS" pitchFamily="66" charset="0"/>
              </a:rPr>
              <a:t>Hindoloji Anabilim Dalı</a:t>
            </a:r>
          </a:p>
        </p:txBody>
      </p:sp>
    </p:spTree>
  </p:cSld>
  <p:clrMapOvr>
    <a:masterClrMapping/>
  </p:clrMapOvr>
  <p:transition>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vert="horz" anchor="t">
            <a:normAutofit fontScale="85000" lnSpcReduction="10000"/>
          </a:bodyPr>
          <a:lstStyle/>
          <a:p>
            <a:pPr marL="0" indent="0">
              <a:buNone/>
            </a:pPr>
            <a:r>
              <a:rPr lang="tr-TR" dirty="0">
                <a:latin typeface="Comic Sans MS"/>
              </a:rPr>
              <a:t>Ekber yönetimi için din en önemli konulardan biriydi. Din konusunda amaçlarını şu şekilde sıralayabiliriz;</a:t>
            </a:r>
            <a:br>
              <a:rPr lang="tr-TR" dirty="0">
                <a:latin typeface="Comic Sans MS"/>
              </a:rPr>
            </a:br>
            <a:endParaRPr lang="en-US" sz="3100">
              <a:latin typeface="Comic Sans MS"/>
            </a:endParaRPr>
          </a:p>
          <a:p>
            <a:pPr algn="just"/>
            <a:r>
              <a:rPr lang="tr-TR" dirty="0">
                <a:latin typeface="Comic Sans MS"/>
              </a:rPr>
              <a:t>Her şeyden önce kendisini bütün hocaların egemenliğinden kurtararak Hindistan’da Müslüman dininin başbuğu olmak.</a:t>
            </a:r>
          </a:p>
          <a:p>
            <a:pPr algn="just"/>
            <a:r>
              <a:rPr lang="tr-TR" dirty="0">
                <a:latin typeface="Comic Sans MS"/>
              </a:rPr>
              <a:t>Müslüman ve Hindu dinleri arasında benzerlikleri bulmak.</a:t>
            </a:r>
          </a:p>
          <a:p>
            <a:pPr algn="just"/>
            <a:r>
              <a:rPr lang="tr-TR" dirty="0">
                <a:latin typeface="Comic Sans MS"/>
              </a:rPr>
              <a:t>Hem Müslüman hem Hinduların gidebileceği dini bir yol bularak o yolun önderliğini üstlenmek.</a:t>
            </a:r>
          </a:p>
          <a:p>
            <a:pPr algn="just"/>
            <a:r>
              <a:rPr lang="tr-TR" dirty="0">
                <a:latin typeface="Comic Sans MS"/>
              </a:rPr>
              <a:t>Her bakımdan eş duruma sokulmuş Müslüman ve Hinduların dayanışmaları gerekliliğini anlatmak.</a:t>
            </a:r>
          </a:p>
          <a:p>
            <a:pPr algn="just"/>
            <a:r>
              <a:rPr lang="tr-TR" dirty="0">
                <a:latin typeface="Comic Sans MS"/>
              </a:rPr>
              <a:t>Dini temellere dayanan, farklı kanunlar yerine herkesçe uygulanacak ve laik bir kanun sistemi oluşturup halk arasında kurmak istediği eşitliği belirtmek.</a:t>
            </a:r>
          </a:p>
          <a:p>
            <a:pPr algn="just"/>
            <a:r>
              <a:rPr lang="tr-TR" dirty="0">
                <a:latin typeface="Comic Sans MS"/>
              </a:rPr>
              <a:t>Halkın beraber kutlayacağı ortak bayramlar yapmak ve takvimi birleştirmek.</a:t>
            </a:r>
          </a:p>
          <a:p>
            <a:endParaRPr lang="tr-TR" b="1" dirty="0">
              <a:latin typeface="Comic Sans MS"/>
            </a:endParaRPr>
          </a:p>
          <a:p>
            <a:endParaRPr lang="tr-TR" b="1" dirty="0">
              <a:latin typeface="Comic Sans MS"/>
            </a:endParaRPr>
          </a:p>
          <a:p>
            <a:endParaRPr lang="tr-TR" b="1" dirty="0">
              <a:latin typeface="Comic Sans MS"/>
            </a:endParaRPr>
          </a:p>
        </p:txBody>
      </p:sp>
      <p:sp>
        <p:nvSpPr>
          <p:cNvPr id="5" name="1 Başlık"/>
          <p:cNvSpPr txBox="1">
            <a:spLocks/>
          </p:cNvSpPr>
          <p:nvPr/>
        </p:nvSpPr>
        <p:spPr>
          <a:xfrm>
            <a:off x="611560" y="548680"/>
            <a:ext cx="7467600"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1 Başlık"/>
          <p:cNvSpPr>
            <a:spLocks noGrp="1"/>
          </p:cNvSpPr>
          <p:nvPr>
            <p:ph type="title"/>
          </p:nvPr>
        </p:nvSpPr>
        <p:spPr>
          <a:xfrm>
            <a:off x="755576" y="476672"/>
            <a:ext cx="7467600" cy="1143000"/>
          </a:xfrm>
        </p:spPr>
        <p:txBody>
          <a:bodyPr>
            <a:noAutofit/>
          </a:bodyPr>
          <a:lstStyle/>
          <a:p>
            <a:pPr algn="ct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sz="2800" b="1" dirty="0">
              <a:solidFill>
                <a:schemeClr val="accent2">
                  <a:lumMod val="75000"/>
                </a:schemeClr>
              </a:solidFill>
            </a:endParaRPr>
          </a:p>
        </p:txBody>
      </p:sp>
    </p:spTree>
    <p:extLst>
      <p:ext uri="{BB962C8B-B14F-4D97-AF65-F5344CB8AC3E}">
        <p14:creationId xmlns:p14="http://schemas.microsoft.com/office/powerpoint/2010/main" val="2505129648"/>
      </p:ext>
    </p:extLst>
  </p:cSld>
  <p:clrMapOvr>
    <a:masterClrMapping/>
  </p:clrMapOvr>
  <p:transition>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vert="horz" anchor="t">
            <a:normAutofit fontScale="92500"/>
          </a:bodyPr>
          <a:lstStyle/>
          <a:p>
            <a:pPr algn="just"/>
            <a:endParaRPr lang="tr-TR" b="1" dirty="0">
              <a:latin typeface="Comic Sans MS"/>
            </a:endParaRPr>
          </a:p>
          <a:p>
            <a:pPr algn="just"/>
            <a:r>
              <a:rPr lang="tr-TR" dirty="0">
                <a:latin typeface="Comic Sans MS"/>
              </a:rPr>
              <a:t>Ekber, 1562 başlarında Hindistan’ın en ünlü şeyhlerinden Muin-</a:t>
            </a:r>
            <a:r>
              <a:rPr lang="tr-TR" dirty="0" err="1">
                <a:latin typeface="Comic Sans MS"/>
              </a:rPr>
              <a:t>üd</a:t>
            </a:r>
            <a:r>
              <a:rPr lang="tr-TR" dirty="0">
                <a:latin typeface="Comic Sans MS"/>
              </a:rPr>
              <a:t>-Din </a:t>
            </a:r>
            <a:r>
              <a:rPr lang="tr-TR" dirty="0" err="1">
                <a:latin typeface="Comic Sans MS"/>
              </a:rPr>
              <a:t>Çişti’nin</a:t>
            </a:r>
            <a:r>
              <a:rPr lang="tr-TR" dirty="0">
                <a:latin typeface="Comic Sans MS"/>
              </a:rPr>
              <a:t> türbesini ziyarete gider, yolda </a:t>
            </a:r>
            <a:r>
              <a:rPr lang="tr-TR" dirty="0" err="1">
                <a:latin typeface="Comic Sans MS"/>
              </a:rPr>
              <a:t>Racputların</a:t>
            </a:r>
            <a:r>
              <a:rPr lang="tr-TR" dirty="0">
                <a:latin typeface="Comic Sans MS"/>
              </a:rPr>
              <a:t> ileri gelenlerinden Amer racası </a:t>
            </a:r>
            <a:r>
              <a:rPr lang="tr-TR" dirty="0" err="1">
                <a:latin typeface="Comic Sans MS"/>
              </a:rPr>
              <a:t>Bihar</a:t>
            </a:r>
            <a:r>
              <a:rPr lang="tr-TR" dirty="0">
                <a:latin typeface="Comic Sans MS"/>
              </a:rPr>
              <a:t> </a:t>
            </a:r>
            <a:r>
              <a:rPr lang="tr-TR" dirty="0" err="1">
                <a:latin typeface="Comic Sans MS"/>
              </a:rPr>
              <a:t>Mal'ın</a:t>
            </a:r>
            <a:r>
              <a:rPr lang="tr-TR" dirty="0">
                <a:latin typeface="Comic Sans MS"/>
              </a:rPr>
              <a:t> kızını alır, bu kız ileride veliaht Selim'in (Cihangir)anası olacaktır.</a:t>
            </a:r>
            <a:endParaRPr lang="tr-TR" b="1">
              <a:latin typeface="Comic Sans MS"/>
            </a:endParaRPr>
          </a:p>
          <a:p>
            <a:pPr algn="just"/>
            <a:r>
              <a:rPr lang="tr-TR" dirty="0">
                <a:latin typeface="Comic Sans MS"/>
              </a:rPr>
              <a:t>Yine 1562’de Ekber savaştan sonra yenilmiş olanların çoluk çocuğunun tutsak edilmesini yasak eder ve 1563’de Hindu hacılardan ve ziyaretçilerden herkesin varlığına göre alınan vergiyi bütün ülke içinde alınmasını yasaklar.</a:t>
            </a:r>
          </a:p>
          <a:p>
            <a:pPr algn="just"/>
            <a:r>
              <a:rPr lang="tr-TR" dirty="0">
                <a:latin typeface="Comic Sans MS"/>
              </a:rPr>
              <a:t>1564’de tahta çıkışının dokuzuncu yılında Ekber bütün ülkesinde cizyeyi bağışlar.</a:t>
            </a:r>
          </a:p>
          <a:p>
            <a:pPr algn="just"/>
            <a:endParaRPr lang="tr-TR" b="1" dirty="0">
              <a:latin typeface="Comic Sans MS"/>
            </a:endParaRPr>
          </a:p>
        </p:txBody>
      </p:sp>
      <p:sp>
        <p:nvSpPr>
          <p:cNvPr id="5" name="1 Başlık"/>
          <p:cNvSpPr txBox="1">
            <a:spLocks/>
          </p:cNvSpPr>
          <p:nvPr/>
        </p:nvSpPr>
        <p:spPr>
          <a:xfrm>
            <a:off x="611560" y="548680"/>
            <a:ext cx="7467600"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1 Başlık"/>
          <p:cNvSpPr>
            <a:spLocks noGrp="1"/>
          </p:cNvSpPr>
          <p:nvPr>
            <p:ph type="title"/>
          </p:nvPr>
        </p:nvSpPr>
        <p:spPr>
          <a:xfrm>
            <a:off x="755576" y="476672"/>
            <a:ext cx="7467600" cy="1143000"/>
          </a:xfrm>
        </p:spPr>
        <p:txBody>
          <a:bodyPr>
            <a:noAutofit/>
          </a:bodyPr>
          <a:lstStyle/>
          <a:p>
            <a:pPr algn="ct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sz="2800" b="1" dirty="0">
              <a:solidFill>
                <a:schemeClr val="accent2">
                  <a:lumMod val="75000"/>
                </a:schemeClr>
              </a:solidFill>
            </a:endParaRPr>
          </a:p>
        </p:txBody>
      </p:sp>
    </p:spTree>
    <p:extLst>
      <p:ext uri="{BB962C8B-B14F-4D97-AF65-F5344CB8AC3E}">
        <p14:creationId xmlns:p14="http://schemas.microsoft.com/office/powerpoint/2010/main" val="2479201560"/>
      </p:ext>
    </p:extLst>
  </p:cSld>
  <p:clrMapOvr>
    <a:masterClrMapping/>
  </p:clrMapOvr>
  <p:transition>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85955" y="1772728"/>
            <a:ext cx="7467600" cy="4873752"/>
          </a:xfrm>
        </p:spPr>
        <p:txBody>
          <a:bodyPr vert="horz" anchor="t">
            <a:normAutofit fontScale="92500"/>
          </a:bodyPr>
          <a:lstStyle/>
          <a:p>
            <a:pPr marL="0" indent="0" algn="just">
              <a:buNone/>
            </a:pPr>
            <a:r>
              <a:rPr lang="tr-TR" b="1" dirty="0">
                <a:latin typeface="Comic Sans MS"/>
              </a:rPr>
              <a:t>Devlet Egemenliği Üzerine Çeşitli Olaylar</a:t>
            </a:r>
            <a:endParaRPr lang="en-US"/>
          </a:p>
          <a:p>
            <a:pPr algn="just"/>
            <a:r>
              <a:rPr lang="en-US" dirty="0">
                <a:latin typeface="Comic Sans MS"/>
              </a:rPr>
              <a:t>Ekber bir yandan kendi yönetim şeklini belirlerken öte yandan Hindistan’ın yeniden fethinde büyük yararları görülen ancak yarı bağımsız hükümdarlar gibi yaşamaktan vazgeçmeyen komutan ve valileri ortadan kaldırmaya girişir. Bunların başlıcaları Özbek beyleri ve Timur soyundan gelen Mirzalardır. </a:t>
            </a:r>
          </a:p>
          <a:p>
            <a:pPr algn="just"/>
            <a:r>
              <a:rPr lang="en-US" dirty="0">
                <a:latin typeface="Comic Sans MS"/>
              </a:rPr>
              <a:t>1564’de Malva </a:t>
            </a:r>
            <a:r>
              <a:rPr lang="en-US" dirty="0" err="1">
                <a:latin typeface="Comic Sans MS"/>
              </a:rPr>
              <a:t>valisi</a:t>
            </a:r>
            <a:r>
              <a:rPr lang="en-US" dirty="0">
                <a:latin typeface="Comic Sans MS"/>
              </a:rPr>
              <a:t> Abdullah Han </a:t>
            </a:r>
            <a:r>
              <a:rPr lang="en-US" dirty="0" err="1">
                <a:latin typeface="Comic Sans MS"/>
              </a:rPr>
              <a:t>Özbek’e</a:t>
            </a:r>
            <a:r>
              <a:rPr lang="en-US" dirty="0">
                <a:latin typeface="Comic Sans MS"/>
              </a:rPr>
              <a:t> </a:t>
            </a:r>
            <a:r>
              <a:rPr lang="en-US" dirty="0" err="1">
                <a:latin typeface="Comic Sans MS"/>
              </a:rPr>
              <a:t>karşı</a:t>
            </a:r>
            <a:r>
              <a:rPr lang="en-US" dirty="0">
                <a:latin typeface="Comic Sans MS"/>
              </a:rPr>
              <a:t> </a:t>
            </a:r>
            <a:r>
              <a:rPr lang="en-US" dirty="0" err="1">
                <a:latin typeface="Comic Sans MS"/>
              </a:rPr>
              <a:t>Ekber</a:t>
            </a:r>
            <a:r>
              <a:rPr lang="en-US" dirty="0">
                <a:latin typeface="Comic Sans MS"/>
              </a:rPr>
              <a:t> </a:t>
            </a:r>
            <a:r>
              <a:rPr lang="en-US" dirty="0" err="1">
                <a:latin typeface="Comic Sans MS"/>
              </a:rPr>
              <a:t>tarafından</a:t>
            </a:r>
            <a:r>
              <a:rPr lang="en-US" dirty="0">
                <a:latin typeface="Comic Sans MS"/>
              </a:rPr>
              <a:t> </a:t>
            </a:r>
            <a:r>
              <a:rPr lang="en-US" dirty="0" err="1">
                <a:latin typeface="Comic Sans MS"/>
              </a:rPr>
              <a:t>sefer</a:t>
            </a:r>
            <a:r>
              <a:rPr lang="en-US" dirty="0">
                <a:latin typeface="Comic Sans MS"/>
              </a:rPr>
              <a:t> </a:t>
            </a:r>
            <a:r>
              <a:rPr lang="en-US" dirty="0" err="1">
                <a:latin typeface="Comic Sans MS"/>
              </a:rPr>
              <a:t>yapılır</a:t>
            </a:r>
            <a:r>
              <a:rPr lang="en-US" dirty="0">
                <a:latin typeface="Comic Sans MS"/>
              </a:rPr>
              <a:t>. </a:t>
            </a:r>
            <a:r>
              <a:rPr lang="en-US" dirty="0" err="1">
                <a:latin typeface="Comic Sans MS"/>
              </a:rPr>
              <a:t>Ayrıca</a:t>
            </a:r>
            <a:r>
              <a:rPr lang="en-US" dirty="0">
                <a:latin typeface="Comic Sans MS"/>
              </a:rPr>
              <a:t> Ali </a:t>
            </a:r>
            <a:r>
              <a:rPr lang="en-US" dirty="0" err="1">
                <a:latin typeface="Comic Sans MS"/>
              </a:rPr>
              <a:t>Kulu’yu</a:t>
            </a:r>
            <a:r>
              <a:rPr lang="en-US" dirty="0">
                <a:latin typeface="Comic Sans MS"/>
              </a:rPr>
              <a:t> </a:t>
            </a:r>
            <a:r>
              <a:rPr lang="en-US" dirty="0" err="1">
                <a:latin typeface="Comic Sans MS"/>
              </a:rPr>
              <a:t>baş</a:t>
            </a:r>
            <a:r>
              <a:rPr lang="en-US" dirty="0">
                <a:latin typeface="Comic Sans MS"/>
              </a:rPr>
              <a:t> </a:t>
            </a:r>
            <a:r>
              <a:rPr lang="en-US" dirty="0" err="1">
                <a:latin typeface="Comic Sans MS"/>
              </a:rPr>
              <a:t>tanıyan</a:t>
            </a:r>
            <a:r>
              <a:rPr lang="en-US" dirty="0">
                <a:latin typeface="Comic Sans MS"/>
              </a:rPr>
              <a:t> </a:t>
            </a:r>
            <a:r>
              <a:rPr lang="en-US" dirty="0" err="1">
                <a:latin typeface="Comic Sans MS"/>
              </a:rPr>
              <a:t>diğer</a:t>
            </a:r>
            <a:r>
              <a:rPr lang="en-US" dirty="0">
                <a:latin typeface="Comic Sans MS"/>
              </a:rPr>
              <a:t> </a:t>
            </a:r>
            <a:r>
              <a:rPr lang="en-US" dirty="0" err="1">
                <a:latin typeface="Comic Sans MS"/>
              </a:rPr>
              <a:t>Özbek</a:t>
            </a:r>
            <a:r>
              <a:rPr lang="en-US" dirty="0">
                <a:latin typeface="Comic Sans MS"/>
              </a:rPr>
              <a:t> </a:t>
            </a:r>
            <a:r>
              <a:rPr lang="en-US" dirty="0" err="1">
                <a:latin typeface="Comic Sans MS"/>
              </a:rPr>
              <a:t>beylerine</a:t>
            </a:r>
            <a:r>
              <a:rPr lang="en-US" dirty="0">
                <a:latin typeface="Comic Sans MS"/>
              </a:rPr>
              <a:t> </a:t>
            </a:r>
            <a:r>
              <a:rPr lang="en-US" dirty="0" err="1">
                <a:latin typeface="Comic Sans MS"/>
              </a:rPr>
              <a:t>birkaç</a:t>
            </a:r>
            <a:r>
              <a:rPr lang="en-US" dirty="0">
                <a:latin typeface="Comic Sans MS"/>
              </a:rPr>
              <a:t> </a:t>
            </a:r>
            <a:r>
              <a:rPr lang="en-US" dirty="0" err="1">
                <a:latin typeface="Comic Sans MS"/>
              </a:rPr>
              <a:t>sefer</a:t>
            </a:r>
            <a:r>
              <a:rPr lang="en-US" dirty="0">
                <a:latin typeface="Comic Sans MS"/>
              </a:rPr>
              <a:t> </a:t>
            </a:r>
            <a:r>
              <a:rPr lang="en-US" dirty="0" err="1">
                <a:latin typeface="Comic Sans MS"/>
              </a:rPr>
              <a:t>daha</a:t>
            </a:r>
            <a:r>
              <a:rPr lang="en-US" dirty="0">
                <a:latin typeface="Comic Sans MS"/>
              </a:rPr>
              <a:t> </a:t>
            </a:r>
            <a:r>
              <a:rPr lang="en-US" dirty="0" err="1">
                <a:latin typeface="Comic Sans MS"/>
              </a:rPr>
              <a:t>yapılması</a:t>
            </a:r>
            <a:r>
              <a:rPr lang="en-US" dirty="0">
                <a:latin typeface="Comic Sans MS"/>
              </a:rPr>
              <a:t> </a:t>
            </a:r>
            <a:r>
              <a:rPr lang="en-US" dirty="0" err="1">
                <a:latin typeface="Comic Sans MS"/>
              </a:rPr>
              <a:t>gerekir</a:t>
            </a:r>
            <a:r>
              <a:rPr lang="en-US" dirty="0">
                <a:latin typeface="Comic Sans MS"/>
              </a:rPr>
              <a:t>. Ali </a:t>
            </a:r>
            <a:r>
              <a:rPr lang="en-US" dirty="0" err="1">
                <a:latin typeface="Comic Sans MS"/>
              </a:rPr>
              <a:t>Kulu</a:t>
            </a:r>
            <a:r>
              <a:rPr lang="en-US" dirty="0">
                <a:latin typeface="Comic Sans MS"/>
              </a:rPr>
              <a:t> 1567’de </a:t>
            </a:r>
            <a:r>
              <a:rPr lang="en-US" dirty="0" err="1">
                <a:latin typeface="Comic Sans MS"/>
              </a:rPr>
              <a:t>Ekber’le</a:t>
            </a:r>
            <a:r>
              <a:rPr lang="en-US" dirty="0">
                <a:latin typeface="Comic Sans MS"/>
              </a:rPr>
              <a:t> </a:t>
            </a:r>
            <a:r>
              <a:rPr lang="en-US" dirty="0" err="1">
                <a:latin typeface="Comic Sans MS"/>
              </a:rPr>
              <a:t>bir</a:t>
            </a:r>
            <a:r>
              <a:rPr lang="en-US" dirty="0">
                <a:latin typeface="Comic Sans MS"/>
              </a:rPr>
              <a:t> </a:t>
            </a:r>
            <a:r>
              <a:rPr lang="en-US" dirty="0" err="1">
                <a:latin typeface="Comic Sans MS"/>
              </a:rPr>
              <a:t>çarpışmada</a:t>
            </a:r>
            <a:r>
              <a:rPr lang="en-US" dirty="0">
                <a:latin typeface="Comic Sans MS"/>
              </a:rPr>
              <a:t> </a:t>
            </a:r>
            <a:r>
              <a:rPr lang="en-US" dirty="0" err="1">
                <a:latin typeface="Comic Sans MS"/>
              </a:rPr>
              <a:t>ölür</a:t>
            </a:r>
            <a:r>
              <a:rPr lang="en-US" dirty="0">
                <a:latin typeface="Comic Sans MS"/>
              </a:rPr>
              <a:t> </a:t>
            </a:r>
            <a:r>
              <a:rPr lang="en-US" dirty="0" err="1">
                <a:latin typeface="Comic Sans MS"/>
              </a:rPr>
              <a:t>ve</a:t>
            </a:r>
            <a:r>
              <a:rPr lang="en-US" dirty="0">
                <a:latin typeface="Comic Sans MS"/>
              </a:rPr>
              <a:t> </a:t>
            </a:r>
            <a:r>
              <a:rPr lang="en-US" dirty="0" err="1">
                <a:latin typeface="Comic Sans MS"/>
              </a:rPr>
              <a:t>bunun</a:t>
            </a:r>
            <a:r>
              <a:rPr lang="en-US" dirty="0">
                <a:latin typeface="Comic Sans MS"/>
              </a:rPr>
              <a:t> </a:t>
            </a:r>
            <a:r>
              <a:rPr lang="en-US" dirty="0" err="1">
                <a:latin typeface="Comic Sans MS"/>
              </a:rPr>
              <a:t>üzerine</a:t>
            </a:r>
            <a:r>
              <a:rPr lang="en-US" dirty="0">
                <a:latin typeface="Comic Sans MS"/>
              </a:rPr>
              <a:t> </a:t>
            </a:r>
            <a:r>
              <a:rPr lang="en-US" dirty="0" err="1">
                <a:latin typeface="Comic Sans MS"/>
              </a:rPr>
              <a:t>Mirzalar</a:t>
            </a:r>
            <a:r>
              <a:rPr lang="en-US" dirty="0">
                <a:latin typeface="Comic Sans MS"/>
              </a:rPr>
              <a:t> </a:t>
            </a:r>
            <a:r>
              <a:rPr lang="en-US" dirty="0" err="1">
                <a:latin typeface="Comic Sans MS"/>
              </a:rPr>
              <a:t>kaçar</a:t>
            </a:r>
            <a:r>
              <a:rPr lang="en-US" dirty="0">
                <a:latin typeface="Comic Sans MS"/>
              </a:rPr>
              <a:t>.</a:t>
            </a:r>
            <a:br>
              <a:rPr lang="en-US" dirty="0">
                <a:latin typeface="Comic Sans MS"/>
              </a:rPr>
            </a:br>
            <a:endParaRPr lang="en-US">
              <a:latin typeface="Comic Sans MS"/>
            </a:endParaRPr>
          </a:p>
          <a:p>
            <a:pPr algn="just"/>
            <a:endParaRPr lang="tr-TR" b="1" dirty="0">
              <a:latin typeface="Comic Sans MS"/>
            </a:endParaRPr>
          </a:p>
          <a:p>
            <a:pPr algn="just"/>
            <a:endParaRPr lang="tr-TR" b="1" dirty="0">
              <a:latin typeface="Comic Sans MS"/>
            </a:endParaRPr>
          </a:p>
          <a:p>
            <a:pPr algn="just"/>
            <a:endParaRPr lang="tr-TR" b="1" dirty="0">
              <a:latin typeface="Comic Sans MS"/>
            </a:endParaRPr>
          </a:p>
        </p:txBody>
      </p:sp>
      <p:sp>
        <p:nvSpPr>
          <p:cNvPr id="5" name="1 Başlık"/>
          <p:cNvSpPr txBox="1">
            <a:spLocks/>
          </p:cNvSpPr>
          <p:nvPr/>
        </p:nvSpPr>
        <p:spPr>
          <a:xfrm>
            <a:off x="611560" y="548680"/>
            <a:ext cx="7467600"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1 Başlık"/>
          <p:cNvSpPr>
            <a:spLocks noGrp="1"/>
          </p:cNvSpPr>
          <p:nvPr>
            <p:ph type="title"/>
          </p:nvPr>
        </p:nvSpPr>
        <p:spPr>
          <a:xfrm>
            <a:off x="755576" y="476672"/>
            <a:ext cx="7467600" cy="1143000"/>
          </a:xfrm>
        </p:spPr>
        <p:txBody>
          <a:bodyPr>
            <a:noAutofit/>
          </a:bodyPr>
          <a:lstStyle/>
          <a:p>
            <a:pPr algn="ct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sz="2800" b="1" dirty="0">
              <a:solidFill>
                <a:schemeClr val="accent2">
                  <a:lumMod val="75000"/>
                </a:schemeClr>
              </a:solidFill>
            </a:endParaRPr>
          </a:p>
        </p:txBody>
      </p:sp>
    </p:spTree>
    <p:extLst>
      <p:ext uri="{BB962C8B-B14F-4D97-AF65-F5344CB8AC3E}">
        <p14:creationId xmlns:p14="http://schemas.microsoft.com/office/powerpoint/2010/main" val="422011583"/>
      </p:ext>
    </p:extLst>
  </p:cSld>
  <p:clrMapOvr>
    <a:masterClrMapping/>
  </p:clrMapOvr>
  <p:transition>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816634" y="1628954"/>
            <a:ext cx="3758242" cy="4844998"/>
          </a:xfrm>
        </p:spPr>
        <p:txBody>
          <a:bodyPr vert="horz" anchor="t">
            <a:normAutofit fontScale="92500" lnSpcReduction="10000"/>
          </a:bodyPr>
          <a:lstStyle/>
          <a:p>
            <a:pPr marL="0" indent="0" algn="just">
              <a:buNone/>
            </a:pPr>
            <a:r>
              <a:rPr lang="tr-TR" b="1" dirty="0" err="1">
                <a:latin typeface="Comic Sans MS"/>
              </a:rPr>
              <a:t>Çitor</a:t>
            </a:r>
            <a:r>
              <a:rPr lang="tr-TR" b="1" dirty="0">
                <a:latin typeface="Comic Sans MS"/>
              </a:rPr>
              <a:t> Kuşatması</a:t>
            </a:r>
            <a:endParaRPr lang="en-US"/>
          </a:p>
          <a:p>
            <a:pPr algn="just"/>
            <a:r>
              <a:rPr lang="tr-TR" dirty="0">
                <a:latin typeface="Comic Sans MS"/>
              </a:rPr>
              <a:t>Ekber, Mirzaların işini bitirmeden </a:t>
            </a:r>
            <a:r>
              <a:rPr lang="tr-TR" dirty="0" err="1">
                <a:latin typeface="Comic Sans MS"/>
              </a:rPr>
              <a:t>Racistan’da</a:t>
            </a:r>
            <a:r>
              <a:rPr lang="tr-TR" dirty="0">
                <a:latin typeface="Comic Sans MS"/>
              </a:rPr>
              <a:t> sefer çıkar. </a:t>
            </a:r>
          </a:p>
          <a:p>
            <a:pPr algn="just"/>
            <a:r>
              <a:rPr lang="tr-TR" dirty="0" err="1">
                <a:latin typeface="Comic Sans MS"/>
              </a:rPr>
              <a:t>Çitor</a:t>
            </a:r>
            <a:r>
              <a:rPr lang="tr-TR" dirty="0">
                <a:latin typeface="Comic Sans MS"/>
              </a:rPr>
              <a:t> racası </a:t>
            </a:r>
            <a:r>
              <a:rPr lang="tr-TR" dirty="0" err="1">
                <a:latin typeface="Comic Sans MS"/>
              </a:rPr>
              <a:t>Udey</a:t>
            </a:r>
            <a:r>
              <a:rPr lang="tr-TR" dirty="0">
                <a:latin typeface="Comic Sans MS"/>
              </a:rPr>
              <a:t> </a:t>
            </a:r>
            <a:r>
              <a:rPr lang="tr-TR" dirty="0" err="1">
                <a:latin typeface="Comic Sans MS"/>
              </a:rPr>
              <a:t>Sing’e</a:t>
            </a:r>
            <a:r>
              <a:rPr lang="tr-TR" dirty="0">
                <a:latin typeface="Comic Sans MS"/>
              </a:rPr>
              <a:t> karşı yürür ve </a:t>
            </a:r>
            <a:r>
              <a:rPr lang="tr-TR" dirty="0" err="1">
                <a:latin typeface="Comic Sans MS"/>
              </a:rPr>
              <a:t>Çitor</a:t>
            </a:r>
            <a:r>
              <a:rPr lang="tr-TR" dirty="0">
                <a:latin typeface="Comic Sans MS"/>
              </a:rPr>
              <a:t> kurganı çok çetin mücadeleler sonunda düşer. (Şubat 1568) </a:t>
            </a:r>
            <a:r>
              <a:rPr lang="tr-TR" dirty="0" err="1">
                <a:latin typeface="Comic Sans MS"/>
              </a:rPr>
              <a:t>Çitor’un</a:t>
            </a:r>
            <a:r>
              <a:rPr lang="tr-TR" dirty="0">
                <a:latin typeface="Comic Sans MS"/>
              </a:rPr>
              <a:t> düşmesiyle beraber 1570 yılında başlıca </a:t>
            </a:r>
            <a:r>
              <a:rPr lang="tr-TR" dirty="0" err="1">
                <a:latin typeface="Comic Sans MS"/>
              </a:rPr>
              <a:t>Racput</a:t>
            </a:r>
            <a:r>
              <a:rPr lang="tr-TR" dirty="0">
                <a:latin typeface="Comic Sans MS"/>
              </a:rPr>
              <a:t> devletleri açık ve örtülü olarak Ekber’in egemenliğini tanımışlardır.</a:t>
            </a:r>
          </a:p>
          <a:p>
            <a:pPr algn="just"/>
            <a:endParaRPr lang="tr-TR" b="1" dirty="0">
              <a:latin typeface="Comic Sans MS"/>
            </a:endParaRPr>
          </a:p>
          <a:p>
            <a:pPr algn="just"/>
            <a:endParaRPr lang="tr-TR" b="1" dirty="0">
              <a:latin typeface="Comic Sans MS"/>
            </a:endParaRPr>
          </a:p>
        </p:txBody>
      </p:sp>
      <p:sp>
        <p:nvSpPr>
          <p:cNvPr id="5" name="1 Başlık"/>
          <p:cNvSpPr txBox="1">
            <a:spLocks/>
          </p:cNvSpPr>
          <p:nvPr/>
        </p:nvSpPr>
        <p:spPr>
          <a:xfrm>
            <a:off x="611560" y="548680"/>
            <a:ext cx="7467600"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1 Başlık"/>
          <p:cNvSpPr>
            <a:spLocks noGrp="1"/>
          </p:cNvSpPr>
          <p:nvPr>
            <p:ph type="title"/>
          </p:nvPr>
        </p:nvSpPr>
        <p:spPr>
          <a:xfrm>
            <a:off x="755576" y="476672"/>
            <a:ext cx="7467600" cy="1143000"/>
          </a:xfrm>
        </p:spPr>
        <p:txBody>
          <a:bodyPr>
            <a:noAutofit/>
          </a:bodyPr>
          <a:lstStyle/>
          <a:p>
            <a:pPr algn="ct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sz="2800" b="1" dirty="0">
              <a:solidFill>
                <a:schemeClr val="accent2">
                  <a:lumMod val="75000"/>
                </a:schemeClr>
              </a:solidFill>
            </a:endParaRPr>
          </a:p>
        </p:txBody>
      </p:sp>
      <p:pic>
        <p:nvPicPr>
          <p:cNvPr id="2" name="Picture 3" descr="A picture containing indoor, photo, wall&#10;&#10;Description generated with high confidence">
            <a:extLst>
              <a:ext uri="{FF2B5EF4-FFF2-40B4-BE49-F238E27FC236}">
                <a16:creationId xmlns:a16="http://schemas.microsoft.com/office/drawing/2014/main" id="{766125AA-FD6A-4919-808F-C8EBE70F9584}"/>
              </a:ext>
            </a:extLst>
          </p:cNvPr>
          <p:cNvPicPr>
            <a:picLocks noChangeAspect="1"/>
          </p:cNvPicPr>
          <p:nvPr/>
        </p:nvPicPr>
        <p:blipFill rotWithShape="1">
          <a:blip r:embed="rId3"/>
          <a:srcRect l="6283" r="524" b="350"/>
          <a:stretch/>
        </p:blipFill>
        <p:spPr>
          <a:xfrm>
            <a:off x="4767533" y="1696454"/>
            <a:ext cx="3002190" cy="4773485"/>
          </a:xfrm>
          <a:prstGeom prst="rect">
            <a:avLst/>
          </a:prstGeom>
        </p:spPr>
      </p:pic>
    </p:spTree>
    <p:extLst>
      <p:ext uri="{BB962C8B-B14F-4D97-AF65-F5344CB8AC3E}">
        <p14:creationId xmlns:p14="http://schemas.microsoft.com/office/powerpoint/2010/main" val="2069362620"/>
      </p:ext>
    </p:extLst>
  </p:cSld>
  <p:clrMapOvr>
    <a:masterClrMapping/>
  </p:clrMapOvr>
  <p:transition>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439728" y="1628954"/>
            <a:ext cx="3485072" cy="4844998"/>
          </a:xfrm>
        </p:spPr>
        <p:txBody>
          <a:bodyPr vert="horz" anchor="t">
            <a:normAutofit/>
          </a:bodyPr>
          <a:lstStyle/>
          <a:p>
            <a:endParaRPr lang="tr-TR" b="1" dirty="0">
              <a:latin typeface="Comic Sans MS"/>
            </a:endParaRPr>
          </a:p>
          <a:p>
            <a:pPr>
              <a:buNone/>
            </a:pPr>
            <a:r>
              <a:rPr lang="tr-TR" sz="2000" b="1" dirty="0">
                <a:latin typeface="Comic Sans MS"/>
              </a:rPr>
              <a:t>Ekber Şah</a:t>
            </a:r>
          </a:p>
          <a:p>
            <a:pPr algn="just"/>
            <a:r>
              <a:rPr lang="tr-TR" sz="1800" dirty="0">
                <a:latin typeface="Comic Sans MS"/>
              </a:rPr>
              <a:t>15 Ekim 1542’de günümüz Pakistan sınırlarında bulunan </a:t>
            </a:r>
            <a:r>
              <a:rPr lang="tr-TR" sz="1800" dirty="0" err="1">
                <a:latin typeface="Comic Sans MS"/>
              </a:rPr>
              <a:t>Umerkot’da</a:t>
            </a:r>
            <a:r>
              <a:rPr lang="tr-TR" sz="1800" dirty="0">
                <a:latin typeface="Comic Sans MS"/>
              </a:rPr>
              <a:t> bir </a:t>
            </a:r>
            <a:r>
              <a:rPr lang="tr-TR" sz="1800" dirty="0" err="1">
                <a:latin typeface="Comic Sans MS"/>
              </a:rPr>
              <a:t>Racput</a:t>
            </a:r>
            <a:r>
              <a:rPr lang="tr-TR" sz="1800" dirty="0">
                <a:latin typeface="Comic Sans MS"/>
              </a:rPr>
              <a:t> sarayında doğdu. </a:t>
            </a:r>
          </a:p>
          <a:p>
            <a:pPr algn="just"/>
            <a:r>
              <a:rPr lang="tr-TR" sz="1800" dirty="0">
                <a:latin typeface="Comic Sans MS"/>
              </a:rPr>
              <a:t>Tam adı </a:t>
            </a:r>
            <a:r>
              <a:rPr lang="tr-TR" sz="1800" dirty="0" err="1">
                <a:latin typeface="Comic Sans MS"/>
              </a:rPr>
              <a:t>Ebü'l-Feth</a:t>
            </a:r>
            <a:r>
              <a:rPr lang="tr-TR" sz="1800" dirty="0">
                <a:latin typeface="Comic Sans MS"/>
              </a:rPr>
              <a:t> </a:t>
            </a:r>
            <a:r>
              <a:rPr lang="tr-TR" sz="1800" dirty="0" err="1">
                <a:latin typeface="Comic Sans MS"/>
              </a:rPr>
              <a:t>Celâleddîn</a:t>
            </a:r>
            <a:r>
              <a:rPr lang="tr-TR" sz="1800" dirty="0">
                <a:latin typeface="Comic Sans MS"/>
              </a:rPr>
              <a:t> Muhammed olup, yaptıklarının büyüklüğü sebebiyle Ekber Şah olarak tanınmıştır. </a:t>
            </a:r>
          </a:p>
          <a:p>
            <a:pPr algn="just"/>
            <a:r>
              <a:rPr lang="tr-TR" sz="1800" dirty="0">
                <a:latin typeface="Comic Sans MS"/>
              </a:rPr>
              <a:t>14 Şubat 1556’da Ekber, </a:t>
            </a:r>
            <a:r>
              <a:rPr lang="tr-TR" sz="1800" dirty="0" err="1">
                <a:latin typeface="Comic Sans MS"/>
              </a:rPr>
              <a:t>Pencap</a:t>
            </a:r>
            <a:r>
              <a:rPr lang="tr-TR" sz="1800" dirty="0">
                <a:latin typeface="Comic Sans MS"/>
              </a:rPr>
              <a:t> </a:t>
            </a:r>
            <a:r>
              <a:rPr lang="tr-TR" sz="1800" dirty="0" err="1">
                <a:latin typeface="Comic Sans MS"/>
              </a:rPr>
              <a:t>Kalanor’da</a:t>
            </a:r>
            <a:r>
              <a:rPr lang="tr-TR" sz="1800" dirty="0">
                <a:latin typeface="Comic Sans MS"/>
              </a:rPr>
              <a:t> padişah ilan edilir ve atalığı Bayram Han vekili olur. </a:t>
            </a:r>
          </a:p>
        </p:txBody>
      </p:sp>
      <p:sp>
        <p:nvSpPr>
          <p:cNvPr id="5" name="1 Başlık"/>
          <p:cNvSpPr txBox="1">
            <a:spLocks/>
          </p:cNvSpPr>
          <p:nvPr/>
        </p:nvSpPr>
        <p:spPr>
          <a:xfrm>
            <a:off x="611560" y="548680"/>
            <a:ext cx="7467600"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1 Başlık"/>
          <p:cNvSpPr>
            <a:spLocks noGrp="1"/>
          </p:cNvSpPr>
          <p:nvPr>
            <p:ph type="title"/>
          </p:nvPr>
        </p:nvSpPr>
        <p:spPr>
          <a:xfrm>
            <a:off x="755576" y="476672"/>
            <a:ext cx="7467600" cy="1143000"/>
          </a:xfrm>
        </p:spPr>
        <p:txBody>
          <a:bodyPr>
            <a:noAutofit/>
          </a:bodyPr>
          <a:lstStyle/>
          <a:p>
            <a:pPr algn="ct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sz="2800" b="1" dirty="0">
              <a:solidFill>
                <a:schemeClr val="accent2">
                  <a:lumMod val="75000"/>
                </a:schemeClr>
              </a:solidFill>
            </a:endParaRPr>
          </a:p>
        </p:txBody>
      </p:sp>
      <p:pic>
        <p:nvPicPr>
          <p:cNvPr id="2" name="Picture 3" descr="A person wearing a costume&#10;&#10;Description generated with very high confidence">
            <a:extLst>
              <a:ext uri="{FF2B5EF4-FFF2-40B4-BE49-F238E27FC236}">
                <a16:creationId xmlns:a16="http://schemas.microsoft.com/office/drawing/2014/main" id="{A7050A68-9D1D-4A6B-81CA-DB9B5317FD18}"/>
              </a:ext>
            </a:extLst>
          </p:cNvPr>
          <p:cNvPicPr>
            <a:picLocks noChangeAspect="1"/>
          </p:cNvPicPr>
          <p:nvPr/>
        </p:nvPicPr>
        <p:blipFill>
          <a:blip r:embed="rId3"/>
          <a:stretch>
            <a:fillRect/>
          </a:stretch>
        </p:blipFill>
        <p:spPr>
          <a:xfrm>
            <a:off x="1187570" y="2045921"/>
            <a:ext cx="2743200" cy="3772574"/>
          </a:xfrm>
          <a:prstGeom prst="rect">
            <a:avLst/>
          </a:prstGeom>
        </p:spPr>
      </p:pic>
    </p:spTree>
    <p:extLst>
      <p:ext uri="{BB962C8B-B14F-4D97-AF65-F5344CB8AC3E}">
        <p14:creationId xmlns:p14="http://schemas.microsoft.com/office/powerpoint/2010/main" val="1581572552"/>
      </p:ext>
    </p:extLst>
  </p:cSld>
  <p:clrMapOvr>
    <a:masterClrMapping/>
  </p:clrMapOvr>
  <p:transition>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vert="horz" anchor="t">
            <a:normAutofit/>
          </a:bodyPr>
          <a:lstStyle/>
          <a:p>
            <a:endParaRPr lang="tr-TR" b="1" dirty="0"/>
          </a:p>
          <a:p>
            <a:pPr marL="0" indent="0" algn="just">
              <a:buNone/>
            </a:pPr>
            <a:r>
              <a:rPr lang="tr-TR" dirty="0" err="1">
                <a:latin typeface="Comic Sans MS"/>
              </a:rPr>
              <a:t>Hümayun'un</a:t>
            </a:r>
            <a:r>
              <a:rPr lang="tr-TR" dirty="0">
                <a:latin typeface="Comic Sans MS"/>
              </a:rPr>
              <a:t> öldüğü sırada</a:t>
            </a:r>
            <a:r>
              <a:rPr lang="tr-TR" b="1" dirty="0">
                <a:latin typeface="Comic Sans MS"/>
              </a:rPr>
              <a:t> </a:t>
            </a:r>
            <a:r>
              <a:rPr lang="tr-TR" dirty="0">
                <a:latin typeface="Comic Sans MS"/>
              </a:rPr>
              <a:t>Ekber’den başka imparatorluğun ileri gelenlerinin durumları şu şekildedir:</a:t>
            </a:r>
            <a:endParaRPr lang="tr-TR" b="1" dirty="0">
              <a:latin typeface="Comic Sans MS"/>
            </a:endParaRPr>
          </a:p>
          <a:p>
            <a:pPr marL="342900" indent="-342900" algn="just"/>
            <a:r>
              <a:rPr lang="tr-TR" dirty="0">
                <a:latin typeface="Comic Sans MS"/>
              </a:rPr>
              <a:t>Kabil-</a:t>
            </a:r>
            <a:r>
              <a:rPr lang="tr-TR" dirty="0" err="1">
                <a:latin typeface="Comic Sans MS"/>
              </a:rPr>
              <a:t>Gazne</a:t>
            </a:r>
            <a:r>
              <a:rPr lang="tr-TR" dirty="0">
                <a:latin typeface="Comic Sans MS"/>
              </a:rPr>
              <a:t> bölgesi ve genel olarak Hindu-Kuş’la </a:t>
            </a:r>
            <a:r>
              <a:rPr lang="tr-TR" dirty="0" err="1">
                <a:latin typeface="Comic Sans MS"/>
              </a:rPr>
              <a:t>Sint</a:t>
            </a:r>
            <a:r>
              <a:rPr lang="tr-TR" dirty="0">
                <a:latin typeface="Comic Sans MS"/>
              </a:rPr>
              <a:t> arasındaki ülkeleri, Ekber’in küçük kardeşi Abdül-Hakim'in yönetimindedir.</a:t>
            </a:r>
          </a:p>
          <a:p>
            <a:pPr marL="342900" indent="-342900" algn="just"/>
            <a:r>
              <a:rPr lang="tr-TR" dirty="0" err="1">
                <a:latin typeface="Comic Sans MS"/>
              </a:rPr>
              <a:t>Badahşan</a:t>
            </a:r>
            <a:r>
              <a:rPr lang="tr-TR" dirty="0">
                <a:latin typeface="Comic Sans MS"/>
              </a:rPr>
              <a:t>, Babür’ün amcası Sultan </a:t>
            </a:r>
            <a:r>
              <a:rPr lang="tr-TR" dirty="0" err="1">
                <a:latin typeface="Comic Sans MS"/>
              </a:rPr>
              <a:t>Mahmud’un</a:t>
            </a:r>
            <a:r>
              <a:rPr lang="tr-TR" dirty="0">
                <a:latin typeface="Comic Sans MS"/>
              </a:rPr>
              <a:t> torunu Süleyman Mirza’nın elindedir.</a:t>
            </a:r>
          </a:p>
          <a:p>
            <a:pPr marL="342900" indent="-342900" algn="just"/>
            <a:r>
              <a:rPr lang="tr-TR" dirty="0">
                <a:latin typeface="Comic Sans MS"/>
              </a:rPr>
              <a:t>Kandahar bölgesi de Ekber’in atalığı Bayram Han’ın </a:t>
            </a:r>
            <a:r>
              <a:rPr lang="tr-TR" dirty="0" err="1">
                <a:latin typeface="Comic Sans MS"/>
              </a:rPr>
              <a:t>avlığı</a:t>
            </a:r>
            <a:r>
              <a:rPr lang="tr-TR" dirty="0">
                <a:latin typeface="Comic Sans MS"/>
              </a:rPr>
              <a:t> konumundadır. </a:t>
            </a:r>
          </a:p>
          <a:p>
            <a:endParaRPr lang="tr-TR" b="1" dirty="0">
              <a:latin typeface="Century Schoolbook"/>
            </a:endParaRPr>
          </a:p>
        </p:txBody>
      </p:sp>
      <p:sp>
        <p:nvSpPr>
          <p:cNvPr id="5" name="1 Başlık"/>
          <p:cNvSpPr txBox="1">
            <a:spLocks/>
          </p:cNvSpPr>
          <p:nvPr/>
        </p:nvSpPr>
        <p:spPr>
          <a:xfrm>
            <a:off x="611560" y="548680"/>
            <a:ext cx="7467600"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1 Başlık"/>
          <p:cNvSpPr>
            <a:spLocks noGrp="1"/>
          </p:cNvSpPr>
          <p:nvPr>
            <p:ph type="title"/>
          </p:nvPr>
        </p:nvSpPr>
        <p:spPr>
          <a:xfrm>
            <a:off x="755576" y="476672"/>
            <a:ext cx="7467600" cy="1143000"/>
          </a:xfrm>
        </p:spPr>
        <p:txBody>
          <a:bodyPr>
            <a:noAutofit/>
          </a:bodyPr>
          <a:lstStyle/>
          <a:p>
            <a:pPr algn="ct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sz="2800" b="1" dirty="0">
              <a:solidFill>
                <a:schemeClr val="accent2">
                  <a:lumMod val="75000"/>
                </a:schemeClr>
              </a:solidFill>
            </a:endParaRPr>
          </a:p>
        </p:txBody>
      </p:sp>
    </p:spTree>
    <p:extLst>
      <p:ext uri="{BB962C8B-B14F-4D97-AF65-F5344CB8AC3E}">
        <p14:creationId xmlns:p14="http://schemas.microsoft.com/office/powerpoint/2010/main" val="1463071716"/>
      </p:ext>
    </p:extLst>
  </p:cSld>
  <p:clrMapOvr>
    <a:masterClrMapping/>
  </p:clrMapOvr>
  <p:transition>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339086" y="1628954"/>
            <a:ext cx="3585714" cy="4844998"/>
          </a:xfrm>
        </p:spPr>
        <p:txBody>
          <a:bodyPr vert="horz" anchor="t">
            <a:normAutofit fontScale="77500" lnSpcReduction="20000"/>
          </a:bodyPr>
          <a:lstStyle/>
          <a:p>
            <a:pPr marL="0" indent="0" algn="just">
              <a:buNone/>
            </a:pPr>
            <a:endParaRPr lang="tr-TR" dirty="0">
              <a:latin typeface="Comic Sans MS"/>
            </a:endParaRPr>
          </a:p>
          <a:p>
            <a:pPr marL="0" indent="0" algn="just">
              <a:buNone/>
            </a:pPr>
            <a:r>
              <a:rPr lang="tr-TR" sz="2300" b="1" dirty="0">
                <a:latin typeface="Comic Sans MS"/>
              </a:rPr>
              <a:t>İkinci </a:t>
            </a:r>
            <a:r>
              <a:rPr lang="tr-TR" sz="2300" b="1" dirty="0" err="1">
                <a:latin typeface="Comic Sans MS"/>
              </a:rPr>
              <a:t>Panipat</a:t>
            </a:r>
            <a:r>
              <a:rPr lang="tr-TR" sz="2300" b="1" dirty="0">
                <a:latin typeface="Comic Sans MS"/>
              </a:rPr>
              <a:t> Savaşı </a:t>
            </a:r>
          </a:p>
          <a:p>
            <a:pPr marL="0" indent="0" algn="just">
              <a:buNone/>
            </a:pPr>
            <a:r>
              <a:rPr lang="tr-TR" sz="2300" b="1" dirty="0">
                <a:latin typeface="Comic Sans MS"/>
              </a:rPr>
              <a:t>(5 Kasım 1556)</a:t>
            </a:r>
            <a:endParaRPr lang="tr-TR" dirty="0"/>
          </a:p>
          <a:p>
            <a:pPr algn="just"/>
            <a:r>
              <a:rPr lang="tr-TR" sz="2300" dirty="0">
                <a:latin typeface="Comic Sans MS"/>
              </a:rPr>
              <a:t>Afgan-Sur sultanı </a:t>
            </a:r>
            <a:r>
              <a:rPr lang="tr-TR" sz="2300" dirty="0" err="1">
                <a:latin typeface="Comic Sans MS"/>
              </a:rPr>
              <a:t>Adli’nin</a:t>
            </a:r>
            <a:r>
              <a:rPr lang="tr-TR" sz="2300" dirty="0">
                <a:latin typeface="Comic Sans MS"/>
              </a:rPr>
              <a:t> veziri </a:t>
            </a:r>
            <a:r>
              <a:rPr lang="tr-TR" sz="2300" dirty="0" err="1">
                <a:latin typeface="Comic Sans MS"/>
              </a:rPr>
              <a:t>Himu</a:t>
            </a:r>
            <a:r>
              <a:rPr lang="tr-TR" sz="2300" dirty="0">
                <a:latin typeface="Comic Sans MS"/>
              </a:rPr>
              <a:t> büyük bir orduyla (50 bin atlı, bin fil, birçok top) Delhi’ye saldırır. O zamanlar Delhi valisi olan </a:t>
            </a:r>
            <a:r>
              <a:rPr lang="tr-TR" sz="2300" dirty="0" err="1">
                <a:latin typeface="Comic Sans MS"/>
              </a:rPr>
              <a:t>Turdi</a:t>
            </a:r>
            <a:r>
              <a:rPr lang="tr-TR" sz="2300" dirty="0">
                <a:latin typeface="Comic Sans MS"/>
              </a:rPr>
              <a:t> Bey’i yenerek, kaçırır ve Delhi’yi </a:t>
            </a:r>
            <a:r>
              <a:rPr lang="tr-TR" sz="2300" dirty="0" err="1">
                <a:latin typeface="Comic Sans MS"/>
              </a:rPr>
              <a:t>feth</a:t>
            </a:r>
            <a:r>
              <a:rPr lang="tr-TR" sz="2300" dirty="0">
                <a:latin typeface="Comic Sans MS"/>
              </a:rPr>
              <a:t> eder.</a:t>
            </a:r>
            <a:endParaRPr lang="tr-TR" sz="2300" b="1" dirty="0">
              <a:latin typeface="Comic Sans MS"/>
            </a:endParaRPr>
          </a:p>
          <a:p>
            <a:pPr algn="just"/>
            <a:r>
              <a:rPr lang="tr-TR" sz="2300" dirty="0" err="1">
                <a:latin typeface="Comic Sans MS"/>
              </a:rPr>
              <a:t>Himu</a:t>
            </a:r>
            <a:r>
              <a:rPr lang="tr-TR" sz="2300" dirty="0">
                <a:latin typeface="Comic Sans MS"/>
              </a:rPr>
              <a:t>, kendini raca ilan eder ve İktidar Güneşi </a:t>
            </a:r>
            <a:r>
              <a:rPr lang="tr-TR" sz="2300" dirty="0" err="1">
                <a:latin typeface="Comic Sans MS"/>
              </a:rPr>
              <a:t>alamında</a:t>
            </a:r>
            <a:r>
              <a:rPr lang="tr-TR" sz="2300" dirty="0">
                <a:latin typeface="Comic Sans MS"/>
              </a:rPr>
              <a:t> </a:t>
            </a:r>
            <a:r>
              <a:rPr lang="tr-TR" sz="2300" dirty="0" err="1">
                <a:latin typeface="Comic Sans MS"/>
              </a:rPr>
              <a:t>Bikramacit</a:t>
            </a:r>
            <a:r>
              <a:rPr lang="tr-TR" sz="2300" dirty="0">
                <a:latin typeface="Comic Sans MS"/>
              </a:rPr>
              <a:t> (</a:t>
            </a:r>
            <a:r>
              <a:rPr lang="tr-TR" sz="2300" dirty="0" err="1">
                <a:latin typeface="Comic Sans MS"/>
              </a:rPr>
              <a:t>Vikrmaditiya</a:t>
            </a:r>
            <a:r>
              <a:rPr lang="tr-TR" sz="2300" dirty="0">
                <a:latin typeface="Comic Sans MS"/>
              </a:rPr>
              <a:t>) adını alır. </a:t>
            </a:r>
          </a:p>
          <a:p>
            <a:pPr algn="just"/>
            <a:r>
              <a:rPr lang="tr-TR" sz="2300" dirty="0">
                <a:latin typeface="Comic Sans MS"/>
              </a:rPr>
              <a:t>İkinci </a:t>
            </a:r>
            <a:r>
              <a:rPr lang="tr-TR" sz="2300" dirty="0" err="1">
                <a:latin typeface="Comic Sans MS"/>
              </a:rPr>
              <a:t>Panipat</a:t>
            </a:r>
            <a:r>
              <a:rPr lang="tr-TR" sz="2300" dirty="0">
                <a:latin typeface="Comic Sans MS"/>
              </a:rPr>
              <a:t> Savaşı, Kuzey Hindistan’da Türk egemenliğinin yeniden kurulmasıyla sonuçlanır.</a:t>
            </a:r>
          </a:p>
          <a:p>
            <a:pPr algn="just"/>
            <a:endParaRPr lang="tr-TR" dirty="0">
              <a:latin typeface="Comic Sans MS"/>
            </a:endParaRPr>
          </a:p>
          <a:p>
            <a:endParaRPr lang="tr-TR" b="1" dirty="0"/>
          </a:p>
          <a:p>
            <a:endParaRPr lang="tr-TR" b="1" dirty="0"/>
          </a:p>
        </p:txBody>
      </p:sp>
      <p:sp>
        <p:nvSpPr>
          <p:cNvPr id="5" name="1 Başlık"/>
          <p:cNvSpPr txBox="1">
            <a:spLocks/>
          </p:cNvSpPr>
          <p:nvPr/>
        </p:nvSpPr>
        <p:spPr>
          <a:xfrm>
            <a:off x="611560" y="548680"/>
            <a:ext cx="7467600"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1 Başlık"/>
          <p:cNvSpPr>
            <a:spLocks noGrp="1"/>
          </p:cNvSpPr>
          <p:nvPr>
            <p:ph type="title"/>
          </p:nvPr>
        </p:nvSpPr>
        <p:spPr>
          <a:xfrm>
            <a:off x="755576" y="476672"/>
            <a:ext cx="7467600" cy="1143000"/>
          </a:xfrm>
        </p:spPr>
        <p:txBody>
          <a:bodyPr>
            <a:noAutofit/>
          </a:bodyPr>
          <a:lstStyle/>
          <a:p>
            <a:pPr algn="ct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sz="2800" b="1" dirty="0">
              <a:solidFill>
                <a:schemeClr val="accent2">
                  <a:lumMod val="75000"/>
                </a:schemeClr>
              </a:solidFill>
            </a:endParaRPr>
          </a:p>
        </p:txBody>
      </p:sp>
      <p:pic>
        <p:nvPicPr>
          <p:cNvPr id="2" name="Picture 3">
            <a:extLst>
              <a:ext uri="{FF2B5EF4-FFF2-40B4-BE49-F238E27FC236}">
                <a16:creationId xmlns:a16="http://schemas.microsoft.com/office/drawing/2014/main" id="{2AD7AD26-CD0B-4453-B0A3-A6BE00D66814}"/>
              </a:ext>
            </a:extLst>
          </p:cNvPr>
          <p:cNvPicPr>
            <a:picLocks noChangeAspect="1"/>
          </p:cNvPicPr>
          <p:nvPr/>
        </p:nvPicPr>
        <p:blipFill rotWithShape="1">
          <a:blip r:embed="rId3"/>
          <a:srcRect l="5717" t="4261" r="7278" b="5229"/>
          <a:stretch/>
        </p:blipFill>
        <p:spPr>
          <a:xfrm>
            <a:off x="1219200" y="1667547"/>
            <a:ext cx="2776736" cy="4806405"/>
          </a:xfrm>
          <a:prstGeom prst="rect">
            <a:avLst/>
          </a:prstGeom>
        </p:spPr>
      </p:pic>
    </p:spTree>
    <p:extLst>
      <p:ext uri="{BB962C8B-B14F-4D97-AF65-F5344CB8AC3E}">
        <p14:creationId xmlns:p14="http://schemas.microsoft.com/office/powerpoint/2010/main" val="4273076853"/>
      </p:ext>
    </p:extLst>
  </p:cSld>
  <p:clrMapOvr>
    <a:masterClrMapping/>
  </p:clrMapOvr>
  <p:transition>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362974" y="1628954"/>
            <a:ext cx="6561826" cy="4844998"/>
          </a:xfrm>
        </p:spPr>
        <p:txBody>
          <a:bodyPr vert="horz" anchor="t">
            <a:normAutofit/>
          </a:bodyPr>
          <a:lstStyle/>
          <a:p>
            <a:pPr algn="just"/>
            <a:endParaRPr lang="tr-TR" b="1" dirty="0">
              <a:latin typeface="Comic Sans MS"/>
            </a:endParaRPr>
          </a:p>
          <a:p>
            <a:pPr algn="just"/>
            <a:endParaRPr lang="tr-TR" b="1" dirty="0">
              <a:latin typeface="Comic Sans MS"/>
            </a:endParaRPr>
          </a:p>
          <a:p>
            <a:pPr algn="just"/>
            <a:r>
              <a:rPr lang="tr-TR" dirty="0">
                <a:latin typeface="Comic Sans MS"/>
              </a:rPr>
              <a:t>Aynı süreçte Ekber’in beyleri </a:t>
            </a:r>
            <a:r>
              <a:rPr lang="tr-TR" dirty="0" err="1">
                <a:latin typeface="Comic Sans MS"/>
              </a:rPr>
              <a:t>Gvalyor’u</a:t>
            </a:r>
            <a:r>
              <a:rPr lang="tr-TR" dirty="0">
                <a:latin typeface="Comic Sans MS"/>
              </a:rPr>
              <a:t> (1559), </a:t>
            </a:r>
            <a:r>
              <a:rPr lang="tr-TR" dirty="0" err="1">
                <a:latin typeface="Comic Sans MS"/>
              </a:rPr>
              <a:t>Cevnpur’u</a:t>
            </a:r>
            <a:r>
              <a:rPr lang="tr-TR" dirty="0">
                <a:latin typeface="Comic Sans MS"/>
              </a:rPr>
              <a:t> (1559) </a:t>
            </a:r>
            <a:r>
              <a:rPr lang="tr-TR" dirty="0" err="1">
                <a:latin typeface="Comic Sans MS"/>
              </a:rPr>
              <a:t>Aganlardan</a:t>
            </a:r>
            <a:r>
              <a:rPr lang="tr-TR" dirty="0">
                <a:latin typeface="Comic Sans MS"/>
              </a:rPr>
              <a:t> alırlar, doğuda </a:t>
            </a:r>
            <a:r>
              <a:rPr lang="tr-TR" dirty="0" err="1">
                <a:latin typeface="Comic Sans MS"/>
              </a:rPr>
              <a:t>Çunar</a:t>
            </a:r>
            <a:r>
              <a:rPr lang="tr-TR" dirty="0">
                <a:latin typeface="Comic Sans MS"/>
              </a:rPr>
              <a:t> kurganının teslimi için görüşmeler yapılır.</a:t>
            </a:r>
            <a:endParaRPr lang="tr-TR" b="1" dirty="0">
              <a:latin typeface="Comic Sans MS"/>
            </a:endParaRPr>
          </a:p>
          <a:p>
            <a:pPr algn="just"/>
            <a:r>
              <a:rPr lang="tr-TR" dirty="0">
                <a:latin typeface="Comic Sans MS"/>
              </a:rPr>
              <a:t>1560’de </a:t>
            </a:r>
            <a:r>
              <a:rPr lang="tr-TR" dirty="0" err="1">
                <a:latin typeface="Comic Sans MS"/>
              </a:rPr>
              <a:t>Malva’yı</a:t>
            </a:r>
            <a:r>
              <a:rPr lang="tr-TR" dirty="0">
                <a:latin typeface="Comic Sans MS"/>
              </a:rPr>
              <a:t> alma görevi Özbek beylerinden Ali </a:t>
            </a:r>
            <a:r>
              <a:rPr lang="tr-TR" dirty="0" err="1">
                <a:latin typeface="Comic Sans MS"/>
              </a:rPr>
              <a:t>Kulu’nun</a:t>
            </a:r>
            <a:r>
              <a:rPr lang="tr-TR" dirty="0">
                <a:latin typeface="Comic Sans MS"/>
              </a:rPr>
              <a:t> kardeşi </a:t>
            </a:r>
            <a:r>
              <a:rPr lang="tr-TR" dirty="0" err="1">
                <a:latin typeface="Comic Sans MS"/>
              </a:rPr>
              <a:t>Bahadur</a:t>
            </a:r>
            <a:r>
              <a:rPr lang="tr-TR" dirty="0">
                <a:latin typeface="Comic Sans MS"/>
              </a:rPr>
              <a:t> Han’a verilir lakin Bayram Han’ın azli bu görevi biraz geciktirir.</a:t>
            </a:r>
          </a:p>
          <a:p>
            <a:pPr algn="just"/>
            <a:endParaRPr lang="en-US" dirty="0">
              <a:ea typeface="+mn-lt"/>
              <a:cs typeface="+mn-lt"/>
            </a:endParaRPr>
          </a:p>
          <a:p>
            <a:pPr algn="just"/>
            <a:endParaRPr lang="tr-TR" b="1" dirty="0">
              <a:latin typeface="Comic Sans MS"/>
            </a:endParaRPr>
          </a:p>
        </p:txBody>
      </p:sp>
      <p:sp>
        <p:nvSpPr>
          <p:cNvPr id="5" name="1 Başlık"/>
          <p:cNvSpPr txBox="1">
            <a:spLocks/>
          </p:cNvSpPr>
          <p:nvPr/>
        </p:nvSpPr>
        <p:spPr>
          <a:xfrm>
            <a:off x="611560" y="548680"/>
            <a:ext cx="7467600"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1 Başlık"/>
          <p:cNvSpPr>
            <a:spLocks noGrp="1"/>
          </p:cNvSpPr>
          <p:nvPr>
            <p:ph type="title"/>
          </p:nvPr>
        </p:nvSpPr>
        <p:spPr>
          <a:xfrm>
            <a:off x="755576" y="476672"/>
            <a:ext cx="7467600" cy="1143000"/>
          </a:xfrm>
        </p:spPr>
        <p:txBody>
          <a:bodyPr>
            <a:noAutofit/>
          </a:bodyPr>
          <a:lstStyle/>
          <a:p>
            <a:pPr algn="ct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sz="2800" b="1" dirty="0">
              <a:solidFill>
                <a:schemeClr val="accent2">
                  <a:lumMod val="75000"/>
                </a:schemeClr>
              </a:solidFill>
            </a:endParaRPr>
          </a:p>
        </p:txBody>
      </p:sp>
    </p:spTree>
    <p:extLst>
      <p:ext uri="{BB962C8B-B14F-4D97-AF65-F5344CB8AC3E}">
        <p14:creationId xmlns:p14="http://schemas.microsoft.com/office/powerpoint/2010/main" val="691289540"/>
      </p:ext>
    </p:extLst>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vert="horz" anchor="t">
            <a:normAutofit fontScale="92500" lnSpcReduction="10000"/>
          </a:bodyPr>
          <a:lstStyle/>
          <a:p>
            <a:pPr marL="0" indent="0">
              <a:buNone/>
            </a:pPr>
            <a:r>
              <a:rPr lang="tr-TR" b="1" dirty="0">
                <a:latin typeface="Comic Sans MS"/>
              </a:rPr>
              <a:t>Bayram Han'ın Azli (1560)</a:t>
            </a:r>
          </a:p>
          <a:p>
            <a:pPr marL="342900" indent="-342900" algn="just"/>
            <a:r>
              <a:rPr lang="tr-TR" dirty="0">
                <a:latin typeface="Comic Sans MS"/>
              </a:rPr>
              <a:t>Bayram Han, Hümayun döneminden beri devleti en güçlü kişilerindendir. Hindistan’ın gerçek fatihi ve Ekber döneminin başlangıcındaki karışık durumda Türk-Hint İmparatorluğu’nun yeniden kurucusudur.</a:t>
            </a:r>
            <a:endParaRPr lang="tr-TR" b="1" dirty="0">
              <a:latin typeface="Comic Sans MS"/>
            </a:endParaRPr>
          </a:p>
          <a:p>
            <a:pPr marL="342900" indent="-342900" algn="just"/>
            <a:r>
              <a:rPr lang="tr-TR" dirty="0">
                <a:latin typeface="Comic Sans MS"/>
              </a:rPr>
              <a:t>Bayram’ın yüksek öfkeli, sert tavırlı, keyfi ve diktatörce olan ülke yönetimi metodu etkili olsa bile, Ekber kendisini serbest bırakmak istiyordu ve bunun tek yolu da Bayram’ın vasiliğinin ortadan kalkmasıydı.</a:t>
            </a:r>
            <a:endParaRPr lang="tr-TR" b="1" dirty="0">
              <a:latin typeface="Comic Sans MS"/>
            </a:endParaRPr>
          </a:p>
          <a:p>
            <a:pPr marL="342900" indent="-342900" algn="just"/>
            <a:r>
              <a:rPr lang="tr-TR" dirty="0">
                <a:latin typeface="Comic Sans MS"/>
              </a:rPr>
              <a:t>Ayrıca Ekber’le yakın bağları olan harem mensupları kıskançlık ve kendi çıkarlarıyla doğru orantıda halkın Bayram’a duyduğu hoşnutsuzluktan onu devirmek için yararlandılar.</a:t>
            </a:r>
          </a:p>
          <a:p>
            <a:endParaRPr lang="tr-TR" b="1" dirty="0">
              <a:latin typeface="Comic Sans MS"/>
              <a:ea typeface="+mn-lt"/>
              <a:cs typeface="+mn-lt"/>
            </a:endParaRPr>
          </a:p>
          <a:p>
            <a:endParaRPr lang="tr-TR" b="1" dirty="0">
              <a:latin typeface="Comic Sans MS"/>
            </a:endParaRPr>
          </a:p>
        </p:txBody>
      </p:sp>
      <p:sp>
        <p:nvSpPr>
          <p:cNvPr id="5" name="1 Başlık"/>
          <p:cNvSpPr txBox="1">
            <a:spLocks/>
          </p:cNvSpPr>
          <p:nvPr/>
        </p:nvSpPr>
        <p:spPr>
          <a:xfrm>
            <a:off x="611560" y="548680"/>
            <a:ext cx="7467600"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1 Başlık"/>
          <p:cNvSpPr>
            <a:spLocks noGrp="1"/>
          </p:cNvSpPr>
          <p:nvPr>
            <p:ph type="title"/>
          </p:nvPr>
        </p:nvSpPr>
        <p:spPr>
          <a:xfrm>
            <a:off x="755576" y="476672"/>
            <a:ext cx="7467600" cy="1143000"/>
          </a:xfrm>
        </p:spPr>
        <p:txBody>
          <a:bodyPr>
            <a:noAutofit/>
          </a:bodyPr>
          <a:lstStyle/>
          <a:p>
            <a:pPr algn="ct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sz="2800" b="1" dirty="0">
              <a:solidFill>
                <a:schemeClr val="accent2">
                  <a:lumMod val="75000"/>
                </a:schemeClr>
              </a:solidFill>
            </a:endParaRPr>
          </a:p>
        </p:txBody>
      </p:sp>
    </p:spTree>
    <p:extLst>
      <p:ext uri="{BB962C8B-B14F-4D97-AF65-F5344CB8AC3E}">
        <p14:creationId xmlns:p14="http://schemas.microsoft.com/office/powerpoint/2010/main" val="2789717316"/>
      </p:ext>
    </p:extLst>
  </p:cSld>
  <p:clrMapOvr>
    <a:masterClrMapping/>
  </p:clrMapOvr>
  <p:transition>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58483" y="1628955"/>
            <a:ext cx="7568241" cy="4873752"/>
          </a:xfrm>
        </p:spPr>
        <p:txBody>
          <a:bodyPr vert="horz" anchor="t">
            <a:normAutofit fontScale="85000" lnSpcReduction="10000"/>
          </a:bodyPr>
          <a:lstStyle/>
          <a:p>
            <a:pPr indent="457200" algn="just">
              <a:buNone/>
            </a:pPr>
            <a:endParaRPr lang="tr-TR" b="1" dirty="0">
              <a:latin typeface="Comic Sans MS"/>
            </a:endParaRPr>
          </a:p>
          <a:p>
            <a:pPr indent="457200" algn="just">
              <a:buNone/>
            </a:pPr>
            <a:r>
              <a:rPr lang="tr-TR" b="1" dirty="0" err="1">
                <a:latin typeface="Comic Sans MS"/>
              </a:rPr>
              <a:t>Enege</a:t>
            </a:r>
            <a:r>
              <a:rPr lang="tr-TR" b="1" dirty="0">
                <a:latin typeface="Comic Sans MS"/>
              </a:rPr>
              <a:t> ve </a:t>
            </a:r>
            <a:r>
              <a:rPr lang="tr-TR" b="1" dirty="0" err="1">
                <a:latin typeface="Comic Sans MS"/>
              </a:rPr>
              <a:t>Etekeler</a:t>
            </a:r>
            <a:r>
              <a:rPr lang="tr-TR" b="1" dirty="0">
                <a:latin typeface="Comic Sans MS"/>
              </a:rPr>
              <a:t> Devri</a:t>
            </a:r>
            <a:endParaRPr lang="en-US" dirty="0">
              <a:latin typeface="Comic Sans MS"/>
            </a:endParaRPr>
          </a:p>
          <a:p>
            <a:pPr marL="342900" indent="-342900" algn="just"/>
            <a:r>
              <a:rPr lang="en-US" dirty="0">
                <a:latin typeface="Comic Sans MS"/>
              </a:rPr>
              <a:t>Bayram </a:t>
            </a:r>
            <a:r>
              <a:rPr lang="en-US" dirty="0" err="1">
                <a:latin typeface="Comic Sans MS"/>
              </a:rPr>
              <a:t>Han’ın</a:t>
            </a:r>
            <a:r>
              <a:rPr lang="en-US" dirty="0">
                <a:latin typeface="Comic Sans MS"/>
              </a:rPr>
              <a:t> </a:t>
            </a:r>
            <a:r>
              <a:rPr lang="en-US" dirty="0" err="1">
                <a:latin typeface="Comic Sans MS"/>
              </a:rPr>
              <a:t>azli</a:t>
            </a:r>
            <a:r>
              <a:rPr lang="en-US" dirty="0">
                <a:latin typeface="Comic Sans MS"/>
              </a:rPr>
              <a:t> (1560) </a:t>
            </a:r>
            <a:r>
              <a:rPr lang="en-US" dirty="0" err="1">
                <a:latin typeface="Comic Sans MS"/>
              </a:rPr>
              <a:t>ve</a:t>
            </a:r>
            <a:r>
              <a:rPr lang="en-US" dirty="0">
                <a:latin typeface="Comic Sans MS"/>
              </a:rPr>
              <a:t> </a:t>
            </a:r>
            <a:r>
              <a:rPr lang="en-US" dirty="0" err="1">
                <a:latin typeface="Comic Sans MS"/>
              </a:rPr>
              <a:t>Mahım</a:t>
            </a:r>
            <a:r>
              <a:rPr lang="en-US" dirty="0">
                <a:latin typeface="Comic Sans MS"/>
              </a:rPr>
              <a:t> </a:t>
            </a:r>
            <a:r>
              <a:rPr lang="en-US" dirty="0" err="1">
                <a:latin typeface="Comic Sans MS"/>
              </a:rPr>
              <a:t>Enege’nin</a:t>
            </a:r>
            <a:r>
              <a:rPr lang="en-US" dirty="0">
                <a:latin typeface="Comic Sans MS"/>
              </a:rPr>
              <a:t> </a:t>
            </a:r>
            <a:r>
              <a:rPr lang="en-US" dirty="0" err="1">
                <a:latin typeface="Comic Sans MS"/>
              </a:rPr>
              <a:t>oğlu</a:t>
            </a:r>
            <a:r>
              <a:rPr lang="en-US" dirty="0">
                <a:latin typeface="Comic Sans MS"/>
              </a:rPr>
              <a:t> </a:t>
            </a:r>
            <a:r>
              <a:rPr lang="en-US" dirty="0" err="1">
                <a:latin typeface="Comic Sans MS"/>
              </a:rPr>
              <a:t>Edhem</a:t>
            </a:r>
            <a:r>
              <a:rPr lang="en-US" dirty="0">
                <a:latin typeface="Comic Sans MS"/>
              </a:rPr>
              <a:t> </a:t>
            </a:r>
            <a:r>
              <a:rPr lang="en-US" dirty="0" err="1">
                <a:latin typeface="Comic Sans MS"/>
              </a:rPr>
              <a:t>Han’ın</a:t>
            </a:r>
            <a:r>
              <a:rPr lang="en-US" dirty="0">
                <a:latin typeface="Comic Sans MS"/>
              </a:rPr>
              <a:t> </a:t>
            </a:r>
            <a:r>
              <a:rPr lang="en-US" dirty="0" err="1">
                <a:latin typeface="Comic Sans MS"/>
              </a:rPr>
              <a:t>öldürülmesi</a:t>
            </a:r>
            <a:r>
              <a:rPr lang="en-US" dirty="0">
                <a:latin typeface="Comic Sans MS"/>
              </a:rPr>
              <a:t> (1562) </a:t>
            </a:r>
            <a:r>
              <a:rPr lang="en-US" dirty="0" err="1">
                <a:latin typeface="Comic Sans MS"/>
              </a:rPr>
              <a:t>arasında</a:t>
            </a:r>
            <a:r>
              <a:rPr lang="en-US" dirty="0">
                <a:latin typeface="Comic Sans MS"/>
              </a:rPr>
              <a:t> </a:t>
            </a:r>
            <a:r>
              <a:rPr lang="en-US" dirty="0" err="1">
                <a:latin typeface="Comic Sans MS"/>
              </a:rPr>
              <a:t>geçen</a:t>
            </a:r>
            <a:r>
              <a:rPr lang="en-US" dirty="0">
                <a:latin typeface="Comic Sans MS"/>
              </a:rPr>
              <a:t> </a:t>
            </a:r>
            <a:r>
              <a:rPr lang="en-US" dirty="0" err="1">
                <a:latin typeface="Comic Sans MS"/>
              </a:rPr>
              <a:t>iki</a:t>
            </a:r>
            <a:r>
              <a:rPr lang="en-US" dirty="0">
                <a:latin typeface="Comic Sans MS"/>
              </a:rPr>
              <a:t> </a:t>
            </a:r>
            <a:r>
              <a:rPr lang="en-US" dirty="0" err="1">
                <a:latin typeface="Comic Sans MS"/>
              </a:rPr>
              <a:t>yılı</a:t>
            </a:r>
            <a:r>
              <a:rPr lang="en-US" dirty="0">
                <a:latin typeface="Comic Sans MS"/>
              </a:rPr>
              <a:t> </a:t>
            </a:r>
            <a:r>
              <a:rPr lang="en-US" dirty="0" err="1">
                <a:latin typeface="Comic Sans MS"/>
              </a:rPr>
              <a:t>kapsamaktadır</a:t>
            </a:r>
            <a:r>
              <a:rPr lang="en-US" dirty="0">
                <a:latin typeface="Comic Sans MS"/>
              </a:rPr>
              <a:t>. Bu </a:t>
            </a:r>
            <a:r>
              <a:rPr lang="en-US" dirty="0" err="1">
                <a:latin typeface="Comic Sans MS"/>
              </a:rPr>
              <a:t>dönemde</a:t>
            </a:r>
            <a:r>
              <a:rPr lang="en-US" dirty="0">
                <a:latin typeface="Comic Sans MS"/>
              </a:rPr>
              <a:t> </a:t>
            </a:r>
            <a:r>
              <a:rPr lang="en-US" dirty="0" err="1">
                <a:latin typeface="Comic Sans MS"/>
              </a:rPr>
              <a:t>devlet</a:t>
            </a:r>
            <a:r>
              <a:rPr lang="en-US" dirty="0">
                <a:latin typeface="Comic Sans MS"/>
              </a:rPr>
              <a:t> </a:t>
            </a:r>
            <a:r>
              <a:rPr lang="en-US" dirty="0" err="1">
                <a:latin typeface="Comic Sans MS"/>
              </a:rPr>
              <a:t>işlerine</a:t>
            </a:r>
            <a:r>
              <a:rPr lang="en-US" dirty="0">
                <a:latin typeface="Comic Sans MS"/>
              </a:rPr>
              <a:t> </a:t>
            </a:r>
            <a:r>
              <a:rPr lang="en-US" dirty="0" err="1">
                <a:latin typeface="Comic Sans MS"/>
              </a:rPr>
              <a:t>Mahım</a:t>
            </a:r>
            <a:r>
              <a:rPr lang="en-US" dirty="0">
                <a:latin typeface="Comic Sans MS"/>
              </a:rPr>
              <a:t> </a:t>
            </a:r>
            <a:r>
              <a:rPr lang="en-US" dirty="0" err="1">
                <a:latin typeface="Comic Sans MS"/>
              </a:rPr>
              <a:t>Enege</a:t>
            </a:r>
            <a:r>
              <a:rPr lang="en-US" dirty="0">
                <a:latin typeface="Comic Sans MS"/>
              </a:rPr>
              <a:t> </a:t>
            </a:r>
            <a:r>
              <a:rPr lang="en-US" dirty="0" err="1">
                <a:latin typeface="Comic Sans MS"/>
              </a:rPr>
              <a:t>olmak</a:t>
            </a:r>
            <a:r>
              <a:rPr lang="en-US" dirty="0">
                <a:latin typeface="Comic Sans MS"/>
              </a:rPr>
              <a:t> </a:t>
            </a:r>
            <a:r>
              <a:rPr lang="en-US" dirty="0" err="1">
                <a:latin typeface="Comic Sans MS"/>
              </a:rPr>
              <a:t>üzere</a:t>
            </a:r>
            <a:r>
              <a:rPr lang="en-US" dirty="0">
                <a:latin typeface="Comic Sans MS"/>
              </a:rPr>
              <a:t> harem </a:t>
            </a:r>
            <a:r>
              <a:rPr lang="en-US" dirty="0" err="1">
                <a:latin typeface="Comic Sans MS"/>
              </a:rPr>
              <a:t>partisinden</a:t>
            </a:r>
            <a:r>
              <a:rPr lang="en-US" dirty="0">
                <a:latin typeface="Comic Sans MS"/>
              </a:rPr>
              <a:t> </a:t>
            </a:r>
            <a:r>
              <a:rPr lang="en-US" dirty="0" err="1">
                <a:latin typeface="Comic Sans MS"/>
              </a:rPr>
              <a:t>birçok</a:t>
            </a:r>
            <a:r>
              <a:rPr lang="en-US" dirty="0">
                <a:latin typeface="Comic Sans MS"/>
              </a:rPr>
              <a:t> </a:t>
            </a:r>
            <a:r>
              <a:rPr lang="en-US" dirty="0" err="1">
                <a:latin typeface="Comic Sans MS"/>
              </a:rPr>
              <a:t>kişi</a:t>
            </a:r>
            <a:r>
              <a:rPr lang="en-US" dirty="0">
                <a:latin typeface="Comic Sans MS"/>
              </a:rPr>
              <a:t> </a:t>
            </a:r>
            <a:r>
              <a:rPr lang="en-US" dirty="0" err="1">
                <a:latin typeface="Comic Sans MS"/>
              </a:rPr>
              <a:t>karışmaktadır</a:t>
            </a:r>
            <a:r>
              <a:rPr lang="en-US" dirty="0">
                <a:latin typeface="Comic Sans MS"/>
              </a:rPr>
              <a:t>. </a:t>
            </a:r>
          </a:p>
          <a:p>
            <a:pPr marL="342900" indent="-342900" algn="just"/>
            <a:r>
              <a:rPr lang="en-US" dirty="0" err="1">
                <a:latin typeface="Comic Sans MS"/>
              </a:rPr>
              <a:t>Mahım</a:t>
            </a:r>
            <a:r>
              <a:rPr lang="en-US" dirty="0">
                <a:latin typeface="Comic Sans MS"/>
              </a:rPr>
              <a:t> </a:t>
            </a:r>
            <a:r>
              <a:rPr lang="en-US" dirty="0" err="1">
                <a:latin typeface="Comic Sans MS"/>
              </a:rPr>
              <a:t>Enege’nin</a:t>
            </a:r>
            <a:r>
              <a:rPr lang="en-US" dirty="0">
                <a:latin typeface="Comic Sans MS"/>
              </a:rPr>
              <a:t> </a:t>
            </a:r>
            <a:r>
              <a:rPr lang="en-US" dirty="0" err="1">
                <a:latin typeface="Comic Sans MS"/>
              </a:rPr>
              <a:t>oğlu</a:t>
            </a:r>
            <a:r>
              <a:rPr lang="en-US" dirty="0">
                <a:latin typeface="Comic Sans MS"/>
              </a:rPr>
              <a:t> </a:t>
            </a:r>
            <a:r>
              <a:rPr lang="en-US" dirty="0" err="1">
                <a:latin typeface="Comic Sans MS"/>
              </a:rPr>
              <a:t>Edhem</a:t>
            </a:r>
            <a:r>
              <a:rPr lang="en-US" dirty="0">
                <a:latin typeface="Comic Sans MS"/>
              </a:rPr>
              <a:t> Han, Malva </a:t>
            </a:r>
            <a:r>
              <a:rPr lang="en-US" dirty="0" err="1">
                <a:latin typeface="Comic Sans MS"/>
              </a:rPr>
              <a:t>seferine</a:t>
            </a:r>
            <a:r>
              <a:rPr lang="en-US" dirty="0">
                <a:latin typeface="Comic Sans MS"/>
              </a:rPr>
              <a:t> </a:t>
            </a:r>
            <a:r>
              <a:rPr lang="en-US" dirty="0" err="1">
                <a:latin typeface="Comic Sans MS"/>
              </a:rPr>
              <a:t>gönderilir</a:t>
            </a:r>
            <a:r>
              <a:rPr lang="en-US" dirty="0">
                <a:latin typeface="Comic Sans MS"/>
              </a:rPr>
              <a:t>. O </a:t>
            </a:r>
            <a:r>
              <a:rPr lang="en-US" dirty="0" err="1">
                <a:latin typeface="Comic Sans MS"/>
              </a:rPr>
              <a:t>sırada</a:t>
            </a:r>
            <a:r>
              <a:rPr lang="en-US" dirty="0">
                <a:latin typeface="Comic Sans MS"/>
              </a:rPr>
              <a:t> Malva, </a:t>
            </a:r>
            <a:r>
              <a:rPr lang="en-US" dirty="0" err="1">
                <a:latin typeface="Comic Sans MS"/>
              </a:rPr>
              <a:t>Afganların</a:t>
            </a:r>
            <a:r>
              <a:rPr lang="en-US" dirty="0">
                <a:latin typeface="Comic Sans MS"/>
              </a:rPr>
              <a:t> </a:t>
            </a:r>
            <a:r>
              <a:rPr lang="en-US" dirty="0" err="1">
                <a:latin typeface="Comic Sans MS"/>
              </a:rPr>
              <a:t>elinde</a:t>
            </a:r>
            <a:r>
              <a:rPr lang="en-US" dirty="0">
                <a:latin typeface="Comic Sans MS"/>
              </a:rPr>
              <a:t> </a:t>
            </a:r>
            <a:r>
              <a:rPr lang="en-US" dirty="0" err="1">
                <a:latin typeface="Comic Sans MS"/>
              </a:rPr>
              <a:t>olup</a:t>
            </a:r>
            <a:r>
              <a:rPr lang="en-US" dirty="0">
                <a:latin typeface="Comic Sans MS"/>
              </a:rPr>
              <a:t>, Sur </a:t>
            </a:r>
            <a:r>
              <a:rPr lang="en-US" dirty="0" err="1">
                <a:latin typeface="Comic Sans MS"/>
              </a:rPr>
              <a:t>hükümdarlardan</a:t>
            </a:r>
            <a:r>
              <a:rPr lang="en-US" dirty="0">
                <a:latin typeface="Comic Sans MS"/>
              </a:rPr>
              <a:t> Baz Bahadur </a:t>
            </a:r>
            <a:r>
              <a:rPr lang="en-US" dirty="0" err="1">
                <a:latin typeface="Comic Sans MS"/>
              </a:rPr>
              <a:t>hükümdardır</a:t>
            </a:r>
            <a:r>
              <a:rPr lang="en-US" dirty="0">
                <a:latin typeface="Comic Sans MS"/>
              </a:rPr>
              <a:t>. 1561'de Malva </a:t>
            </a:r>
            <a:r>
              <a:rPr lang="en-US" dirty="0" err="1">
                <a:latin typeface="Comic Sans MS"/>
              </a:rPr>
              <a:t>kolayca</a:t>
            </a:r>
            <a:r>
              <a:rPr lang="en-US" dirty="0">
                <a:latin typeface="Comic Sans MS"/>
              </a:rPr>
              <a:t> </a:t>
            </a:r>
            <a:r>
              <a:rPr lang="en-US" dirty="0" err="1">
                <a:latin typeface="Comic Sans MS"/>
              </a:rPr>
              <a:t>işgal</a:t>
            </a:r>
            <a:r>
              <a:rPr lang="en-US" dirty="0">
                <a:latin typeface="Comic Sans MS"/>
              </a:rPr>
              <a:t> </a:t>
            </a:r>
            <a:r>
              <a:rPr lang="en-US" dirty="0" err="1">
                <a:latin typeface="Comic Sans MS"/>
              </a:rPr>
              <a:t>edilir</a:t>
            </a:r>
            <a:r>
              <a:rPr lang="en-US" dirty="0">
                <a:latin typeface="Comic Sans MS"/>
              </a:rPr>
              <a:t>. Lakin </a:t>
            </a:r>
            <a:r>
              <a:rPr lang="en-US" dirty="0" err="1">
                <a:latin typeface="Comic Sans MS"/>
              </a:rPr>
              <a:t>Edhem</a:t>
            </a:r>
            <a:r>
              <a:rPr lang="en-US" dirty="0">
                <a:latin typeface="Comic Sans MS"/>
              </a:rPr>
              <a:t> Han </a:t>
            </a:r>
            <a:r>
              <a:rPr lang="en-US" dirty="0" err="1">
                <a:latin typeface="Comic Sans MS"/>
              </a:rPr>
              <a:t>ganimetten</a:t>
            </a:r>
            <a:r>
              <a:rPr lang="en-US" dirty="0">
                <a:latin typeface="Comic Sans MS"/>
              </a:rPr>
              <a:t> </a:t>
            </a:r>
            <a:r>
              <a:rPr lang="en-US" dirty="0" err="1">
                <a:latin typeface="Comic Sans MS"/>
              </a:rPr>
              <a:t>Ekber'e</a:t>
            </a:r>
            <a:r>
              <a:rPr lang="en-US" dirty="0">
                <a:latin typeface="Comic Sans MS"/>
              </a:rPr>
              <a:t> </a:t>
            </a:r>
            <a:r>
              <a:rPr lang="en-US" dirty="0" err="1">
                <a:latin typeface="Comic Sans MS"/>
              </a:rPr>
              <a:t>birkaç</a:t>
            </a:r>
            <a:r>
              <a:rPr lang="en-US" dirty="0">
                <a:latin typeface="Comic Sans MS"/>
              </a:rPr>
              <a:t> </a:t>
            </a:r>
            <a:r>
              <a:rPr lang="en-US" dirty="0" err="1">
                <a:latin typeface="Comic Sans MS"/>
              </a:rPr>
              <a:t>filden</a:t>
            </a:r>
            <a:r>
              <a:rPr lang="en-US" dirty="0">
                <a:latin typeface="Comic Sans MS"/>
              </a:rPr>
              <a:t> </a:t>
            </a:r>
            <a:r>
              <a:rPr lang="en-US" dirty="0" err="1">
                <a:latin typeface="Comic Sans MS"/>
              </a:rPr>
              <a:t>fazlasını</a:t>
            </a:r>
            <a:r>
              <a:rPr lang="en-US" dirty="0">
                <a:latin typeface="Comic Sans MS"/>
              </a:rPr>
              <a:t> </a:t>
            </a:r>
            <a:r>
              <a:rPr lang="en-US" dirty="0" err="1">
                <a:latin typeface="Comic Sans MS"/>
              </a:rPr>
              <a:t>göndermez</a:t>
            </a:r>
            <a:r>
              <a:rPr lang="en-US" dirty="0">
                <a:latin typeface="Comic Sans MS"/>
              </a:rPr>
              <a:t>.  </a:t>
            </a:r>
          </a:p>
          <a:p>
            <a:pPr marL="342900" indent="-342900" algn="just"/>
            <a:r>
              <a:rPr lang="en-US" dirty="0" err="1">
                <a:latin typeface="Comic Sans MS"/>
              </a:rPr>
              <a:t>Aynı</a:t>
            </a:r>
            <a:r>
              <a:rPr lang="en-US" dirty="0">
                <a:latin typeface="Comic Sans MS"/>
              </a:rPr>
              <a:t> </a:t>
            </a:r>
            <a:r>
              <a:rPr lang="en-US" dirty="0" err="1">
                <a:latin typeface="Comic Sans MS"/>
              </a:rPr>
              <a:t>yıl</a:t>
            </a:r>
            <a:r>
              <a:rPr lang="en-US" dirty="0">
                <a:latin typeface="Comic Sans MS"/>
              </a:rPr>
              <a:t> Ali </a:t>
            </a:r>
            <a:r>
              <a:rPr lang="en-US" dirty="0" err="1">
                <a:latin typeface="Comic Sans MS"/>
              </a:rPr>
              <a:t>Kulu</a:t>
            </a:r>
            <a:r>
              <a:rPr lang="en-US" dirty="0">
                <a:latin typeface="Comic Sans MS"/>
              </a:rPr>
              <a:t> </a:t>
            </a:r>
            <a:r>
              <a:rPr lang="en-US" dirty="0" err="1">
                <a:latin typeface="Comic Sans MS"/>
              </a:rPr>
              <a:t>Özbek</a:t>
            </a:r>
            <a:r>
              <a:rPr lang="en-US" dirty="0">
                <a:latin typeface="Comic Sans MS"/>
              </a:rPr>
              <a:t> de </a:t>
            </a:r>
            <a:r>
              <a:rPr lang="en-US" dirty="0" err="1">
                <a:latin typeface="Comic Sans MS"/>
              </a:rPr>
              <a:t>Afgan</a:t>
            </a:r>
            <a:r>
              <a:rPr lang="en-US" dirty="0">
                <a:latin typeface="Comic Sans MS"/>
              </a:rPr>
              <a:t> </a:t>
            </a:r>
            <a:r>
              <a:rPr lang="en-US" dirty="0" err="1">
                <a:latin typeface="Comic Sans MS"/>
              </a:rPr>
              <a:t>ayaklanmacılara</a:t>
            </a:r>
            <a:r>
              <a:rPr lang="en-US" dirty="0">
                <a:latin typeface="Comic Sans MS"/>
              </a:rPr>
              <a:t> </a:t>
            </a:r>
            <a:r>
              <a:rPr lang="en-US" dirty="0" err="1">
                <a:latin typeface="Comic Sans MS"/>
              </a:rPr>
              <a:t>karşı</a:t>
            </a:r>
            <a:r>
              <a:rPr lang="en-US" dirty="0">
                <a:latin typeface="Comic Sans MS"/>
              </a:rPr>
              <a:t> </a:t>
            </a:r>
            <a:r>
              <a:rPr lang="en-US" dirty="0" err="1">
                <a:latin typeface="Comic Sans MS"/>
              </a:rPr>
              <a:t>zaferler</a:t>
            </a:r>
            <a:r>
              <a:rPr lang="en-US" dirty="0">
                <a:latin typeface="Comic Sans MS"/>
              </a:rPr>
              <a:t> </a:t>
            </a:r>
            <a:r>
              <a:rPr lang="en-US" dirty="0" err="1">
                <a:latin typeface="Comic Sans MS"/>
              </a:rPr>
              <a:t>kazanmış</a:t>
            </a:r>
            <a:r>
              <a:rPr lang="en-US" dirty="0">
                <a:latin typeface="Comic Sans MS"/>
              </a:rPr>
              <a:t> </a:t>
            </a:r>
            <a:r>
              <a:rPr lang="en-US" dirty="0" err="1">
                <a:latin typeface="Comic Sans MS"/>
              </a:rPr>
              <a:t>lakin</a:t>
            </a:r>
            <a:r>
              <a:rPr lang="en-US" dirty="0">
                <a:latin typeface="Comic Sans MS"/>
              </a:rPr>
              <a:t> </a:t>
            </a:r>
            <a:r>
              <a:rPr lang="en-US" dirty="0" err="1">
                <a:latin typeface="Comic Sans MS"/>
              </a:rPr>
              <a:t>Ekber'e</a:t>
            </a:r>
            <a:r>
              <a:rPr lang="en-US" dirty="0">
                <a:latin typeface="Comic Sans MS"/>
              </a:rPr>
              <a:t> </a:t>
            </a:r>
            <a:r>
              <a:rPr lang="en-US" dirty="0" err="1">
                <a:latin typeface="Comic Sans MS"/>
              </a:rPr>
              <a:t>pek</a:t>
            </a:r>
            <a:r>
              <a:rPr lang="en-US" dirty="0">
                <a:latin typeface="Comic Sans MS"/>
              </a:rPr>
              <a:t> </a:t>
            </a:r>
            <a:r>
              <a:rPr lang="en-US" dirty="0" err="1">
                <a:latin typeface="Comic Sans MS"/>
              </a:rPr>
              <a:t>bir</a:t>
            </a:r>
            <a:r>
              <a:rPr lang="en-US" dirty="0">
                <a:latin typeface="Comic Sans MS"/>
              </a:rPr>
              <a:t> </a:t>
            </a:r>
            <a:r>
              <a:rPr lang="en-US" dirty="0" err="1">
                <a:latin typeface="Comic Sans MS"/>
              </a:rPr>
              <a:t>ganimet</a:t>
            </a:r>
            <a:r>
              <a:rPr lang="en-US" dirty="0">
                <a:latin typeface="Comic Sans MS"/>
              </a:rPr>
              <a:t> </a:t>
            </a:r>
            <a:r>
              <a:rPr lang="en-US" dirty="0" err="1">
                <a:latin typeface="Comic Sans MS"/>
              </a:rPr>
              <a:t>yollamamıştır</a:t>
            </a:r>
            <a:r>
              <a:rPr lang="en-US" dirty="0">
                <a:latin typeface="Comic Sans MS"/>
              </a:rPr>
              <a:t>.</a:t>
            </a:r>
            <a:br>
              <a:rPr lang="en-US" dirty="0">
                <a:latin typeface="Comic Sans MS"/>
              </a:rPr>
            </a:br>
            <a:endParaRPr lang="en-US" dirty="0">
              <a:latin typeface="Comic Sans MS"/>
            </a:endParaRPr>
          </a:p>
          <a:p>
            <a:pPr marL="0" indent="0" algn="just">
              <a:buNone/>
            </a:pPr>
            <a:endParaRPr lang="tr-TR" b="1" dirty="0">
              <a:latin typeface="Comic Sans MS"/>
            </a:endParaRPr>
          </a:p>
          <a:p>
            <a:pPr algn="just"/>
            <a:endParaRPr lang="tr-TR" b="1" dirty="0">
              <a:latin typeface="Comic Sans MS"/>
            </a:endParaRPr>
          </a:p>
          <a:p>
            <a:pPr algn="just"/>
            <a:endParaRPr lang="tr-TR" b="1" dirty="0">
              <a:latin typeface="Comic Sans MS"/>
            </a:endParaRPr>
          </a:p>
        </p:txBody>
      </p:sp>
      <p:sp>
        <p:nvSpPr>
          <p:cNvPr id="5" name="1 Başlık"/>
          <p:cNvSpPr txBox="1">
            <a:spLocks/>
          </p:cNvSpPr>
          <p:nvPr/>
        </p:nvSpPr>
        <p:spPr>
          <a:xfrm>
            <a:off x="611560" y="548680"/>
            <a:ext cx="7467600"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1 Başlık"/>
          <p:cNvSpPr>
            <a:spLocks noGrp="1"/>
          </p:cNvSpPr>
          <p:nvPr>
            <p:ph type="title"/>
          </p:nvPr>
        </p:nvSpPr>
        <p:spPr>
          <a:xfrm>
            <a:off x="755576" y="476672"/>
            <a:ext cx="7467600" cy="1143000"/>
          </a:xfrm>
        </p:spPr>
        <p:txBody>
          <a:bodyPr>
            <a:noAutofit/>
          </a:bodyPr>
          <a:lstStyle/>
          <a:p>
            <a:pPr algn="ct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sz="2800" b="1" dirty="0">
              <a:solidFill>
                <a:schemeClr val="accent2">
                  <a:lumMod val="75000"/>
                </a:schemeClr>
              </a:solidFill>
            </a:endParaRPr>
          </a:p>
        </p:txBody>
      </p:sp>
    </p:spTree>
    <p:extLst>
      <p:ext uri="{BB962C8B-B14F-4D97-AF65-F5344CB8AC3E}">
        <p14:creationId xmlns:p14="http://schemas.microsoft.com/office/powerpoint/2010/main" val="487333310"/>
      </p:ext>
    </p:extLst>
  </p:cSld>
  <p:clrMapOvr>
    <a:masterClrMapping/>
  </p:clrMapOvr>
  <p:transition>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vert="horz" anchor="t">
            <a:normAutofit lnSpcReduction="10000"/>
          </a:bodyPr>
          <a:lstStyle/>
          <a:p>
            <a:pPr algn="just"/>
            <a:endParaRPr lang="tr-TR" b="1" dirty="0">
              <a:latin typeface="Comic Sans MS"/>
            </a:endParaRPr>
          </a:p>
          <a:p>
            <a:pPr algn="just"/>
            <a:r>
              <a:rPr lang="tr-TR" dirty="0">
                <a:latin typeface="Comic Sans MS"/>
              </a:rPr>
              <a:t>Buna rağmen hemen olmasa da </a:t>
            </a:r>
            <a:r>
              <a:rPr lang="tr-TR" dirty="0" err="1">
                <a:latin typeface="Comic Sans MS"/>
              </a:rPr>
              <a:t>Edhem</a:t>
            </a:r>
            <a:r>
              <a:rPr lang="tr-TR" dirty="0">
                <a:latin typeface="Comic Sans MS"/>
              </a:rPr>
              <a:t> Han affedilerek </a:t>
            </a:r>
            <a:r>
              <a:rPr lang="tr-TR" dirty="0" err="1">
                <a:latin typeface="Comic Sans MS"/>
              </a:rPr>
              <a:t>Malva’dan</a:t>
            </a:r>
            <a:r>
              <a:rPr lang="tr-TR" dirty="0">
                <a:latin typeface="Comic Sans MS"/>
              </a:rPr>
              <a:t> geri çağırılır.</a:t>
            </a:r>
            <a:endParaRPr lang="tr-TR" b="1">
              <a:latin typeface="Comic Sans MS"/>
            </a:endParaRPr>
          </a:p>
          <a:p>
            <a:pPr algn="just"/>
            <a:r>
              <a:rPr lang="tr-TR" dirty="0">
                <a:latin typeface="Comic Sans MS"/>
              </a:rPr>
              <a:t>1562’de Ekber tarafından görevlendirilen </a:t>
            </a:r>
            <a:r>
              <a:rPr lang="tr-TR" err="1">
                <a:latin typeface="Comic Sans MS"/>
              </a:rPr>
              <a:t>Özbeg</a:t>
            </a:r>
            <a:r>
              <a:rPr lang="tr-TR" dirty="0">
                <a:latin typeface="Comic Sans MS"/>
              </a:rPr>
              <a:t> Abdullah Han önderliğinde ikinci bir ordu </a:t>
            </a:r>
            <a:r>
              <a:rPr lang="tr-TR" err="1">
                <a:latin typeface="Comic Sans MS"/>
              </a:rPr>
              <a:t>Malva’yı</a:t>
            </a:r>
            <a:r>
              <a:rPr lang="tr-TR" dirty="0">
                <a:latin typeface="Comic Sans MS"/>
              </a:rPr>
              <a:t> işgal eder ve </a:t>
            </a:r>
            <a:r>
              <a:rPr lang="tr-TR" err="1">
                <a:latin typeface="Comic Sans MS"/>
              </a:rPr>
              <a:t>Bahadur</a:t>
            </a:r>
            <a:r>
              <a:rPr lang="tr-TR" dirty="0">
                <a:latin typeface="Comic Sans MS"/>
              </a:rPr>
              <a:t> 1570'de Ekber'in otoritesini tanır.</a:t>
            </a:r>
          </a:p>
          <a:p>
            <a:pPr algn="just"/>
            <a:r>
              <a:rPr lang="tr-TR" dirty="0">
                <a:latin typeface="Comic Sans MS"/>
              </a:rPr>
              <a:t>1561 sonlarında (1562 başında) </a:t>
            </a:r>
            <a:r>
              <a:rPr lang="tr-TR" err="1">
                <a:latin typeface="Comic Sans MS"/>
              </a:rPr>
              <a:t>Edhem’in</a:t>
            </a:r>
            <a:r>
              <a:rPr lang="tr-TR" dirty="0">
                <a:latin typeface="Comic Sans MS"/>
              </a:rPr>
              <a:t> sarayda Ekber’in vekilini öldürmesi ve bu kargaşanın sonucunda gürültüden Ekber’in uyanması üzerinde </a:t>
            </a:r>
            <a:r>
              <a:rPr lang="tr-TR" err="1">
                <a:latin typeface="Comic Sans MS"/>
              </a:rPr>
              <a:t>Edhem</a:t>
            </a:r>
            <a:r>
              <a:rPr lang="tr-TR" dirty="0">
                <a:latin typeface="Comic Sans MS"/>
              </a:rPr>
              <a:t> aşağı atılarak öldürülür. Oğlundan kısa bir zaman sonra </a:t>
            </a:r>
            <a:r>
              <a:rPr lang="tr-TR" err="1">
                <a:latin typeface="Comic Sans MS"/>
              </a:rPr>
              <a:t>Mahım</a:t>
            </a:r>
            <a:r>
              <a:rPr lang="tr-TR" dirty="0">
                <a:latin typeface="Comic Sans MS"/>
              </a:rPr>
              <a:t> </a:t>
            </a:r>
            <a:r>
              <a:rPr lang="tr-TR" err="1">
                <a:latin typeface="Comic Sans MS"/>
              </a:rPr>
              <a:t>Enege’nin</a:t>
            </a:r>
            <a:r>
              <a:rPr lang="tr-TR" dirty="0">
                <a:latin typeface="Comic Sans MS"/>
              </a:rPr>
              <a:t> de ölümüyle </a:t>
            </a:r>
            <a:r>
              <a:rPr lang="tr-TR" err="1">
                <a:latin typeface="Comic Sans MS"/>
              </a:rPr>
              <a:t>Enege</a:t>
            </a:r>
            <a:r>
              <a:rPr lang="tr-TR" dirty="0">
                <a:latin typeface="Comic Sans MS"/>
              </a:rPr>
              <a:t> ve </a:t>
            </a:r>
            <a:r>
              <a:rPr lang="tr-TR" err="1">
                <a:latin typeface="Comic Sans MS"/>
              </a:rPr>
              <a:t>Etekeler</a:t>
            </a:r>
            <a:r>
              <a:rPr lang="tr-TR" dirty="0">
                <a:latin typeface="Comic Sans MS"/>
              </a:rPr>
              <a:t> denilen devir son bulur.</a:t>
            </a:r>
          </a:p>
          <a:p>
            <a:pPr algn="just"/>
            <a:endParaRPr lang="tr-TR" b="1" dirty="0">
              <a:latin typeface="Comic Sans MS"/>
            </a:endParaRPr>
          </a:p>
        </p:txBody>
      </p:sp>
      <p:sp>
        <p:nvSpPr>
          <p:cNvPr id="5" name="1 Başlık"/>
          <p:cNvSpPr txBox="1">
            <a:spLocks/>
          </p:cNvSpPr>
          <p:nvPr/>
        </p:nvSpPr>
        <p:spPr>
          <a:xfrm>
            <a:off x="611560" y="548680"/>
            <a:ext cx="7467600"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1 Başlık"/>
          <p:cNvSpPr>
            <a:spLocks noGrp="1"/>
          </p:cNvSpPr>
          <p:nvPr>
            <p:ph type="title"/>
          </p:nvPr>
        </p:nvSpPr>
        <p:spPr>
          <a:xfrm>
            <a:off x="755576" y="476672"/>
            <a:ext cx="7467600" cy="1143000"/>
          </a:xfrm>
        </p:spPr>
        <p:txBody>
          <a:bodyPr>
            <a:noAutofit/>
          </a:bodyPr>
          <a:lstStyle/>
          <a:p>
            <a:pPr algn="ct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sz="2800" b="1" dirty="0">
              <a:solidFill>
                <a:schemeClr val="accent2">
                  <a:lumMod val="75000"/>
                </a:schemeClr>
              </a:solidFill>
            </a:endParaRPr>
          </a:p>
        </p:txBody>
      </p:sp>
    </p:spTree>
    <p:extLst>
      <p:ext uri="{BB962C8B-B14F-4D97-AF65-F5344CB8AC3E}">
        <p14:creationId xmlns:p14="http://schemas.microsoft.com/office/powerpoint/2010/main" val="604764708"/>
      </p:ext>
    </p:extLst>
  </p:cSld>
  <p:clrMapOvr>
    <a:masterClrMapping/>
  </p:clrMapOvr>
  <p:transition>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vert="horz" anchor="t">
            <a:noAutofit/>
          </a:bodyPr>
          <a:lstStyle/>
          <a:p>
            <a:pPr marL="0" indent="0" algn="just">
              <a:buNone/>
            </a:pPr>
            <a:r>
              <a:rPr lang="tr-TR" sz="1900" dirty="0">
                <a:latin typeface="Comic Sans MS"/>
              </a:rPr>
              <a:t>Ekber’e büyük önderler arasında eşi az bulunan bir konum verilmesinin sebebi onun birçok önder gibi yalnızca yeni ülkeler ele geçirip, yönetmekle yetinmeyip yaşadığı zamanın koşullarını iyi inceleyerek devleti için bunları yararlı kullanmak istemesi ve bunu da başarabilmesidir. Ekber’in yönetiminin ana çizgileri şu şekilde sayılabilir;</a:t>
            </a:r>
            <a:br>
              <a:rPr lang="tr-TR" sz="1900" dirty="0">
                <a:latin typeface="Comic Sans MS"/>
              </a:rPr>
            </a:br>
            <a:endParaRPr lang="en-US" sz="1900" dirty="0">
              <a:latin typeface="Comic Sans MS"/>
            </a:endParaRPr>
          </a:p>
          <a:p>
            <a:pPr algn="just"/>
            <a:r>
              <a:rPr lang="tr-TR" sz="1900" dirty="0">
                <a:latin typeface="Comic Sans MS"/>
              </a:rPr>
              <a:t>Zamanına göre çok ileri bir insaniyet göstererek kişiye değer vermek.</a:t>
            </a:r>
          </a:p>
          <a:p>
            <a:pPr algn="just"/>
            <a:r>
              <a:rPr lang="tr-TR" sz="1900" dirty="0">
                <a:latin typeface="Comic Sans MS"/>
              </a:rPr>
              <a:t>Ekonomik kaynakların gelişmesine önem vererek, halkın devlet için değil devletin halk için olduğunu göz önünde tutmak.</a:t>
            </a:r>
          </a:p>
          <a:p>
            <a:pPr algn="just"/>
            <a:r>
              <a:rPr lang="tr-TR" sz="1900" dirty="0">
                <a:latin typeface="Comic Sans MS"/>
              </a:rPr>
              <a:t>Hindularla, Müslümanlara eş haklar tanımak. (Bu ileride bütün dinler için geçerli olacaktır.)</a:t>
            </a:r>
          </a:p>
          <a:p>
            <a:pPr algn="just"/>
            <a:r>
              <a:rPr lang="tr-TR" sz="1900" dirty="0">
                <a:latin typeface="Comic Sans MS"/>
              </a:rPr>
              <a:t>Beyleri sıkı suretle denetimde tutarak yönetim ve ordunun iyi olmasına ve halkın ezilmemesine yönelik çalışmak.</a:t>
            </a:r>
          </a:p>
          <a:p>
            <a:pPr algn="just"/>
            <a:endParaRPr lang="tr-TR" sz="1900" dirty="0">
              <a:latin typeface="Comic Sans MS"/>
            </a:endParaRPr>
          </a:p>
          <a:p>
            <a:pPr algn="just"/>
            <a:endParaRPr lang="tr-TR" sz="1900" b="1" dirty="0">
              <a:latin typeface="Comic Sans MS"/>
            </a:endParaRPr>
          </a:p>
          <a:p>
            <a:pPr algn="just"/>
            <a:endParaRPr lang="tr-TR" sz="1900" b="1" dirty="0">
              <a:latin typeface="Comic Sans MS"/>
            </a:endParaRPr>
          </a:p>
        </p:txBody>
      </p:sp>
      <p:sp>
        <p:nvSpPr>
          <p:cNvPr id="5" name="1 Başlık"/>
          <p:cNvSpPr txBox="1">
            <a:spLocks/>
          </p:cNvSpPr>
          <p:nvPr/>
        </p:nvSpPr>
        <p:spPr>
          <a:xfrm>
            <a:off x="611560" y="548680"/>
            <a:ext cx="7467600"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800" b="0" i="0" u="none" strike="noStrike" kern="1200" cap="small" spc="0" normalizeH="0" baseline="0" noProof="0" dirty="0">
              <a:ln>
                <a:noFill/>
              </a:ln>
              <a:solidFill>
                <a:schemeClr val="accent2">
                  <a:lumMod val="75000"/>
                </a:schemeClr>
              </a:solidFill>
              <a:effectLst/>
              <a:uLnTx/>
              <a:uFillTx/>
              <a:latin typeface="+mj-lt"/>
              <a:ea typeface="+mj-ea"/>
              <a:cs typeface="+mj-cs"/>
            </a:endParaRPr>
          </a:p>
        </p:txBody>
      </p:sp>
      <p:sp>
        <p:nvSpPr>
          <p:cNvPr id="9" name="1 Başlık"/>
          <p:cNvSpPr>
            <a:spLocks noGrp="1"/>
          </p:cNvSpPr>
          <p:nvPr>
            <p:ph type="title"/>
          </p:nvPr>
        </p:nvSpPr>
        <p:spPr>
          <a:xfrm>
            <a:off x="755576" y="476672"/>
            <a:ext cx="7467600" cy="1143000"/>
          </a:xfrm>
        </p:spPr>
        <p:txBody>
          <a:bodyPr>
            <a:noAutofit/>
          </a:bodyPr>
          <a:lstStyle/>
          <a:p>
            <a:pPr algn="ct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HİN 309 </a:t>
            </a:r>
            <a:b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br>
            <a:r>
              <a:rPr lang="tr-TR" sz="2800" b="1" dirty="0">
                <a:solidFill>
                  <a:schemeClr val="accent2">
                    <a:lumMod val="75000"/>
                  </a:schemeClr>
                </a:solidFill>
                <a:effectLst>
                  <a:outerShdw blurRad="38100" dist="38100" dir="2700000" algn="tl">
                    <a:srgbClr val="000000">
                      <a:alpha val="43137"/>
                    </a:srgbClr>
                  </a:outerShdw>
                </a:effectLst>
                <a:latin typeface="Comic Sans MS" pitchFamily="66" charset="0"/>
              </a:rPr>
              <a:t>YENİÇAĞ HİNDİSTAN TARİHİ</a:t>
            </a:r>
            <a:endParaRPr lang="tr-TR" sz="2800" b="1" dirty="0">
              <a:solidFill>
                <a:schemeClr val="accent2">
                  <a:lumMod val="75000"/>
                </a:schemeClr>
              </a:solidFill>
            </a:endParaRPr>
          </a:p>
        </p:txBody>
      </p:sp>
    </p:spTree>
    <p:extLst>
      <p:ext uri="{BB962C8B-B14F-4D97-AF65-F5344CB8AC3E}">
        <p14:creationId xmlns:p14="http://schemas.microsoft.com/office/powerpoint/2010/main" val="1107783024"/>
      </p:ext>
    </p:extLst>
  </p:cSld>
  <p:clrMapOvr>
    <a:masterClrMapping/>
  </p:clrMapOvr>
  <p:transition>
    <p:wheel spokes="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936</TotalTime>
  <Words>1112</Words>
  <Application>Microsoft Office PowerPoint</Application>
  <PresentationFormat>Ekran Gösterisi (4:3)</PresentationFormat>
  <Paragraphs>94</Paragraphs>
  <Slides>13</Slides>
  <Notes>13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Calibri</vt:lpstr>
      <vt:lpstr>Century Schoolbook</vt:lpstr>
      <vt:lpstr>Comic Sans MS</vt:lpstr>
      <vt:lpstr>Wingdings</vt:lpstr>
      <vt:lpstr>Wingdings 2</vt:lpstr>
      <vt:lpstr>Oriel</vt:lpstr>
      <vt:lpstr>                                                                                             HİN 309   YENİÇAĞ HİNDİSTAN TARİHİ  5. hafta Hint-Türk İmparatorluğu dönemi: Ekberşah I      </vt:lpstr>
      <vt:lpstr>HİN 309  YENİÇAĞ HİNDİSTAN TARİHİ</vt:lpstr>
      <vt:lpstr>HİN 309  YENİÇAĞ HİNDİSTAN TARİHİ</vt:lpstr>
      <vt:lpstr>HİN 309  YENİÇAĞ HİNDİSTAN TARİHİ</vt:lpstr>
      <vt:lpstr>HİN 309  YENİÇAĞ HİNDİSTAN TARİHİ</vt:lpstr>
      <vt:lpstr>HİN 309  YENİÇAĞ HİNDİSTAN TARİHİ</vt:lpstr>
      <vt:lpstr>HİN 309  YENİÇAĞ HİNDİSTAN TARİHİ</vt:lpstr>
      <vt:lpstr>HİN 309  YENİÇAĞ HİNDİSTAN TARİHİ</vt:lpstr>
      <vt:lpstr>HİN 309  YENİÇAĞ HİNDİSTAN TARİHİ</vt:lpstr>
      <vt:lpstr>HİN 309  YENİÇAĞ HİNDİSTAN TARİHİ</vt:lpstr>
      <vt:lpstr>HİN 309  YENİÇAĞ HİNDİSTAN TARİHİ</vt:lpstr>
      <vt:lpstr>HİN 309  YENİÇAĞ HİNDİSTAN TARİHİ</vt:lpstr>
      <vt:lpstr>HİN 309  YENİÇAĞ HİNDİSTAN TARİHİ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GENÇ AKADEMİSYENLER SEMPOZYUMU   GAZİ ÜNİVERSİTESİ, 24-25 Kasım 20114</dc:title>
  <dc:creator>Arş. Gör. Y.KAYALI</dc:creator>
  <cp:lastModifiedBy>casper</cp:lastModifiedBy>
  <cp:revision>952</cp:revision>
  <dcterms:created xsi:type="dcterms:W3CDTF">2014-11-21T09:52:05Z</dcterms:created>
  <dcterms:modified xsi:type="dcterms:W3CDTF">2020-03-04T16:03:14Z</dcterms:modified>
</cp:coreProperties>
</file>