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0C40B-ECC1-4D6F-929F-0FAB6AFA3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6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Etkinlik Yönetimi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47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Tarafsız kal ve başkalarıyla aynı düşünceyi paylaşıyorsan bile bunu iletişim sürecinde özel odaklanmış bir konu gibi gösterme.</a:t>
            </a:r>
          </a:p>
          <a:p>
            <a:pPr eaLnBrk="1" hangingPunct="1"/>
            <a:r>
              <a:rPr lang="tr-TR" smtClean="0"/>
              <a:t>Sorular sor; katılıma davet et, ana probleme ilişkin tahminlerde bulun</a:t>
            </a:r>
          </a:p>
        </p:txBody>
      </p:sp>
    </p:spTree>
    <p:extLst>
      <p:ext uri="{BB962C8B-B14F-4D97-AF65-F5344CB8AC3E}">
        <p14:creationId xmlns:p14="http://schemas.microsoft.com/office/powerpoint/2010/main" val="242032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İdealleri sentezle; grubun diğer üyelerini de bu ideallere yaklaştıracak bir yapı kur.</a:t>
            </a:r>
          </a:p>
          <a:p>
            <a:pPr eaLnBrk="1" hangingPunct="1"/>
            <a:r>
              <a:rPr lang="tr-TR" sz="2800" smtClean="0"/>
              <a:t>Çizgide kal</a:t>
            </a:r>
          </a:p>
          <a:p>
            <a:pPr eaLnBrk="1" hangingPunct="1"/>
            <a:r>
              <a:rPr lang="tr-TR" sz="2800" smtClean="0"/>
              <a:t>Açıkla, toparla</a:t>
            </a:r>
          </a:p>
          <a:p>
            <a:pPr eaLnBrk="1" hangingPunct="1"/>
            <a:r>
              <a:rPr lang="tr-TR" sz="2000" smtClean="0"/>
              <a:t>(Bens, 2000; Greenberg, 2002)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44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Grubun spesifik hedef amaçlarını belirlerler.</a:t>
            </a:r>
          </a:p>
          <a:p>
            <a:pPr eaLnBrk="1" hangingPunct="1"/>
            <a:r>
              <a:rPr lang="tr-TR" smtClean="0"/>
              <a:t>Grubun aynı yolda gitmesi için grup tartışmalarına rehberlik ederler.</a:t>
            </a:r>
          </a:p>
          <a:p>
            <a:pPr eaLnBrk="1" hangingPunct="1"/>
            <a:r>
              <a:rPr lang="tr-TR" smtClean="0"/>
              <a:t>Kişisel fikirlerle grup fikirlerini aynı potada birleştirirler.</a:t>
            </a:r>
          </a:p>
        </p:txBody>
      </p:sp>
    </p:spTree>
    <p:extLst>
      <p:ext uri="{BB962C8B-B14F-4D97-AF65-F5344CB8AC3E}">
        <p14:creationId xmlns:p14="http://schemas.microsoft.com/office/powerpoint/2010/main" val="24614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Grubun her bir üyesinin sahip olduğu becerilerle yeni becerilere sahip olunmasını sağlarlar (kareografi)</a:t>
            </a:r>
          </a:p>
          <a:p>
            <a:pPr eaLnBrk="1" hangingPunct="1"/>
            <a:r>
              <a:rPr lang="tr-TR" smtClean="0"/>
              <a:t>Ortak fikir birliği sağlarlar.</a:t>
            </a:r>
          </a:p>
          <a:p>
            <a:pPr eaLnBrk="1" hangingPunct="1"/>
            <a:r>
              <a:rPr lang="tr-TR" smtClean="0"/>
              <a:t>Çalıştığı kişilerin kişisel dinamiklerini destekleyerek grubu yönetirler.</a:t>
            </a:r>
          </a:p>
        </p:txBody>
      </p:sp>
    </p:spTree>
    <p:extLst>
      <p:ext uri="{BB962C8B-B14F-4D97-AF65-F5344CB8AC3E}">
        <p14:creationId xmlns:p14="http://schemas.microsoft.com/office/powerpoint/2010/main" val="61229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Grupta etkili bir iletişim ortamı yaratırlar.</a:t>
            </a:r>
          </a:p>
          <a:p>
            <a:pPr eaLnBrk="1" hangingPunct="1"/>
            <a:r>
              <a:rPr lang="tr-TR" smtClean="0"/>
              <a:t>Grubun tüm kaynaklardan yararlanmasını ve ulaşmasını sağlarlar.</a:t>
            </a:r>
          </a:p>
          <a:p>
            <a:pPr eaLnBrk="1" hangingPunct="1"/>
            <a:r>
              <a:rPr lang="tr-TR" smtClean="0"/>
              <a:t>Grup içinde pozitif bir çevre yaratmaya çalışırlar.</a:t>
            </a:r>
          </a:p>
        </p:txBody>
      </p:sp>
    </p:spTree>
    <p:extLst>
      <p:ext uri="{BB962C8B-B14F-4D97-AF65-F5344CB8AC3E}">
        <p14:creationId xmlns:p14="http://schemas.microsoft.com/office/powerpoint/2010/main" val="86759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Etkinliği yönetenler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Grubu hedeflerine ulaştırmaya çalışırlar.</a:t>
            </a:r>
          </a:p>
          <a:p>
            <a:pPr eaLnBrk="1" hangingPunct="1"/>
            <a:r>
              <a:rPr lang="tr-TR" smtClean="0"/>
              <a:t>Liderliği güçlendirerek diğerlerinin bu liderlik sorumluluğunu paylaşmasını sağlar ve diğerlerini etkinlik sırasında güç verir ve desteklerler.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r>
              <a:rPr lang="tr-TR" smtClean="0"/>
              <a:t>(Bens, 2000; Peel, 2000; Vidal, 2004)</a:t>
            </a:r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69513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İletişimi destekle</a:t>
            </a:r>
          </a:p>
          <a:p>
            <a:pPr eaLnBrk="1" hangingPunct="1"/>
            <a:r>
              <a:rPr lang="tr-TR" sz="2800" smtClean="0"/>
              <a:t>Kişi yerine probleme odaklan.</a:t>
            </a:r>
          </a:p>
          <a:p>
            <a:pPr eaLnBrk="1" hangingPunct="1"/>
            <a:r>
              <a:rPr lang="tr-TR" sz="2800" smtClean="0"/>
              <a:t>Grup birliği sağlamak için aynı dili konuş (vücut ve kelime olarak)</a:t>
            </a:r>
          </a:p>
          <a:p>
            <a:pPr eaLnBrk="1" hangingPunct="1"/>
            <a:r>
              <a:rPr lang="tr-TR" sz="2800" smtClean="0"/>
              <a:t>Her bir kişinin fikirlerini grubu cesaretlendirmek için kullan.</a:t>
            </a:r>
          </a:p>
        </p:txBody>
      </p:sp>
      <p:sp>
        <p:nvSpPr>
          <p:cNvPr id="2253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tr-TR" sz="2800" smtClean="0"/>
          </a:p>
        </p:txBody>
      </p:sp>
    </p:spTree>
    <p:extLst>
      <p:ext uri="{BB962C8B-B14F-4D97-AF65-F5344CB8AC3E}">
        <p14:creationId xmlns:p14="http://schemas.microsoft.com/office/powerpoint/2010/main" val="5445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Konuşmayı sürdür(küsme)</a:t>
            </a:r>
          </a:p>
          <a:p>
            <a:pPr eaLnBrk="1" hangingPunct="1"/>
            <a:r>
              <a:rPr lang="tr-TR" smtClean="0"/>
              <a:t>Bilgi geri dönüşüne açık olduğun konusunda cesaretlendir.</a:t>
            </a:r>
          </a:p>
          <a:p>
            <a:pPr eaLnBrk="1" hangingPunct="1"/>
            <a:r>
              <a:rPr lang="tr-TR" smtClean="0"/>
              <a:t>Basit bir dil kullan.</a:t>
            </a:r>
          </a:p>
        </p:txBody>
      </p:sp>
    </p:spTree>
    <p:extLst>
      <p:ext uri="{BB962C8B-B14F-4D97-AF65-F5344CB8AC3E}">
        <p14:creationId xmlns:p14="http://schemas.microsoft.com/office/powerpoint/2010/main" val="160474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İkili anlam taşıyan deyimler kullanma </a:t>
            </a:r>
          </a:p>
          <a:p>
            <a:pPr eaLnBrk="1" hangingPunct="1">
              <a:buFontTx/>
              <a:buNone/>
            </a:pPr>
            <a:r>
              <a:rPr lang="tr-TR" smtClean="0"/>
              <a:t>( kullanacaksan açık olsun), herkesin seni ve birbirini anladığından emin ol.</a:t>
            </a:r>
          </a:p>
          <a:p>
            <a:pPr eaLnBrk="1" hangingPunct="1"/>
            <a:r>
              <a:rPr lang="tr-TR" smtClean="0"/>
              <a:t>Bir şey söylerken başka bir şey söyleme. Karşılılık konuş, göndermeler yapma.</a:t>
            </a:r>
          </a:p>
        </p:txBody>
      </p:sp>
    </p:spTree>
    <p:extLst>
      <p:ext uri="{BB962C8B-B14F-4D97-AF65-F5344CB8AC3E}">
        <p14:creationId xmlns:p14="http://schemas.microsoft.com/office/powerpoint/2010/main" val="100322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chemeClr val="folHlink"/>
                </a:solidFill>
              </a:rPr>
              <a:t>Etkinlik yönetimi için ipuçları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İyi bir dinleyici ve konuşurken herkesin söylediğini herkesin dinlediğinden emin ol ve böyle bir ortam yarat.</a:t>
            </a:r>
          </a:p>
          <a:p>
            <a:pPr eaLnBrk="1" hangingPunct="1"/>
            <a:r>
              <a:rPr lang="tr-TR" smtClean="0"/>
              <a:t>Herkese konuşma şansı ver.</a:t>
            </a:r>
          </a:p>
        </p:txBody>
      </p:sp>
    </p:spTree>
    <p:extLst>
      <p:ext uri="{BB962C8B-B14F-4D97-AF65-F5344CB8AC3E}">
        <p14:creationId xmlns:p14="http://schemas.microsoft.com/office/powerpoint/2010/main" val="76425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301</Words>
  <Application>Microsoft Office PowerPoint</Application>
  <PresentationFormat>Ekran Gösterisi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Etkinlik Yönetimi</vt:lpstr>
      <vt:lpstr>Etkinliği yönetenler</vt:lpstr>
      <vt:lpstr>Etkinliği yönetenler</vt:lpstr>
      <vt:lpstr>Etkinliği yönetenler</vt:lpstr>
      <vt:lpstr>Etkinliği yönetenler</vt:lpstr>
      <vt:lpstr>Etkinlik yönetimi için ipuçları</vt:lpstr>
      <vt:lpstr>Etkinlik yönetimi için ipuçları</vt:lpstr>
      <vt:lpstr>Etkinlik yönetimi için ipuçları</vt:lpstr>
      <vt:lpstr>Etkinlik yönetimi için ipuçları</vt:lpstr>
      <vt:lpstr>Etkinlik yönetimi için ipuçları</vt:lpstr>
      <vt:lpstr>Etkinlik yönetimi için ipuçları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Etkinlik Yönetimi</dc:title>
  <dc:creator>Velittin Balcı</dc:creator>
  <cp:lastModifiedBy>win</cp:lastModifiedBy>
  <cp:revision>1</cp:revision>
  <dcterms:created xsi:type="dcterms:W3CDTF">2020-05-11T17:37:23Z</dcterms:created>
  <dcterms:modified xsi:type="dcterms:W3CDTF">2020-05-11T17:38:31Z</dcterms:modified>
</cp:coreProperties>
</file>