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36" r:id="rId4"/>
    <p:sldId id="337" r:id="rId5"/>
    <p:sldId id="338" r:id="rId6"/>
    <p:sldId id="339" r:id="rId7"/>
    <p:sldId id="340" r:id="rId8"/>
    <p:sldId id="342" r:id="rId9"/>
    <p:sldId id="343" r:id="rId10"/>
    <p:sldId id="344" r:id="rId11"/>
    <p:sldId id="341" r:id="rId12"/>
    <p:sldId id="345" r:id="rId13"/>
    <p:sldId id="346" r:id="rId14"/>
    <p:sldId id="347" r:id="rId15"/>
    <p:sldId id="348" r:id="rId16"/>
    <p:sldId id="321" r:id="rId17"/>
    <p:sldId id="335" r:id="rId18"/>
    <p:sldId id="324" r:id="rId19"/>
    <p:sldId id="305" r:id="rId20"/>
    <p:sldId id="349" r:id="rId21"/>
    <p:sldId id="354" r:id="rId22"/>
    <p:sldId id="350" r:id="rId23"/>
    <p:sldId id="355" r:id="rId24"/>
    <p:sldId id="351" r:id="rId25"/>
    <p:sldId id="356" r:id="rId26"/>
    <p:sldId id="352" r:id="rId27"/>
    <p:sldId id="357" r:id="rId28"/>
    <p:sldId id="353" r:id="rId29"/>
    <p:sldId id="35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CB897-AACF-4E1F-9A8C-4589E2FF8A39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61739-16E2-48AC-8377-1CC24ABB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3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E77B-D2A5-4C1A-ABB6-933FEA61B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E66FA-D237-4D13-9DA0-87CA8F958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A9F3D-A111-4257-BCA4-CE40BB67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8EF9-63ED-4DED-8373-BC1664A53354}" type="datetime1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AB827-D6DE-45DC-9252-384CC60B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835BF-F051-4164-A5C3-37EAB4C2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3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4B5B-1C7B-457C-975A-8A10FA30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41E41-2B54-4D53-9F81-F2E6EC48E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93849-431C-40CA-835C-41BB89FE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1B2-E20E-418F-9FCE-BFAB67145885}" type="datetime1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6E5F2-B1FD-46F1-AD6C-BF8B1C8E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C7CE-9F78-473F-90CA-3AD51ECF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7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0339EB-A761-4385-9DA6-04562B920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E81EC-B73A-4825-9FEA-B347C6E9C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43A88-33B7-4416-BA42-9BF99A1A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E232-8FF6-4FA8-8FBD-20DFF0210E97}" type="datetime1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4A76A-B54E-4E14-A3D9-C730A45F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2D7D-80D9-411C-AEE0-2425AFC7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1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4C31-779B-4832-803F-68FDF665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3D27D-1330-43E5-BC1E-BC3195014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5703E-F0FB-40F9-B6D2-B72D9D82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FB6B-D47B-4F47-BD4D-034B087F3853}" type="datetime1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2C836-041C-4523-B8BB-D355FA6B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3D601-75F0-494D-ACAE-A3C6A5BA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1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054B-6FED-4B8F-ACF2-9F667E47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86BA6-3DBE-4967-A330-A843A01B4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FCB5-FDF9-4993-933B-E6AE0B10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9ECF-D8BC-41DA-B209-FFAC857C7788}" type="datetime1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33EE0-2831-44AB-8E23-11832C02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9C0B-2078-4ED5-8E90-3A4A2DB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3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06AD-75B0-4BF8-A699-469518B0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75988-91E5-418E-91DD-1D6151A06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D95D0-B1E0-460D-9E58-C2BB77005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E3F8D-F50F-4EA6-ABF2-1945F06B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C2B5-6B73-4578-AA1C-ECAD4EFF5972}" type="datetime1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ABA54-3577-4FC4-A316-66FDB229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F145C-B829-426B-93FB-A0416A20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2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DA7A-5939-41F5-AC2D-63BF5750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F3D1F-C91E-4AD6-935D-70F26707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00353-7E83-4C80-A8BB-DEF2F5D77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A04EC-59AB-4AE7-9E44-8F94F01B0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4F03B-C486-4F3C-BBA5-509AB8198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5A495-CE41-47E9-B70D-19053C05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E58E-C9DD-41BD-AEB5-428D92A80B26}" type="datetime1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3DE81-5DEF-4E7D-8C66-B4CED776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685460-5D51-4CE3-817E-5CFA0509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0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B2CD-A0CE-433E-B1CB-59F6D521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3B54F3-8B8C-41A8-9E4E-9F10BE94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D49E-6F36-43C3-9684-08F64AFCECF1}" type="datetime1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85125-8749-4733-8946-6D6B875D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45D6C-4B8E-4169-8576-E81A37C8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6148A-C527-40E3-AA58-F95FD69E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6E93-8D95-4684-9666-2B87B4B90DD7}" type="datetime1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5436B-E806-47FA-9FD7-31646D46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44418-B703-4718-BA37-9CBDF550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EEFC-982C-4250-B962-AB511FC5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805B1-C710-4B73-9BB4-6B1A72CF9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F5C59-F459-4A9C-A10D-6AC7DB411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8E608-E5B2-48D9-B0A6-890D0829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C1A7-D2DC-4E87-A7FC-C2594C73CC49}" type="datetime1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51DEC-98C4-4D95-86F9-48487E53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3F4F6-5610-42BD-A89B-4CC83E16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D2AB-1CF4-46B0-A30A-374D55CC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F5572-CB8C-47D8-B384-975F4438F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B1425-CE20-46A0-BDD3-D5811603A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9E4EF-8371-43B1-B608-DD982AC8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DE37-3336-4DA1-93DD-3680B28CAA90}" type="datetime1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2035E-65B9-4155-85C7-839CC5F5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01C79-1282-4E5F-926B-6492B209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3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19F74-FE9D-45B8-B598-95F0D5FE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551AC-86F3-45D9-9BA8-0A2474417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5519F-E922-4F54-A20E-CE389C7BE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B5920-2937-41A7-B5BD-43EEEFB2BBDF}" type="datetime1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FDEA8-A0F2-4000-86A5-E6D4506BC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1CDFF-C490-4310-B498-95FC1129B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sgor@ankara.edu.t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6D9451-AE50-4674-932F-14AF774E1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17"/>
          <a:stretch/>
        </p:blipFill>
        <p:spPr>
          <a:xfrm>
            <a:off x="4275137" y="3787745"/>
            <a:ext cx="3641725" cy="1680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B3ACB0-D433-4484-B55C-4BE702673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763"/>
            <a:ext cx="9144000" cy="2387600"/>
          </a:xfr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/>
              <a:t>MODÜL 12-E</a:t>
            </a:r>
            <a:br>
              <a:rPr lang="en-US" dirty="0"/>
            </a:br>
            <a:r>
              <a:rPr lang="en-US" dirty="0" err="1"/>
              <a:t>Laboratuvar</a:t>
            </a:r>
            <a:r>
              <a:rPr lang="en-US" dirty="0"/>
              <a:t> </a:t>
            </a:r>
            <a:r>
              <a:rPr lang="en-US" dirty="0" err="1"/>
              <a:t>Güvenliği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F1C09-71DC-4226-80C5-C820EF36A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3355"/>
            <a:ext cx="9144000" cy="1000898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en-US" sz="2400" dirty="0" err="1">
                <a:solidFill>
                  <a:srgbClr val="0070C0"/>
                </a:solidFill>
                <a:latin typeface="Corbel" pitchFamily="34" charset="0"/>
              </a:rPr>
              <a:t>Kazalar</a:t>
            </a:r>
            <a:r>
              <a:rPr lang="en-US" sz="2400" dirty="0">
                <a:solidFill>
                  <a:srgbClr val="0070C0"/>
                </a:solidFill>
                <a:latin typeface="Corbel" pitchFamily="34" charset="0"/>
              </a:rPr>
              <a:t> ve </a:t>
            </a:r>
            <a:r>
              <a:rPr lang="en-US" sz="2400" dirty="0" err="1">
                <a:solidFill>
                  <a:srgbClr val="0070C0"/>
                </a:solidFill>
                <a:latin typeface="Corbel" pitchFamily="34" charset="0"/>
              </a:rPr>
              <a:t>Önlemler</a:t>
            </a:r>
            <a:endParaRPr lang="en-US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07469DB-70AE-40F9-AD8C-43EB03317247}"/>
              </a:ext>
            </a:extLst>
          </p:cNvPr>
          <p:cNvSpPr txBox="1">
            <a:spLocks/>
          </p:cNvSpPr>
          <p:nvPr/>
        </p:nvSpPr>
        <p:spPr>
          <a:xfrm>
            <a:off x="1524000" y="5468228"/>
            <a:ext cx="9144000" cy="1237372"/>
          </a:xfrm>
          <a:prstGeom prst="rect">
            <a:avLst/>
          </a:prstGeo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Doç. Dr. Yasemin G. İŞGÖR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  <a:hlinkClick r:id="rId3"/>
              </a:rPr>
              <a:t>isgor@ankara.edu.tr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Ankara </a:t>
            </a:r>
            <a:r>
              <a:rPr lang="en-US" dirty="0" err="1">
                <a:latin typeface="+mj-lt"/>
                <a:ea typeface="+mj-ea"/>
                <a:cs typeface="+mj-cs"/>
              </a:rPr>
              <a:t>Üniversitesi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SHMYO </a:t>
            </a:r>
            <a:r>
              <a:rPr lang="en-US" dirty="0" err="1">
                <a:latin typeface="+mj-lt"/>
                <a:ea typeface="+mj-ea"/>
                <a:cs typeface="+mj-cs"/>
              </a:rPr>
              <a:t>Tıbbi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Laboratuvar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Teknikleri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Programı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62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1C8B-CCB8-43EA-9CD1-4DD7C621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n-GB" sz="3600" dirty="0" err="1"/>
              <a:t>Yangınlar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4036E-AE7E-48FB-8F23-AE365A479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816"/>
            <a:ext cx="10515600" cy="486714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err="1"/>
              <a:t>Laboratuar</a:t>
            </a:r>
            <a:r>
              <a:rPr lang="en-US" dirty="0"/>
              <a:t> </a:t>
            </a:r>
            <a:r>
              <a:rPr lang="en-US" dirty="0" err="1"/>
              <a:t>kazaları</a:t>
            </a:r>
            <a:r>
              <a:rPr lang="en-US" dirty="0"/>
              <a:t>,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dikkatsiz</a:t>
            </a:r>
            <a:r>
              <a:rPr lang="en-US" dirty="0"/>
              <a:t> ve </a:t>
            </a:r>
            <a:r>
              <a:rPr lang="en-US" dirty="0" err="1"/>
              <a:t>kontrolsüz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sonucudur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Tehlikelerden</a:t>
            </a:r>
            <a:r>
              <a:rPr lang="en-US" dirty="0"/>
              <a:t> </a:t>
            </a:r>
            <a:r>
              <a:rPr lang="en-US" dirty="0" err="1"/>
              <a:t>uzak</a:t>
            </a:r>
            <a:r>
              <a:rPr lang="en-US" dirty="0"/>
              <a:t> </a:t>
            </a:r>
            <a:r>
              <a:rPr lang="en-US" dirty="0" err="1"/>
              <a:t>durmak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dikkatli</a:t>
            </a:r>
            <a:r>
              <a:rPr lang="en-US" dirty="0"/>
              <a:t> ve </a:t>
            </a:r>
            <a:r>
              <a:rPr lang="en-US" dirty="0" err="1"/>
              <a:t>düşünerek</a:t>
            </a:r>
            <a:r>
              <a:rPr lang="en-US" dirty="0"/>
              <a:t> </a:t>
            </a:r>
            <a:r>
              <a:rPr lang="en-US" dirty="0" err="1"/>
              <a:t>çalışmak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kimya</a:t>
            </a:r>
            <a:r>
              <a:rPr lang="en-US" dirty="0"/>
              <a:t>, </a:t>
            </a:r>
            <a:r>
              <a:rPr lang="en-US" dirty="0" err="1"/>
              <a:t>Analitik</a:t>
            </a:r>
            <a:r>
              <a:rPr lang="en-US" dirty="0"/>
              <a:t> ve </a:t>
            </a:r>
            <a:r>
              <a:rPr lang="en-US" dirty="0" err="1"/>
              <a:t>mikrobiyoloji</a:t>
            </a:r>
            <a:r>
              <a:rPr lang="en-US" dirty="0"/>
              <a:t> </a:t>
            </a:r>
            <a:r>
              <a:rPr lang="en-US" dirty="0" err="1"/>
              <a:t>laboratuarlarında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kaza</a:t>
            </a:r>
            <a:r>
              <a:rPr lang="en-US" dirty="0"/>
              <a:t> </a:t>
            </a:r>
            <a:r>
              <a:rPr lang="en-US" dirty="0" err="1"/>
              <a:t>yangındır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Bunun </a:t>
            </a:r>
            <a:r>
              <a:rPr lang="en-US" dirty="0" err="1"/>
              <a:t>nedeni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çözücülerin</a:t>
            </a:r>
            <a:r>
              <a:rPr lang="en-US" dirty="0"/>
              <a:t> </a:t>
            </a:r>
            <a:r>
              <a:rPr lang="en-US" dirty="0" err="1"/>
              <a:t>kolay</a:t>
            </a:r>
            <a:r>
              <a:rPr lang="en-US" dirty="0"/>
              <a:t> </a:t>
            </a:r>
            <a:r>
              <a:rPr lang="en-US" dirty="0" err="1"/>
              <a:t>alev</a:t>
            </a:r>
            <a:r>
              <a:rPr lang="en-US" dirty="0"/>
              <a:t> </a:t>
            </a:r>
            <a:r>
              <a:rPr lang="en-US" dirty="0" err="1"/>
              <a:t>alıcı</a:t>
            </a:r>
            <a:r>
              <a:rPr lang="en-US" dirty="0"/>
              <a:t> </a:t>
            </a:r>
            <a:r>
              <a:rPr lang="en-US" dirty="0" err="1"/>
              <a:t>olmalarıdır</a:t>
            </a:r>
            <a:r>
              <a:rPr lang="en-US" dirty="0"/>
              <a:t>, Bunsen </a:t>
            </a:r>
            <a:r>
              <a:rPr lang="en-US" dirty="0" err="1"/>
              <a:t>bek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yapılması</a:t>
            </a:r>
            <a:r>
              <a:rPr lang="en-US" dirty="0"/>
              <a:t> </a:t>
            </a:r>
            <a:r>
              <a:rPr lang="en-US" dirty="0" err="1"/>
              <a:t>sıklığıdır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Bunlardan</a:t>
            </a:r>
            <a:r>
              <a:rPr lang="en-US" dirty="0"/>
              <a:t> </a:t>
            </a:r>
            <a:r>
              <a:rPr lang="en-US" dirty="0" err="1"/>
              <a:t>dietileter</a:t>
            </a:r>
            <a:r>
              <a:rPr lang="en-US" dirty="0"/>
              <a:t>, </a:t>
            </a:r>
            <a:r>
              <a:rPr lang="en-US" dirty="0" err="1"/>
              <a:t>aseton</a:t>
            </a:r>
            <a:r>
              <a:rPr lang="en-US" dirty="0"/>
              <a:t>, </a:t>
            </a:r>
            <a:r>
              <a:rPr lang="en-US" dirty="0" err="1"/>
              <a:t>benzen</a:t>
            </a:r>
            <a:r>
              <a:rPr lang="en-US" dirty="0"/>
              <a:t>, </a:t>
            </a:r>
            <a:r>
              <a:rPr lang="en-US" dirty="0" err="1"/>
              <a:t>etil</a:t>
            </a:r>
            <a:r>
              <a:rPr lang="en-US" dirty="0"/>
              <a:t> </a:t>
            </a:r>
            <a:r>
              <a:rPr lang="en-US" dirty="0" err="1"/>
              <a:t>alkol</a:t>
            </a:r>
            <a:r>
              <a:rPr lang="en-US" dirty="0"/>
              <a:t>,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sülfür</a:t>
            </a:r>
            <a:r>
              <a:rPr lang="en-US" dirty="0"/>
              <a:t> </a:t>
            </a:r>
            <a:r>
              <a:rPr lang="en-US" dirty="0" err="1"/>
              <a:t>hiçbir</a:t>
            </a:r>
            <a:r>
              <a:rPr lang="en-US" dirty="0"/>
              <a:t> zaman </a:t>
            </a:r>
            <a:r>
              <a:rPr lang="en-US" dirty="0" err="1"/>
              <a:t>bek</a:t>
            </a:r>
            <a:r>
              <a:rPr lang="en-US" dirty="0"/>
              <a:t> </a:t>
            </a:r>
            <a:r>
              <a:rPr lang="en-US" dirty="0" err="1"/>
              <a:t>alevinin</a:t>
            </a:r>
            <a:r>
              <a:rPr lang="en-US" dirty="0"/>
              <a:t> </a:t>
            </a:r>
            <a:r>
              <a:rPr lang="en-US" dirty="0" err="1"/>
              <a:t>yanına</a:t>
            </a:r>
            <a:r>
              <a:rPr lang="en-US" dirty="0"/>
              <a:t> </a:t>
            </a:r>
            <a:r>
              <a:rPr lang="en-US" dirty="0" err="1"/>
              <a:t>yaklaştırılmamalıdır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Çözücülerin</a:t>
            </a:r>
            <a:r>
              <a:rPr lang="en-US" dirty="0"/>
              <a:t> ve </a:t>
            </a:r>
            <a:r>
              <a:rPr lang="en-US" dirty="0" err="1"/>
              <a:t>çözeltilerinin</a:t>
            </a:r>
            <a:r>
              <a:rPr lang="en-US" dirty="0"/>
              <a:t> </a:t>
            </a:r>
            <a:r>
              <a:rPr lang="en-US" dirty="0" err="1"/>
              <a:t>ısıtılmasında</a:t>
            </a:r>
            <a:r>
              <a:rPr lang="en-US" dirty="0"/>
              <a:t> </a:t>
            </a:r>
            <a:r>
              <a:rPr lang="en-US" dirty="0" err="1"/>
              <a:t>önceden</a:t>
            </a:r>
            <a:r>
              <a:rPr lang="en-US" dirty="0"/>
              <a:t> </a:t>
            </a:r>
            <a:r>
              <a:rPr lang="en-US" dirty="0" err="1"/>
              <a:t>bekle</a:t>
            </a:r>
            <a:r>
              <a:rPr lang="en-US" dirty="0"/>
              <a:t> </a:t>
            </a:r>
            <a:r>
              <a:rPr lang="en-US" dirty="0" err="1"/>
              <a:t>ısıtılmış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banyosu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elektrikli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ısıtıcısı</a:t>
            </a:r>
            <a:r>
              <a:rPr lang="en-US" dirty="0"/>
              <a:t> </a:t>
            </a:r>
            <a:r>
              <a:rPr lang="en-US" dirty="0" err="1"/>
              <a:t>kullanmalı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ısıtma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soğutucu</a:t>
            </a:r>
            <a:r>
              <a:rPr lang="en-US" dirty="0"/>
              <a:t> </a:t>
            </a:r>
            <a:r>
              <a:rPr lang="en-US" dirty="0" err="1"/>
              <a:t>takılmış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balon</a:t>
            </a:r>
            <a:r>
              <a:rPr lang="en-US" dirty="0"/>
              <a:t> </a:t>
            </a:r>
            <a:r>
              <a:rPr lang="en-US" dirty="0" err="1"/>
              <a:t>kullanılmalıdır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Bu </a:t>
            </a:r>
            <a:r>
              <a:rPr lang="en-US" dirty="0" err="1"/>
              <a:t>çözeltilerin</a:t>
            </a:r>
            <a:r>
              <a:rPr lang="en-US" dirty="0"/>
              <a:t> </a:t>
            </a:r>
            <a:r>
              <a:rPr lang="en-US" dirty="0" err="1"/>
              <a:t>buharlaştırılması</a:t>
            </a:r>
            <a:r>
              <a:rPr lang="en-US" dirty="0"/>
              <a:t> da </a:t>
            </a:r>
            <a:r>
              <a:rPr lang="en-US" dirty="0" err="1"/>
              <a:t>açıkta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, </a:t>
            </a:r>
            <a:r>
              <a:rPr lang="en-US" dirty="0" err="1"/>
              <a:t>damıtma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yapılmalıdır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Artıklar</a:t>
            </a:r>
            <a:r>
              <a:rPr lang="en-US" dirty="0"/>
              <a:t> </a:t>
            </a:r>
            <a:r>
              <a:rPr lang="en-US" dirty="0" err="1"/>
              <a:t>hiçbir</a:t>
            </a:r>
            <a:r>
              <a:rPr lang="en-US" dirty="0"/>
              <a:t> zaman </a:t>
            </a:r>
            <a:r>
              <a:rPr lang="en-US" dirty="0" err="1"/>
              <a:t>laboratuvara</a:t>
            </a:r>
            <a:r>
              <a:rPr lang="en-US" dirty="0"/>
              <a:t> </a:t>
            </a:r>
            <a:r>
              <a:rPr lang="en-US" dirty="0" err="1"/>
              <a:t>dökülmemelidir</a:t>
            </a:r>
            <a:r>
              <a:rPr lang="en-US" dirty="0"/>
              <a:t>. </a:t>
            </a:r>
            <a:r>
              <a:rPr lang="en-US" dirty="0" err="1"/>
              <a:t>Laboratuardaki</a:t>
            </a:r>
            <a:r>
              <a:rPr lang="en-US" dirty="0"/>
              <a:t>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şişelerine</a:t>
            </a:r>
            <a:r>
              <a:rPr lang="en-US" dirty="0"/>
              <a:t> </a:t>
            </a:r>
            <a:r>
              <a:rPr lang="en-US" dirty="0" err="1"/>
              <a:t>konulmalıdır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Yangın</a:t>
            </a:r>
            <a:r>
              <a:rPr lang="en-US" dirty="0"/>
              <a:t> </a:t>
            </a:r>
            <a:r>
              <a:rPr lang="en-US" dirty="0" err="1"/>
              <a:t>çıktığında</a:t>
            </a:r>
            <a:r>
              <a:rPr lang="en-US" dirty="0"/>
              <a:t> </a:t>
            </a:r>
            <a:r>
              <a:rPr lang="en-US" dirty="0" err="1"/>
              <a:t>hiç</a:t>
            </a:r>
            <a:r>
              <a:rPr lang="en-US" dirty="0"/>
              <a:t> </a:t>
            </a:r>
            <a:r>
              <a:rPr lang="en-US" dirty="0" err="1"/>
              <a:t>paniğe</a:t>
            </a:r>
            <a:r>
              <a:rPr lang="en-US" dirty="0"/>
              <a:t> </a:t>
            </a:r>
            <a:r>
              <a:rPr lang="en-US" dirty="0" err="1"/>
              <a:t>kapılmadan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hava</a:t>
            </a:r>
            <a:r>
              <a:rPr lang="en-US" dirty="0"/>
              <a:t> </a:t>
            </a:r>
            <a:r>
              <a:rPr lang="en-US" dirty="0" err="1"/>
              <a:t>gazı</a:t>
            </a:r>
            <a:r>
              <a:rPr lang="en-US" dirty="0"/>
              <a:t> </a:t>
            </a:r>
            <a:r>
              <a:rPr lang="en-US" dirty="0" err="1"/>
              <a:t>musluklarını</a:t>
            </a:r>
            <a:r>
              <a:rPr lang="en-US" dirty="0"/>
              <a:t> </a:t>
            </a:r>
            <a:r>
              <a:rPr lang="en-US" dirty="0" err="1"/>
              <a:t>kapatmak</a:t>
            </a:r>
            <a:r>
              <a:rPr lang="en-US" dirty="0"/>
              <a:t> ve </a:t>
            </a:r>
            <a:r>
              <a:rPr lang="en-US" dirty="0" err="1"/>
              <a:t>çevredeki</a:t>
            </a:r>
            <a:r>
              <a:rPr lang="en-US" dirty="0"/>
              <a:t> </a:t>
            </a:r>
            <a:r>
              <a:rPr lang="en-US" dirty="0" err="1"/>
              <a:t>bütün</a:t>
            </a:r>
            <a:r>
              <a:rPr lang="en-US" dirty="0"/>
              <a:t> </a:t>
            </a:r>
            <a:r>
              <a:rPr lang="en-US" dirty="0" err="1"/>
              <a:t>yanıcı</a:t>
            </a:r>
            <a:r>
              <a:rPr lang="en-US" dirty="0"/>
              <a:t> </a:t>
            </a:r>
            <a:r>
              <a:rPr lang="en-US" dirty="0" err="1"/>
              <a:t>maddeleri</a:t>
            </a:r>
            <a:r>
              <a:rPr lang="en-US" dirty="0"/>
              <a:t> </a:t>
            </a:r>
            <a:r>
              <a:rPr lang="en-US" dirty="0" err="1"/>
              <a:t>uzaklaştırmak</a:t>
            </a:r>
            <a:r>
              <a:rPr lang="en-US" dirty="0"/>
              <a:t> </a:t>
            </a:r>
            <a:r>
              <a:rPr lang="en-US" dirty="0" err="1"/>
              <a:t>gereklidir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Yangın</a:t>
            </a:r>
            <a:r>
              <a:rPr lang="en-US" dirty="0"/>
              <a:t> </a:t>
            </a:r>
            <a:r>
              <a:rPr lang="en-US" dirty="0" err="1"/>
              <a:t>laboratuarlarda</a:t>
            </a:r>
            <a:r>
              <a:rPr lang="en-US" dirty="0"/>
              <a:t> </a:t>
            </a:r>
            <a:r>
              <a:rPr lang="en-US" dirty="0" err="1"/>
              <a:t>bulunması</a:t>
            </a:r>
            <a:r>
              <a:rPr lang="en-US" dirty="0"/>
              <a:t> </a:t>
            </a:r>
            <a:r>
              <a:rPr lang="en-US" dirty="0" err="1"/>
              <a:t>şart</a:t>
            </a:r>
            <a:r>
              <a:rPr lang="en-US" dirty="0"/>
              <a:t> </a:t>
            </a:r>
            <a:r>
              <a:rPr lang="en-US" dirty="0" err="1"/>
              <a:t>yangın</a:t>
            </a:r>
            <a:r>
              <a:rPr lang="en-US" dirty="0"/>
              <a:t> </a:t>
            </a:r>
            <a:r>
              <a:rPr lang="en-US" dirty="0" err="1"/>
              <a:t>söndürücülerle</a:t>
            </a:r>
            <a:r>
              <a:rPr lang="en-US" dirty="0"/>
              <a:t> </a:t>
            </a:r>
            <a:r>
              <a:rPr lang="en-US" dirty="0" err="1"/>
              <a:t>söndürülmeli</a:t>
            </a:r>
            <a:r>
              <a:rPr lang="en-US" dirty="0"/>
              <a:t>, </a:t>
            </a:r>
            <a:r>
              <a:rPr lang="en-US" dirty="0" err="1"/>
              <a:t>ayrıca</a:t>
            </a:r>
            <a:r>
              <a:rPr lang="en-US" dirty="0"/>
              <a:t> </a:t>
            </a:r>
            <a:r>
              <a:rPr lang="en-US" dirty="0" err="1"/>
              <a:t>ateşin</a:t>
            </a:r>
            <a:r>
              <a:rPr lang="en-US" dirty="0"/>
              <a:t> </a:t>
            </a:r>
            <a:r>
              <a:rPr lang="en-US" dirty="0" err="1"/>
              <a:t>üstüne</a:t>
            </a:r>
            <a:r>
              <a:rPr lang="en-US" dirty="0"/>
              <a:t> </a:t>
            </a:r>
            <a:r>
              <a:rPr lang="en-US" dirty="0" err="1"/>
              <a:t>nemli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havlu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örtmekte</a:t>
            </a:r>
            <a:r>
              <a:rPr lang="en-US" dirty="0"/>
              <a:t> </a:t>
            </a:r>
            <a:r>
              <a:rPr lang="en-US" dirty="0" err="1"/>
              <a:t>faydalı</a:t>
            </a:r>
            <a:r>
              <a:rPr lang="en-US" dirty="0"/>
              <a:t> </a:t>
            </a:r>
            <a:r>
              <a:rPr lang="en-US" dirty="0" err="1"/>
              <a:t>olacaktır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F2B49-0585-450D-8381-84B20D3D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BFE40-041D-4CF6-B982-34122ABC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2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A5CEE-F798-42B6-A585-83D219819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FBD9B-9DB7-452B-B06D-BD89CC23D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Yangınla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karşıya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kişi</a:t>
            </a:r>
            <a:r>
              <a:rPr lang="en-US" dirty="0"/>
              <a:t> </a:t>
            </a:r>
            <a:r>
              <a:rPr lang="en-US" dirty="0" err="1"/>
              <a:t>elbiselerinin</a:t>
            </a:r>
            <a:r>
              <a:rPr lang="en-US" dirty="0"/>
              <a:t> </a:t>
            </a:r>
            <a:r>
              <a:rPr lang="en-US" dirty="0" err="1"/>
              <a:t>tutuşması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ölüm</a:t>
            </a:r>
            <a:r>
              <a:rPr lang="en-US" dirty="0"/>
              <a:t> </a:t>
            </a:r>
            <a:r>
              <a:rPr lang="en-US" dirty="0" err="1"/>
              <a:t>korkusuyla</a:t>
            </a:r>
            <a:r>
              <a:rPr lang="en-US" dirty="0"/>
              <a:t> </a:t>
            </a:r>
            <a:r>
              <a:rPr lang="en-US" dirty="0" err="1"/>
              <a:t>paniğe</a:t>
            </a:r>
            <a:r>
              <a:rPr lang="en-US" dirty="0"/>
              <a:t> </a:t>
            </a:r>
            <a:r>
              <a:rPr lang="en-US" dirty="0" err="1"/>
              <a:t>kapılır</a:t>
            </a:r>
            <a:r>
              <a:rPr lang="en-US" dirty="0"/>
              <a:t> ve </a:t>
            </a:r>
            <a:r>
              <a:rPr lang="en-US" dirty="0" err="1"/>
              <a:t>koşmaya</a:t>
            </a:r>
            <a:r>
              <a:rPr lang="en-US" dirty="0"/>
              <a:t> </a:t>
            </a:r>
            <a:r>
              <a:rPr lang="en-US" dirty="0" err="1"/>
              <a:t>başlar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Koşma</a:t>
            </a:r>
            <a:r>
              <a:rPr lang="en-US" dirty="0"/>
              <a:t> </a:t>
            </a:r>
            <a:r>
              <a:rPr lang="en-US" dirty="0" err="1"/>
              <a:t>alevleri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da </a:t>
            </a:r>
            <a:r>
              <a:rPr lang="en-US" dirty="0" err="1"/>
              <a:t>arttırır</a:t>
            </a:r>
            <a:r>
              <a:rPr lang="en-US" dirty="0"/>
              <a:t>!!!</a:t>
            </a:r>
          </a:p>
          <a:p>
            <a:r>
              <a:rPr lang="en-US" dirty="0" err="1"/>
              <a:t>İlkyardımcı</a:t>
            </a:r>
            <a:r>
              <a:rPr lang="en-US" dirty="0"/>
              <a:t> </a:t>
            </a:r>
            <a:r>
              <a:rPr lang="en-US" dirty="0" err="1"/>
              <a:t>soğuk</a:t>
            </a:r>
            <a:r>
              <a:rPr lang="en-US" dirty="0"/>
              <a:t> </a:t>
            </a:r>
            <a:r>
              <a:rPr lang="en-US" dirty="0" err="1"/>
              <a:t>kanlılıkla</a:t>
            </a:r>
            <a:r>
              <a:rPr lang="en-US" dirty="0"/>
              <a:t> </a:t>
            </a:r>
            <a:r>
              <a:rPr lang="en-US" dirty="0" err="1"/>
              <a:t>yanmakta</a:t>
            </a:r>
            <a:r>
              <a:rPr lang="en-US" dirty="0"/>
              <a:t> </a:t>
            </a:r>
            <a:r>
              <a:rPr lang="en-US" dirty="0" err="1"/>
              <a:t>olana</a:t>
            </a:r>
            <a:r>
              <a:rPr lang="en-US" dirty="0"/>
              <a:t> </a:t>
            </a:r>
            <a:r>
              <a:rPr lang="en-US" dirty="0" err="1"/>
              <a:t>yaklaşmalıdır</a:t>
            </a:r>
            <a:endParaRPr lang="en-US" dirty="0"/>
          </a:p>
          <a:p>
            <a:pPr lvl="1"/>
            <a:r>
              <a:rPr lang="en-US" dirty="0" err="1"/>
              <a:t>Battaniye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kalın</a:t>
            </a:r>
            <a:r>
              <a:rPr lang="en-US" dirty="0"/>
              <a:t> </a:t>
            </a:r>
            <a:r>
              <a:rPr lang="en-US" dirty="0" err="1"/>
              <a:t>kumaşları</a:t>
            </a:r>
            <a:r>
              <a:rPr lang="en-US" dirty="0"/>
              <a:t> </a:t>
            </a:r>
            <a:r>
              <a:rPr lang="en-US" dirty="0" err="1"/>
              <a:t>yanmakta</a:t>
            </a:r>
            <a:r>
              <a:rPr lang="en-US" dirty="0"/>
              <a:t> </a:t>
            </a:r>
            <a:r>
              <a:rPr lang="en-US" dirty="0" err="1"/>
              <a:t>olana</a:t>
            </a:r>
            <a:r>
              <a:rPr lang="en-US" dirty="0"/>
              <a:t> </a:t>
            </a:r>
            <a:r>
              <a:rPr lang="en-US" dirty="0" err="1"/>
              <a:t>sararak</a:t>
            </a:r>
            <a:r>
              <a:rPr lang="en-US" dirty="0"/>
              <a:t> </a:t>
            </a:r>
            <a:r>
              <a:rPr lang="en-US" dirty="0" err="1"/>
              <a:t>havayla</a:t>
            </a:r>
            <a:r>
              <a:rPr lang="en-US" dirty="0"/>
              <a:t> </a:t>
            </a:r>
            <a:r>
              <a:rPr lang="en-US" dirty="0" err="1"/>
              <a:t>temasını</a:t>
            </a:r>
            <a:r>
              <a:rPr lang="en-US" dirty="0"/>
              <a:t> </a:t>
            </a:r>
            <a:r>
              <a:rPr lang="en-US" dirty="0" err="1"/>
              <a:t>kesmelidir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Ayakta</a:t>
            </a:r>
            <a:r>
              <a:rPr lang="en-US" dirty="0"/>
              <a:t> </a:t>
            </a:r>
            <a:r>
              <a:rPr lang="en-US" dirty="0" err="1"/>
              <a:t>iken</a:t>
            </a:r>
            <a:r>
              <a:rPr lang="en-US" dirty="0"/>
              <a:t> </a:t>
            </a:r>
            <a:r>
              <a:rPr lang="en-US" dirty="0" err="1"/>
              <a:t>yanmaya</a:t>
            </a:r>
            <a:r>
              <a:rPr lang="en-US" dirty="0"/>
              <a:t> </a:t>
            </a:r>
            <a:r>
              <a:rPr lang="en-US" dirty="0" err="1"/>
              <a:t>başlayan</a:t>
            </a:r>
            <a:r>
              <a:rPr lang="en-US" dirty="0"/>
              <a:t> </a:t>
            </a:r>
            <a:r>
              <a:rPr lang="en-US" dirty="0" err="1"/>
              <a:t>kişi</a:t>
            </a:r>
            <a:r>
              <a:rPr lang="en-US" dirty="0"/>
              <a:t> </a:t>
            </a:r>
            <a:r>
              <a:rPr lang="en-US" dirty="0" err="1"/>
              <a:t>yine</a:t>
            </a:r>
            <a:r>
              <a:rPr lang="en-US" dirty="0"/>
              <a:t> </a:t>
            </a:r>
            <a:r>
              <a:rPr lang="en-US" dirty="0" err="1"/>
              <a:t>ayakta</a:t>
            </a:r>
            <a:r>
              <a:rPr lang="en-US" dirty="0"/>
              <a:t> </a:t>
            </a:r>
            <a:r>
              <a:rPr lang="en-US" dirty="0" err="1"/>
              <a:t>durmamalıdır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yolları</a:t>
            </a:r>
            <a:r>
              <a:rPr lang="en-US" dirty="0"/>
              <a:t> </a:t>
            </a:r>
            <a:r>
              <a:rPr lang="en-US" dirty="0" err="1"/>
              <a:t>yanığı</a:t>
            </a:r>
            <a:r>
              <a:rPr lang="en-US" dirty="0"/>
              <a:t> ve </a:t>
            </a:r>
            <a:r>
              <a:rPr lang="en-US" dirty="0" err="1"/>
              <a:t>boğulmalar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gelmesin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0333D-4E0B-4360-9776-DDB22370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08596-E4A8-4798-9963-AB876FB9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55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97259-92CE-46B3-93AD-0CF60670E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702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tr-TR" sz="3600" dirty="0"/>
              <a:t>Patlamalar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158C2-94E3-4A9A-BD03-DEC955B27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3892"/>
            <a:ext cx="10515600" cy="500307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Laboratuarlarda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patlamalar</a:t>
            </a:r>
            <a:r>
              <a:rPr lang="en-US" dirty="0"/>
              <a:t> da </a:t>
            </a:r>
            <a:r>
              <a:rPr lang="en-US" dirty="0" err="1"/>
              <a:t>kaza</a:t>
            </a:r>
            <a:r>
              <a:rPr lang="en-US" dirty="0"/>
              <a:t> </a:t>
            </a:r>
            <a:r>
              <a:rPr lang="en-US" dirty="0" err="1"/>
              <a:t>nedenidir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reaksiyonun</a:t>
            </a:r>
            <a:r>
              <a:rPr lang="en-US" dirty="0"/>
              <a:t> </a:t>
            </a:r>
            <a:r>
              <a:rPr lang="en-US" dirty="0" err="1"/>
              <a:t>hızı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her an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patlama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Bu </a:t>
            </a:r>
            <a:r>
              <a:rPr lang="en-US" dirty="0" err="1"/>
              <a:t>tür</a:t>
            </a:r>
            <a:r>
              <a:rPr lang="en-US" dirty="0"/>
              <a:t> </a:t>
            </a:r>
            <a:r>
              <a:rPr lang="en-US" dirty="0" err="1"/>
              <a:t>reaksiyonlarda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dikkatli</a:t>
            </a:r>
            <a:r>
              <a:rPr lang="en-US" dirty="0"/>
              <a:t> </a:t>
            </a:r>
            <a:r>
              <a:rPr lang="en-US" dirty="0" err="1"/>
              <a:t>çalışılmalı</a:t>
            </a:r>
            <a:r>
              <a:rPr lang="en-US" dirty="0"/>
              <a:t> ve </a:t>
            </a:r>
            <a:r>
              <a:rPr lang="en-US" dirty="0" err="1"/>
              <a:t>koruma</a:t>
            </a:r>
            <a:r>
              <a:rPr lang="en-US" dirty="0"/>
              <a:t> </a:t>
            </a:r>
            <a:r>
              <a:rPr lang="en-US" dirty="0" err="1"/>
              <a:t>gözlüğü</a:t>
            </a:r>
            <a:r>
              <a:rPr lang="en-US" dirty="0"/>
              <a:t> </a:t>
            </a:r>
            <a:r>
              <a:rPr lang="en-US" dirty="0" err="1"/>
              <a:t>kullanmalıdır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Metalik</a:t>
            </a:r>
            <a:r>
              <a:rPr lang="en-US" dirty="0"/>
              <a:t> </a:t>
            </a:r>
            <a:r>
              <a:rPr lang="en-US" dirty="0" err="1"/>
              <a:t>sodyumun</a:t>
            </a:r>
            <a:r>
              <a:rPr lang="en-US" dirty="0"/>
              <a:t> </a:t>
            </a:r>
            <a:r>
              <a:rPr lang="en-US" dirty="0" err="1"/>
              <a:t>suyla</a:t>
            </a:r>
            <a:r>
              <a:rPr lang="en-US" dirty="0"/>
              <a:t> </a:t>
            </a:r>
            <a:r>
              <a:rPr lang="en-US" dirty="0" err="1"/>
              <a:t>reaksiyonu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ağır</a:t>
            </a:r>
            <a:r>
              <a:rPr lang="en-US" dirty="0"/>
              <a:t> </a:t>
            </a:r>
            <a:r>
              <a:rPr lang="en-US" dirty="0" err="1"/>
              <a:t>kazalara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Sodyum</a:t>
            </a:r>
            <a:r>
              <a:rPr lang="en-US" dirty="0"/>
              <a:t> </a:t>
            </a:r>
            <a:r>
              <a:rPr lang="en-US" dirty="0" err="1"/>
              <a:t>artıkları</a:t>
            </a:r>
            <a:r>
              <a:rPr lang="en-US" dirty="0"/>
              <a:t> ve </a:t>
            </a:r>
            <a:r>
              <a:rPr lang="en-US" dirty="0" err="1"/>
              <a:t>parçacıkları</a:t>
            </a:r>
            <a:r>
              <a:rPr lang="en-US" dirty="0"/>
              <a:t> </a:t>
            </a:r>
            <a:r>
              <a:rPr lang="en-US" dirty="0" err="1"/>
              <a:t>hiçbir</a:t>
            </a:r>
            <a:r>
              <a:rPr lang="en-US" dirty="0"/>
              <a:t> zaman </a:t>
            </a:r>
            <a:r>
              <a:rPr lang="en-US" dirty="0" err="1"/>
              <a:t>çöp</a:t>
            </a:r>
            <a:r>
              <a:rPr lang="en-US" dirty="0"/>
              <a:t> </a:t>
            </a:r>
            <a:r>
              <a:rPr lang="en-US" dirty="0" err="1"/>
              <a:t>kutusuna</a:t>
            </a:r>
            <a:r>
              <a:rPr lang="en-US" dirty="0"/>
              <a:t> ve </a:t>
            </a:r>
            <a:r>
              <a:rPr lang="en-US" dirty="0" err="1"/>
              <a:t>laboratuara</a:t>
            </a:r>
            <a:r>
              <a:rPr lang="en-US" dirty="0"/>
              <a:t> </a:t>
            </a:r>
            <a:r>
              <a:rPr lang="en-US" dirty="0" err="1"/>
              <a:t>atılamamalıdır</a:t>
            </a:r>
            <a:r>
              <a:rPr lang="en-US" dirty="0"/>
              <a:t> ve </a:t>
            </a:r>
            <a:r>
              <a:rPr lang="en-US" dirty="0" err="1"/>
              <a:t>havada</a:t>
            </a:r>
            <a:r>
              <a:rPr lang="en-US" dirty="0"/>
              <a:t> </a:t>
            </a:r>
            <a:r>
              <a:rPr lang="en-US" dirty="0" err="1"/>
              <a:t>açık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bırakılmamalıdır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Sodyum</a:t>
            </a:r>
            <a:r>
              <a:rPr lang="en-US" dirty="0"/>
              <a:t> </a:t>
            </a:r>
            <a:r>
              <a:rPr lang="en-US" dirty="0" err="1"/>
              <a:t>artıkları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miktar</a:t>
            </a:r>
            <a:r>
              <a:rPr lang="en-US" dirty="0"/>
              <a:t> </a:t>
            </a:r>
            <a:r>
              <a:rPr lang="en-US" dirty="0" err="1"/>
              <a:t>asitle</a:t>
            </a:r>
            <a:r>
              <a:rPr lang="en-US" dirty="0"/>
              <a:t> </a:t>
            </a:r>
            <a:r>
              <a:rPr lang="en-US" dirty="0" err="1"/>
              <a:t>çözülerek</a:t>
            </a:r>
            <a:r>
              <a:rPr lang="en-US" dirty="0"/>
              <a:t> yok </a:t>
            </a:r>
            <a:r>
              <a:rPr lang="en-US" dirty="0" err="1"/>
              <a:t>edilmelidir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Eter</a:t>
            </a:r>
            <a:r>
              <a:rPr lang="en-US" dirty="0"/>
              <a:t> </a:t>
            </a:r>
            <a:r>
              <a:rPr lang="en-US" dirty="0" err="1"/>
              <a:t>damıtması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patlama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 (</a:t>
            </a:r>
            <a:r>
              <a:rPr lang="en-US" dirty="0" err="1"/>
              <a:t>bunun</a:t>
            </a:r>
            <a:r>
              <a:rPr lang="en-US" dirty="0"/>
              <a:t> </a:t>
            </a:r>
            <a:r>
              <a:rPr lang="en-US" dirty="0" err="1"/>
              <a:t>nedeni</a:t>
            </a:r>
            <a:r>
              <a:rPr lang="en-US" dirty="0"/>
              <a:t> </a:t>
            </a:r>
            <a:r>
              <a:rPr lang="en-US" dirty="0" err="1"/>
              <a:t>peroksitlerdir</a:t>
            </a:r>
            <a:r>
              <a:rPr lang="en-US" dirty="0"/>
              <a:t>). Bu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dirty="0" err="1"/>
              <a:t>eter</a:t>
            </a:r>
            <a:r>
              <a:rPr lang="en-US" dirty="0"/>
              <a:t> </a:t>
            </a:r>
            <a:r>
              <a:rPr lang="en-US" dirty="0" err="1"/>
              <a:t>sonuna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damıtılmamalıdır</a:t>
            </a:r>
            <a:r>
              <a:rPr lang="en-US" dirty="0"/>
              <a:t>. Bir </a:t>
            </a:r>
            <a:r>
              <a:rPr lang="en-US" dirty="0" err="1"/>
              <a:t>miktarı</a:t>
            </a:r>
            <a:r>
              <a:rPr lang="en-US" dirty="0"/>
              <a:t> </a:t>
            </a:r>
            <a:r>
              <a:rPr lang="en-US" dirty="0" err="1"/>
              <a:t>damıtma</a:t>
            </a:r>
            <a:r>
              <a:rPr lang="en-US" dirty="0"/>
              <a:t> </a:t>
            </a:r>
            <a:r>
              <a:rPr lang="en-US" dirty="0" err="1"/>
              <a:t>balonunda</a:t>
            </a:r>
            <a:r>
              <a:rPr lang="en-US" dirty="0"/>
              <a:t> </a:t>
            </a:r>
            <a:r>
              <a:rPr lang="en-US" dirty="0" err="1"/>
              <a:t>kalmalıdır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Etil</a:t>
            </a:r>
            <a:r>
              <a:rPr lang="en-US" dirty="0"/>
              <a:t> </a:t>
            </a:r>
            <a:r>
              <a:rPr lang="en-US" dirty="0" err="1"/>
              <a:t>bromür</a:t>
            </a:r>
            <a:r>
              <a:rPr lang="en-US" dirty="0"/>
              <a:t>, </a:t>
            </a:r>
            <a:r>
              <a:rPr lang="en-US" dirty="0" err="1"/>
              <a:t>kloroform</a:t>
            </a:r>
            <a:r>
              <a:rPr lang="en-US" dirty="0"/>
              <a:t>, bromoform, vb.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alifatik</a:t>
            </a:r>
            <a:r>
              <a:rPr lang="en-US" dirty="0"/>
              <a:t> </a:t>
            </a:r>
            <a:r>
              <a:rPr lang="en-US" dirty="0" err="1"/>
              <a:t>halojenürler</a:t>
            </a:r>
            <a:r>
              <a:rPr lang="en-US" dirty="0"/>
              <a:t> </a:t>
            </a:r>
            <a:r>
              <a:rPr lang="en-US" dirty="0" err="1"/>
              <a:t>seyreltildikten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sodyum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potasyum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temas</a:t>
            </a:r>
            <a:r>
              <a:rPr lang="en-US" dirty="0"/>
              <a:t> </a:t>
            </a:r>
            <a:r>
              <a:rPr lang="en-US" dirty="0" err="1"/>
              <a:t>ettirilmemelidir</a:t>
            </a:r>
            <a:r>
              <a:rPr lang="en-US" dirty="0"/>
              <a:t>,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halde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kuvvetli</a:t>
            </a:r>
            <a:r>
              <a:rPr lang="en-US" dirty="0"/>
              <a:t> </a:t>
            </a:r>
            <a:r>
              <a:rPr lang="en-US" dirty="0" err="1"/>
              <a:t>patlamalar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BC6CC-6C97-4642-9F98-13A5E472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1439A-282D-4E66-AEB4-D07A356B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62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9AF32-DC40-4D2D-8491-EFB4AB719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626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tr-TR" sz="3600" dirty="0"/>
              <a:t>Yanıklar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6BE5C-1E0E-4AB1-9295-8964BA7CE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Yanıklar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soğuk</a:t>
            </a:r>
            <a:r>
              <a:rPr lang="en-US" dirty="0"/>
              <a:t> </a:t>
            </a:r>
            <a:r>
              <a:rPr lang="en-US" dirty="0" err="1"/>
              <a:t>suyla</a:t>
            </a:r>
            <a:r>
              <a:rPr lang="en-US" dirty="0"/>
              <a:t> </a:t>
            </a:r>
            <a:r>
              <a:rPr lang="en-US" dirty="0" err="1"/>
              <a:t>yıkanmalı</a:t>
            </a:r>
            <a:r>
              <a:rPr lang="en-US" dirty="0"/>
              <a:t>, </a:t>
            </a:r>
            <a:r>
              <a:rPr lang="en-US" dirty="0" err="1"/>
              <a:t>böylece</a:t>
            </a:r>
            <a:r>
              <a:rPr lang="en-US" dirty="0"/>
              <a:t> </a:t>
            </a:r>
            <a:r>
              <a:rPr lang="en-US" dirty="0" err="1"/>
              <a:t>yoğunluk</a:t>
            </a:r>
            <a:r>
              <a:rPr lang="en-US" dirty="0"/>
              <a:t> </a:t>
            </a:r>
            <a:r>
              <a:rPr lang="en-US" dirty="0" err="1"/>
              <a:t>azaltılır</a:t>
            </a:r>
            <a:r>
              <a:rPr lang="en-US" dirty="0"/>
              <a:t> ve </a:t>
            </a:r>
            <a:r>
              <a:rPr lang="en-US" dirty="0" err="1"/>
              <a:t>yanık</a:t>
            </a:r>
            <a:r>
              <a:rPr lang="en-US" dirty="0"/>
              <a:t> </a:t>
            </a:r>
            <a:r>
              <a:rPr lang="en-US" dirty="0" err="1"/>
              <a:t>etkisi</a:t>
            </a:r>
            <a:r>
              <a:rPr lang="en-US" dirty="0"/>
              <a:t> </a:t>
            </a:r>
            <a:r>
              <a:rPr lang="en-US" dirty="0" err="1"/>
              <a:t>azaltılır</a:t>
            </a:r>
            <a:r>
              <a:rPr lang="en-US" dirty="0"/>
              <a:t>.</a:t>
            </a:r>
          </a:p>
          <a:p>
            <a:r>
              <a:rPr lang="en-US" dirty="0" err="1"/>
              <a:t>Ayrıca</a:t>
            </a:r>
            <a:r>
              <a:rPr lang="en-US" dirty="0"/>
              <a:t> </a:t>
            </a:r>
            <a:r>
              <a:rPr lang="en-US" dirty="0" err="1"/>
              <a:t>alkolle</a:t>
            </a:r>
            <a:r>
              <a:rPr lang="en-US" dirty="0"/>
              <a:t> </a:t>
            </a:r>
            <a:r>
              <a:rPr lang="en-US" dirty="0" err="1"/>
              <a:t>yıkanmalı</a:t>
            </a:r>
            <a:r>
              <a:rPr lang="en-US" dirty="0"/>
              <a:t>,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vazelin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yanık</a:t>
            </a:r>
            <a:r>
              <a:rPr lang="en-US" dirty="0"/>
              <a:t> </a:t>
            </a:r>
            <a:r>
              <a:rPr lang="en-US" dirty="0" err="1"/>
              <a:t>merhemi</a:t>
            </a:r>
            <a:r>
              <a:rPr lang="en-US" dirty="0"/>
              <a:t> </a:t>
            </a:r>
            <a:r>
              <a:rPr lang="en-US" dirty="0" err="1"/>
              <a:t>sürülerek</a:t>
            </a:r>
            <a:r>
              <a:rPr lang="en-US" dirty="0"/>
              <a:t> </a:t>
            </a:r>
            <a:r>
              <a:rPr lang="en-US" dirty="0" err="1"/>
              <a:t>üstü</a:t>
            </a:r>
            <a:r>
              <a:rPr lang="en-US" dirty="0"/>
              <a:t> </a:t>
            </a:r>
            <a:r>
              <a:rPr lang="en-US" dirty="0" err="1"/>
              <a:t>açık</a:t>
            </a:r>
            <a:r>
              <a:rPr lang="en-US" dirty="0"/>
              <a:t> </a:t>
            </a:r>
            <a:r>
              <a:rPr lang="en-US" dirty="0" err="1"/>
              <a:t>bırakılmalıdır</a:t>
            </a:r>
            <a:r>
              <a:rPr lang="en-US" dirty="0"/>
              <a:t>.</a:t>
            </a:r>
          </a:p>
          <a:p>
            <a:r>
              <a:rPr lang="en-US" dirty="0" err="1"/>
              <a:t>Asitlerin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dökülmesi</a:t>
            </a:r>
            <a:r>
              <a:rPr lang="en-US" dirty="0"/>
              <a:t> ve </a:t>
            </a:r>
            <a:r>
              <a:rPr lang="en-US" dirty="0" err="1"/>
              <a:t>yüze</a:t>
            </a:r>
            <a:r>
              <a:rPr lang="en-US" dirty="0"/>
              <a:t> </a:t>
            </a:r>
            <a:r>
              <a:rPr lang="en-US" dirty="0" err="1"/>
              <a:t>sıçraması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yine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yıkanarak</a:t>
            </a:r>
            <a:r>
              <a:rPr lang="en-US" dirty="0"/>
              <a:t> </a:t>
            </a:r>
            <a:r>
              <a:rPr lang="en-US" dirty="0" err="1"/>
              <a:t>sonrasında</a:t>
            </a:r>
            <a:r>
              <a:rPr lang="en-US" dirty="0"/>
              <a:t> </a:t>
            </a:r>
            <a:r>
              <a:rPr lang="en-US" dirty="0" err="1"/>
              <a:t>doymuş</a:t>
            </a:r>
            <a:r>
              <a:rPr lang="en-US" dirty="0"/>
              <a:t> </a:t>
            </a:r>
            <a:r>
              <a:rPr lang="en-US" dirty="0" err="1"/>
              <a:t>bikarbonat</a:t>
            </a:r>
            <a:r>
              <a:rPr lang="en-US" dirty="0"/>
              <a:t> </a:t>
            </a:r>
            <a:r>
              <a:rPr lang="en-US" dirty="0" err="1"/>
              <a:t>çözeltisi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yıkanmalıdır</a:t>
            </a:r>
            <a:r>
              <a:rPr lang="en-US" dirty="0"/>
              <a:t>.</a:t>
            </a:r>
          </a:p>
          <a:p>
            <a:r>
              <a:rPr lang="en-US" dirty="0"/>
              <a:t>Alkali </a:t>
            </a:r>
            <a:r>
              <a:rPr lang="en-US" dirty="0" err="1"/>
              <a:t>hidroksitlerin</a:t>
            </a:r>
            <a:r>
              <a:rPr lang="en-US" dirty="0"/>
              <a:t> </a:t>
            </a:r>
            <a:r>
              <a:rPr lang="en-US" dirty="0" err="1"/>
              <a:t>sıçradığı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yine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%1’lik </a:t>
            </a:r>
            <a:r>
              <a:rPr lang="en-US" dirty="0" err="1"/>
              <a:t>asetik</a:t>
            </a:r>
            <a:r>
              <a:rPr lang="en-US" dirty="0"/>
              <a:t>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yıkanır</a:t>
            </a:r>
            <a:r>
              <a:rPr lang="en-US" dirty="0"/>
              <a:t>.</a:t>
            </a:r>
          </a:p>
          <a:p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kapağı</a:t>
            </a:r>
            <a:r>
              <a:rPr lang="en-US" dirty="0"/>
              <a:t> </a:t>
            </a:r>
            <a:r>
              <a:rPr lang="en-US" dirty="0" err="1"/>
              <a:t>açılarak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yıkanır</a:t>
            </a:r>
            <a:r>
              <a:rPr lang="en-US" dirty="0"/>
              <a:t>, </a:t>
            </a:r>
            <a:r>
              <a:rPr lang="en-US" dirty="0" err="1"/>
              <a:t>gerekirse</a:t>
            </a:r>
            <a:r>
              <a:rPr lang="en-US" dirty="0"/>
              <a:t> </a:t>
            </a:r>
            <a:r>
              <a:rPr lang="en-US" dirty="0" err="1"/>
              <a:t>borik</a:t>
            </a:r>
            <a:r>
              <a:rPr lang="en-US" dirty="0"/>
              <a:t>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banyo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doktora</a:t>
            </a:r>
            <a:r>
              <a:rPr lang="en-US" dirty="0"/>
              <a:t> </a:t>
            </a:r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vurulur</a:t>
            </a:r>
            <a:r>
              <a:rPr lang="en-US" dirty="0"/>
              <a:t>.</a:t>
            </a:r>
          </a:p>
          <a:p>
            <a:r>
              <a:rPr lang="en-US" dirty="0" err="1"/>
              <a:t>Bromun</a:t>
            </a:r>
            <a:r>
              <a:rPr lang="en-US" dirty="0"/>
              <a:t> </a:t>
            </a:r>
            <a:r>
              <a:rPr lang="en-US" dirty="0" err="1"/>
              <a:t>sebep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yanıklar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petrol </a:t>
            </a:r>
            <a:r>
              <a:rPr lang="en-US" dirty="0" err="1"/>
              <a:t>eteri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yıkanır</a:t>
            </a:r>
            <a:r>
              <a:rPr lang="en-US" dirty="0"/>
              <a:t> ve </a:t>
            </a:r>
            <a:r>
              <a:rPr lang="en-US" dirty="0" err="1"/>
              <a:t>gliserin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iyice</a:t>
            </a:r>
            <a:r>
              <a:rPr lang="en-US" dirty="0"/>
              <a:t> </a:t>
            </a:r>
            <a:r>
              <a:rPr lang="en-US" dirty="0" err="1"/>
              <a:t>ovulur</a:t>
            </a:r>
            <a:r>
              <a:rPr lang="en-US" dirty="0"/>
              <a:t>,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gliserin</a:t>
            </a:r>
            <a:r>
              <a:rPr lang="en-US" dirty="0"/>
              <a:t> </a:t>
            </a:r>
            <a:r>
              <a:rPr lang="en-US" dirty="0" err="1"/>
              <a:t>silinerek</a:t>
            </a:r>
            <a:r>
              <a:rPr lang="en-US" dirty="0"/>
              <a:t> </a:t>
            </a:r>
            <a:r>
              <a:rPr lang="en-US" dirty="0" err="1"/>
              <a:t>yanık</a:t>
            </a:r>
            <a:r>
              <a:rPr lang="en-US" dirty="0"/>
              <a:t> </a:t>
            </a:r>
            <a:r>
              <a:rPr lang="en-US" dirty="0" err="1"/>
              <a:t>merhemi</a:t>
            </a:r>
            <a:r>
              <a:rPr lang="en-US" dirty="0"/>
              <a:t> </a:t>
            </a:r>
            <a:r>
              <a:rPr lang="en-US" dirty="0" err="1"/>
              <a:t>sürülür</a:t>
            </a:r>
            <a:r>
              <a:rPr lang="en-US" dirty="0"/>
              <a:t>.</a:t>
            </a:r>
          </a:p>
          <a:p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asitlerin</a:t>
            </a:r>
            <a:r>
              <a:rPr lang="en-US" dirty="0"/>
              <a:t> </a:t>
            </a:r>
            <a:r>
              <a:rPr lang="en-US" dirty="0" err="1"/>
              <a:t>sebep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yanıklar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alkolle</a:t>
            </a:r>
            <a:r>
              <a:rPr lang="en-US" dirty="0"/>
              <a:t> ve </a:t>
            </a:r>
            <a:r>
              <a:rPr lang="en-US" dirty="0" err="1"/>
              <a:t>sıcak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yıkanır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A3F00-4965-49A9-8339-1B49EFE7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B25BF-87B5-4862-8C1D-F3EEA0AB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37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38481-C25C-4E86-AF21-31777824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tr-TR" sz="3600" dirty="0"/>
              <a:t>Kesikler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83A28-716A-4B05-AB1E-1EEBB4A5E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0962"/>
            <a:ext cx="10515600" cy="496600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Laboratuar</a:t>
            </a:r>
            <a:r>
              <a:rPr lang="en-US" dirty="0"/>
              <a:t> </a:t>
            </a:r>
            <a:r>
              <a:rPr lang="en-US" dirty="0" err="1"/>
              <a:t>çalışmalarında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kesikler</a:t>
            </a:r>
            <a:r>
              <a:rPr lang="en-US" dirty="0"/>
              <a:t> 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kırılan</a:t>
            </a:r>
            <a:r>
              <a:rPr lang="en-US" dirty="0"/>
              <a:t> cam </a:t>
            </a:r>
            <a:r>
              <a:rPr lang="en-US" dirty="0" err="1"/>
              <a:t>araçlarından</a:t>
            </a:r>
            <a:r>
              <a:rPr lang="en-US" dirty="0"/>
              <a:t> </a:t>
            </a:r>
            <a:r>
              <a:rPr lang="en-US" dirty="0" err="1"/>
              <a:t>ileri</a:t>
            </a:r>
            <a:r>
              <a:rPr lang="en-US" dirty="0"/>
              <a:t> </a:t>
            </a:r>
            <a:r>
              <a:rPr lang="en-US" dirty="0" err="1"/>
              <a:t>gelirler</a:t>
            </a:r>
            <a:r>
              <a:rPr lang="en-US" dirty="0"/>
              <a:t>.</a:t>
            </a:r>
          </a:p>
          <a:p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akıyorsa</a:t>
            </a:r>
            <a:r>
              <a:rPr lang="en-US" dirty="0"/>
              <a:t> </a:t>
            </a:r>
            <a:r>
              <a:rPr lang="en-US" dirty="0" err="1"/>
              <a:t>kanın</a:t>
            </a:r>
            <a:r>
              <a:rPr lang="en-US" dirty="0"/>
              <a:t> </a:t>
            </a:r>
            <a:r>
              <a:rPr lang="en-US" dirty="0" err="1"/>
              <a:t>geldiği</a:t>
            </a:r>
            <a:r>
              <a:rPr lang="en-US" dirty="0"/>
              <a:t> </a:t>
            </a:r>
            <a:r>
              <a:rPr lang="en-US" dirty="0" err="1"/>
              <a:t>taraf</a:t>
            </a:r>
            <a:r>
              <a:rPr lang="en-US" dirty="0"/>
              <a:t> </a:t>
            </a:r>
            <a:r>
              <a:rPr lang="en-US" dirty="0" err="1"/>
              <a:t>ince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lastikle</a:t>
            </a:r>
            <a:r>
              <a:rPr lang="en-US" dirty="0"/>
              <a:t> </a:t>
            </a:r>
            <a:r>
              <a:rPr lang="en-US" dirty="0" err="1"/>
              <a:t>bağlanır</a:t>
            </a:r>
            <a:r>
              <a:rPr lang="en-US" dirty="0"/>
              <a:t> ve </a:t>
            </a:r>
            <a:r>
              <a:rPr lang="en-US" dirty="0" err="1"/>
              <a:t>kanın</a:t>
            </a:r>
            <a:r>
              <a:rPr lang="en-US" dirty="0"/>
              <a:t> </a:t>
            </a:r>
            <a:r>
              <a:rPr lang="en-US" dirty="0" err="1"/>
              <a:t>kesik</a:t>
            </a:r>
            <a:r>
              <a:rPr lang="en-US" dirty="0"/>
              <a:t> </a:t>
            </a:r>
            <a:r>
              <a:rPr lang="en-US" dirty="0" err="1"/>
              <a:t>tarafa</a:t>
            </a:r>
            <a:r>
              <a:rPr lang="en-US" dirty="0"/>
              <a:t> </a:t>
            </a:r>
            <a:r>
              <a:rPr lang="en-US" dirty="0" err="1"/>
              <a:t>gelmesi</a:t>
            </a:r>
            <a:r>
              <a:rPr lang="en-US" dirty="0"/>
              <a:t> </a:t>
            </a:r>
            <a:r>
              <a:rPr lang="en-US" dirty="0" err="1"/>
              <a:t>engellenir</a:t>
            </a:r>
            <a:r>
              <a:rPr lang="en-US" dirty="0"/>
              <a:t>.</a:t>
            </a:r>
          </a:p>
          <a:p>
            <a:r>
              <a:rPr lang="en-US" dirty="0" err="1"/>
              <a:t>Kesilen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ve </a:t>
            </a:r>
            <a:r>
              <a:rPr lang="en-US" dirty="0" err="1"/>
              <a:t>temiz</a:t>
            </a:r>
            <a:r>
              <a:rPr lang="en-US" dirty="0"/>
              <a:t> </a:t>
            </a:r>
            <a:r>
              <a:rPr lang="en-US" dirty="0" err="1"/>
              <a:t>suyla</a:t>
            </a:r>
            <a:r>
              <a:rPr lang="en-US" dirty="0"/>
              <a:t> </a:t>
            </a:r>
            <a:r>
              <a:rPr lang="en-US" dirty="0" err="1"/>
              <a:t>yıkanır</a:t>
            </a:r>
            <a:r>
              <a:rPr lang="en-US" dirty="0"/>
              <a:t> ve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kesilen</a:t>
            </a:r>
            <a:r>
              <a:rPr lang="en-US" dirty="0"/>
              <a:t> </a:t>
            </a:r>
            <a:r>
              <a:rPr lang="en-US" dirty="0" err="1"/>
              <a:t>yere</a:t>
            </a:r>
            <a:r>
              <a:rPr lang="en-US" dirty="0"/>
              <a:t> </a:t>
            </a:r>
            <a:r>
              <a:rPr lang="en-US" dirty="0" err="1"/>
              <a:t>gazlı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bez </a:t>
            </a:r>
            <a:r>
              <a:rPr lang="en-US" dirty="0" err="1"/>
              <a:t>bastırılır</a:t>
            </a:r>
            <a:r>
              <a:rPr lang="en-US" dirty="0"/>
              <a:t>.</a:t>
            </a:r>
          </a:p>
          <a:p>
            <a:r>
              <a:rPr lang="en-US" dirty="0"/>
              <a:t>Kan </a:t>
            </a:r>
            <a:r>
              <a:rPr lang="en-US" dirty="0" err="1"/>
              <a:t>durdurulduktan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yaranın</a:t>
            </a:r>
            <a:r>
              <a:rPr lang="en-US" dirty="0"/>
              <a:t> </a:t>
            </a:r>
            <a:r>
              <a:rPr lang="en-US" dirty="0" err="1"/>
              <a:t>etrafı</a:t>
            </a:r>
            <a:r>
              <a:rPr lang="en-US" dirty="0"/>
              <a:t> </a:t>
            </a:r>
            <a:r>
              <a:rPr lang="en-US" dirty="0" err="1"/>
              <a:t>hidrojen</a:t>
            </a:r>
            <a:r>
              <a:rPr lang="en-US" dirty="0"/>
              <a:t> </a:t>
            </a:r>
            <a:r>
              <a:rPr lang="en-US" dirty="0" err="1"/>
              <a:t>peroksitle</a:t>
            </a:r>
            <a:r>
              <a:rPr lang="en-US" dirty="0"/>
              <a:t> </a:t>
            </a:r>
            <a:r>
              <a:rPr lang="en-US" dirty="0" err="1"/>
              <a:t>güzelce</a:t>
            </a:r>
            <a:r>
              <a:rPr lang="en-US" dirty="0"/>
              <a:t> </a:t>
            </a:r>
            <a:r>
              <a:rPr lang="en-US" dirty="0" err="1"/>
              <a:t>yıkanır</a:t>
            </a:r>
            <a:r>
              <a:rPr lang="en-US" dirty="0"/>
              <a:t> ve </a:t>
            </a:r>
            <a:r>
              <a:rPr lang="en-US" dirty="0" err="1"/>
              <a:t>alkolle</a:t>
            </a:r>
            <a:r>
              <a:rPr lang="en-US" dirty="0"/>
              <a:t> </a:t>
            </a:r>
            <a:r>
              <a:rPr lang="en-US" dirty="0" err="1"/>
              <a:t>temizlenir</a:t>
            </a:r>
            <a:r>
              <a:rPr lang="en-US" dirty="0"/>
              <a:t>.</a:t>
            </a:r>
          </a:p>
          <a:p>
            <a:r>
              <a:rPr lang="en-US" dirty="0" err="1"/>
              <a:t>Kesiklere</a:t>
            </a:r>
            <a:r>
              <a:rPr lang="en-US" dirty="0"/>
              <a:t> </a:t>
            </a:r>
            <a:r>
              <a:rPr lang="en-US" dirty="0" err="1"/>
              <a:t>tentürdiyot</a:t>
            </a:r>
            <a:r>
              <a:rPr lang="en-US" dirty="0"/>
              <a:t> </a:t>
            </a:r>
            <a:r>
              <a:rPr lang="en-US" dirty="0" err="1"/>
              <a:t>sürülmesi</a:t>
            </a:r>
            <a:r>
              <a:rPr lang="en-US" dirty="0"/>
              <a:t> </a:t>
            </a:r>
            <a:r>
              <a:rPr lang="en-US" dirty="0" err="1"/>
              <a:t>doku</a:t>
            </a:r>
            <a:r>
              <a:rPr lang="en-US" dirty="0"/>
              <a:t> ve </a:t>
            </a:r>
            <a:r>
              <a:rPr lang="en-US" dirty="0" err="1"/>
              <a:t>sinir</a:t>
            </a:r>
            <a:r>
              <a:rPr lang="en-US" dirty="0"/>
              <a:t> </a:t>
            </a:r>
            <a:r>
              <a:rPr lang="en-US" dirty="0" err="1"/>
              <a:t>ölümlerine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sakıncalıdır</a:t>
            </a:r>
            <a:r>
              <a:rPr lang="en-US" dirty="0"/>
              <a:t>.</a:t>
            </a:r>
          </a:p>
          <a:p>
            <a:r>
              <a:rPr lang="en-US" dirty="0" err="1"/>
              <a:t>Kesinlikle</a:t>
            </a:r>
            <a:r>
              <a:rPr lang="en-US" dirty="0"/>
              <a:t> cam </a:t>
            </a:r>
            <a:r>
              <a:rPr lang="en-US" dirty="0" err="1"/>
              <a:t>parçaları</a:t>
            </a:r>
            <a:r>
              <a:rPr lang="en-US" dirty="0"/>
              <a:t> ve </a:t>
            </a:r>
            <a:r>
              <a:rPr lang="en-US" dirty="0" err="1"/>
              <a:t>kırıntıları</a:t>
            </a:r>
            <a:r>
              <a:rPr lang="en-US" dirty="0"/>
              <a:t> </a:t>
            </a:r>
            <a:r>
              <a:rPr lang="en-US" dirty="0" err="1"/>
              <a:t>kalmış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bunların</a:t>
            </a:r>
            <a:r>
              <a:rPr lang="en-US" dirty="0"/>
              <a:t> </a:t>
            </a:r>
            <a:r>
              <a:rPr lang="en-US" dirty="0" err="1"/>
              <a:t>çıkarılması</a:t>
            </a:r>
            <a:r>
              <a:rPr lang="en-US" dirty="0"/>
              <a:t> </a:t>
            </a:r>
            <a:r>
              <a:rPr lang="en-US" dirty="0" err="1"/>
              <a:t>doktora</a:t>
            </a:r>
            <a:r>
              <a:rPr lang="en-US" dirty="0"/>
              <a:t> </a:t>
            </a:r>
            <a:r>
              <a:rPr lang="en-US" dirty="0" err="1"/>
              <a:t>bırakılmalıdır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EFD9B-EECB-4B5D-A45C-EA3CF8ED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85BB2-1D07-44C6-9E74-A0F2295F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06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6B89-5158-4164-805F-D28F63F5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913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n-US" sz="3600" dirty="0" err="1"/>
              <a:t>Zehirlenmeler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A8ECF-AAB1-4BF7-BE45-BCEE89D98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Ağız</a:t>
            </a:r>
            <a:r>
              <a:rPr lang="en-US" dirty="0"/>
              <a:t> </a:t>
            </a:r>
            <a:r>
              <a:rPr lang="en-US" dirty="0" err="1"/>
              <a:t>yoluyla</a:t>
            </a:r>
            <a:r>
              <a:rPr lang="en-US" dirty="0"/>
              <a:t> </a:t>
            </a:r>
            <a:r>
              <a:rPr lang="en-US" dirty="0" err="1"/>
              <a:t>alınan</a:t>
            </a:r>
            <a:r>
              <a:rPr lang="en-US" dirty="0"/>
              <a:t> her </a:t>
            </a:r>
            <a:r>
              <a:rPr lang="en-US" dirty="0" err="1"/>
              <a:t>türlü</a:t>
            </a:r>
            <a:r>
              <a:rPr lang="en-US" dirty="0"/>
              <a:t> </a:t>
            </a:r>
            <a:r>
              <a:rPr lang="en-US" dirty="0" err="1"/>
              <a:t>zehir</a:t>
            </a:r>
            <a:r>
              <a:rPr lang="en-US" dirty="0"/>
              <a:t> </a:t>
            </a:r>
            <a:r>
              <a:rPr lang="en-US" dirty="0" err="1"/>
              <a:t>etkisi</a:t>
            </a:r>
            <a:r>
              <a:rPr lang="en-US" dirty="0"/>
              <a:t> </a:t>
            </a:r>
            <a:r>
              <a:rPr lang="en-US" dirty="0" err="1"/>
              <a:t>yapan</a:t>
            </a:r>
            <a:r>
              <a:rPr lang="en-US" dirty="0"/>
              <a:t> </a:t>
            </a:r>
            <a:r>
              <a:rPr lang="en-US" dirty="0" err="1"/>
              <a:t>maddelerle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</a:t>
            </a:r>
          </a:p>
          <a:p>
            <a:r>
              <a:rPr lang="en-US" dirty="0" err="1"/>
              <a:t>Eğer</a:t>
            </a:r>
            <a:r>
              <a:rPr lang="en-US" dirty="0"/>
              <a:t> </a:t>
            </a:r>
            <a:r>
              <a:rPr lang="en-US" dirty="0" err="1"/>
              <a:t>zehrin</a:t>
            </a:r>
            <a:r>
              <a:rPr lang="en-US" dirty="0"/>
              <a:t> </a:t>
            </a:r>
            <a:r>
              <a:rPr lang="en-US" dirty="0" err="1"/>
              <a:t>alınması</a:t>
            </a:r>
            <a:r>
              <a:rPr lang="en-US" dirty="0"/>
              <a:t> </a:t>
            </a:r>
            <a:r>
              <a:rPr lang="en-US" dirty="0" err="1"/>
              <a:t>üzerinden</a:t>
            </a:r>
            <a:r>
              <a:rPr lang="en-US" dirty="0"/>
              <a:t> </a:t>
            </a:r>
            <a:r>
              <a:rPr lang="en-US" dirty="0" err="1"/>
              <a:t>henüz</a:t>
            </a:r>
            <a:r>
              <a:rPr lang="en-US" dirty="0"/>
              <a:t> 30 </a:t>
            </a:r>
            <a:r>
              <a:rPr lang="en-US" dirty="0" err="1"/>
              <a:t>dakika</a:t>
            </a:r>
            <a:r>
              <a:rPr lang="en-US" dirty="0"/>
              <a:t> </a:t>
            </a:r>
            <a:r>
              <a:rPr lang="en-US" dirty="0" err="1"/>
              <a:t>geçmemişse</a:t>
            </a:r>
            <a:r>
              <a:rPr lang="en-US" dirty="0"/>
              <a:t>, o zaman </a:t>
            </a:r>
            <a:r>
              <a:rPr lang="en-US" dirty="0" err="1"/>
              <a:t>kusturulur</a:t>
            </a:r>
            <a:r>
              <a:rPr lang="en-US" dirty="0"/>
              <a:t>.</a:t>
            </a:r>
          </a:p>
          <a:p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kişinin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parmağı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küçük</a:t>
            </a:r>
            <a:r>
              <a:rPr lang="en-US" dirty="0"/>
              <a:t> </a:t>
            </a:r>
            <a:r>
              <a:rPr lang="en-US" dirty="0" err="1"/>
              <a:t>dilini</a:t>
            </a:r>
            <a:r>
              <a:rPr lang="en-US" dirty="0"/>
              <a:t> </a:t>
            </a:r>
            <a:r>
              <a:rPr lang="en-US" dirty="0" err="1"/>
              <a:t>dolayısıyla</a:t>
            </a:r>
            <a:r>
              <a:rPr lang="en-US" dirty="0"/>
              <a:t> da </a:t>
            </a:r>
            <a:r>
              <a:rPr lang="en-US" dirty="0" err="1"/>
              <a:t>öğürme</a:t>
            </a:r>
            <a:r>
              <a:rPr lang="en-US" dirty="0"/>
              <a:t> </a:t>
            </a:r>
            <a:r>
              <a:rPr lang="en-US" dirty="0" err="1"/>
              <a:t>refleksini</a:t>
            </a:r>
            <a:r>
              <a:rPr lang="en-US" dirty="0"/>
              <a:t> </a:t>
            </a:r>
            <a:r>
              <a:rPr lang="en-US" dirty="0" err="1"/>
              <a:t>uyararak</a:t>
            </a:r>
            <a:r>
              <a:rPr lang="en-US" dirty="0"/>
              <a:t> </a:t>
            </a:r>
            <a:r>
              <a:rPr lang="en-US" dirty="0" err="1"/>
              <a:t>kusmasını</a:t>
            </a:r>
            <a:r>
              <a:rPr lang="en-US" dirty="0"/>
              <a:t> </a:t>
            </a:r>
            <a:r>
              <a:rPr lang="en-US" dirty="0" err="1"/>
              <a:t>sağlamaktır</a:t>
            </a:r>
            <a:r>
              <a:rPr lang="en-US" dirty="0"/>
              <a:t>, </a:t>
            </a:r>
          </a:p>
          <a:p>
            <a:r>
              <a:rPr lang="en-US" dirty="0" err="1"/>
              <a:t>Sıcağa</a:t>
            </a:r>
            <a:r>
              <a:rPr lang="en-US" dirty="0"/>
              <a:t> </a:t>
            </a:r>
            <a:r>
              <a:rPr lang="en-US" dirty="0" err="1"/>
              <a:t>yakın</a:t>
            </a:r>
            <a:r>
              <a:rPr lang="en-US" dirty="0"/>
              <a:t> </a:t>
            </a:r>
            <a:r>
              <a:rPr lang="en-US" dirty="0" err="1"/>
              <a:t>ılık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içirerek</a:t>
            </a:r>
            <a:r>
              <a:rPr lang="en-US" dirty="0"/>
              <a:t> de </a:t>
            </a:r>
            <a:r>
              <a:rPr lang="en-US" dirty="0" err="1"/>
              <a:t>kusturma</a:t>
            </a:r>
            <a:r>
              <a:rPr lang="en-US" dirty="0"/>
              <a:t> </a:t>
            </a:r>
            <a:r>
              <a:rPr lang="en-US" dirty="0" err="1"/>
              <a:t>sağlanabilir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Kişi</a:t>
            </a:r>
            <a:r>
              <a:rPr lang="en-US" dirty="0"/>
              <a:t> </a:t>
            </a:r>
            <a:r>
              <a:rPr lang="en-US" dirty="0" err="1"/>
              <a:t>bardağı</a:t>
            </a:r>
            <a:r>
              <a:rPr lang="en-US" dirty="0"/>
              <a:t> </a:t>
            </a:r>
            <a:r>
              <a:rPr lang="en-US" dirty="0" err="1"/>
              <a:t>kendisi</a:t>
            </a:r>
            <a:r>
              <a:rPr lang="en-US" dirty="0"/>
              <a:t> </a:t>
            </a:r>
            <a:r>
              <a:rPr lang="en-US" dirty="0" err="1"/>
              <a:t>tutarak</a:t>
            </a:r>
            <a:r>
              <a:rPr lang="en-US" dirty="0"/>
              <a:t> </a:t>
            </a:r>
            <a:r>
              <a:rPr lang="en-US" dirty="0" err="1"/>
              <a:t>içmelidir</a:t>
            </a:r>
            <a:r>
              <a:rPr lang="en-US" dirty="0"/>
              <a:t>! </a:t>
            </a:r>
          </a:p>
          <a:p>
            <a:r>
              <a:rPr lang="en-US" dirty="0" err="1"/>
              <a:t>Kişi</a:t>
            </a:r>
            <a:r>
              <a:rPr lang="en-US" dirty="0"/>
              <a:t> </a:t>
            </a:r>
            <a:r>
              <a:rPr lang="en-US" dirty="0" err="1"/>
              <a:t>derhal</a:t>
            </a:r>
            <a:r>
              <a:rPr lang="en-US" dirty="0"/>
              <a:t> </a:t>
            </a:r>
            <a:r>
              <a:rPr lang="en-US" dirty="0" err="1"/>
              <a:t>hastaneye</a:t>
            </a:r>
            <a:r>
              <a:rPr lang="en-US" dirty="0"/>
              <a:t> </a:t>
            </a:r>
            <a:r>
              <a:rPr lang="en-US" dirty="0" err="1"/>
              <a:t>götürülür</a:t>
            </a:r>
            <a:r>
              <a:rPr lang="en-US" dirty="0"/>
              <a:t>, 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korozif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içmiş</a:t>
            </a:r>
            <a:r>
              <a:rPr lang="en-US" dirty="0"/>
              <a:t> </a:t>
            </a:r>
            <a:r>
              <a:rPr lang="en-US" dirty="0" err="1"/>
              <a:t>kişilerin</a:t>
            </a:r>
            <a:r>
              <a:rPr lang="en-US" dirty="0"/>
              <a:t> </a:t>
            </a:r>
            <a:r>
              <a:rPr lang="en-US" dirty="0" err="1"/>
              <a:t>mutlaka</a:t>
            </a:r>
            <a:r>
              <a:rPr lang="en-US" dirty="0"/>
              <a:t> </a:t>
            </a:r>
            <a:r>
              <a:rPr lang="en-US" dirty="0" err="1"/>
              <a:t>hastane</a:t>
            </a:r>
            <a:r>
              <a:rPr lang="en-US" dirty="0"/>
              <a:t> </a:t>
            </a:r>
            <a:r>
              <a:rPr lang="en-US" dirty="0" err="1"/>
              <a:t>tedavisine</a:t>
            </a:r>
            <a:r>
              <a:rPr lang="en-US" dirty="0"/>
              <a:t> </a:t>
            </a:r>
            <a:r>
              <a:rPr lang="en-US" dirty="0" err="1"/>
              <a:t>gereksinimleri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KUSTURULMAYACAK DURUMLAR:</a:t>
            </a:r>
          </a:p>
          <a:p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bazik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(</a:t>
            </a:r>
            <a:r>
              <a:rPr lang="en-US" dirty="0" err="1"/>
              <a:t>korozif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)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err="1"/>
              <a:t>sıvılar</a:t>
            </a:r>
            <a:r>
              <a:rPr lang="en-US" dirty="0"/>
              <a:t> </a:t>
            </a:r>
            <a:r>
              <a:rPr lang="en-US" dirty="0" err="1"/>
              <a:t>içilmişse</a:t>
            </a:r>
            <a:r>
              <a:rPr lang="en-US" dirty="0"/>
              <a:t>,</a:t>
            </a:r>
          </a:p>
          <a:p>
            <a:r>
              <a:rPr lang="en-US" dirty="0"/>
              <a:t>Petrol </a:t>
            </a:r>
            <a:r>
              <a:rPr lang="en-US" dirty="0" err="1"/>
              <a:t>ürünleri</a:t>
            </a:r>
            <a:r>
              <a:rPr lang="en-US" dirty="0"/>
              <a:t> </a:t>
            </a:r>
            <a:r>
              <a:rPr lang="en-US" dirty="0" err="1"/>
              <a:t>içilmişse</a:t>
            </a:r>
            <a:r>
              <a:rPr lang="en-US" dirty="0"/>
              <a:t>,</a:t>
            </a:r>
          </a:p>
          <a:p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bilinci</a:t>
            </a:r>
            <a:r>
              <a:rPr lang="en-US" dirty="0"/>
              <a:t> </a:t>
            </a:r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D8D82-DD85-4A31-9BC2-EF230C6C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F3FE0-C116-4449-89B6-93267021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92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680B5-69A2-40F7-8D7F-AB55F2BB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604" y="365125"/>
            <a:ext cx="329719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3C5D8-466B-4388-B733-0B2A18661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6604" y="1825625"/>
            <a:ext cx="3297195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BBCF1-B5C6-49B3-B366-F64400A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35863" y="6319589"/>
            <a:ext cx="4114800" cy="365125"/>
          </a:xfrm>
        </p:spPr>
        <p:txBody>
          <a:bodyPr/>
          <a:lstStyle/>
          <a:p>
            <a:r>
              <a:rPr lang="en-US" dirty="0" err="1"/>
              <a:t>Doç</a:t>
            </a:r>
            <a:r>
              <a:rPr lang="en-US" dirty="0"/>
              <a:t>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FF3AD-2D72-41A4-A498-DE278A27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1B42C6-7744-45D8-B1CE-1F003F9DA0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7" t="987" r="3162" b="3078"/>
          <a:stretch/>
        </p:blipFill>
        <p:spPr>
          <a:xfrm>
            <a:off x="185352" y="181013"/>
            <a:ext cx="7735863" cy="63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37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48C8-5F8A-4FA2-BFB6-7583922AB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E2046-C0CA-41B6-AB99-80E69C676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4C818-4A51-4DC1-8137-E61EA5A3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8DD42-ACF7-434A-9EE6-74981E49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664966-EA4E-44DB-AC17-B196E3586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10" y="0"/>
            <a:ext cx="485059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56E09A-38BC-4D0F-9515-343BD069A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4852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35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FC6A-3E37-4FEC-9013-C24A707E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F67DB-C420-46C2-9AB2-F5E124850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C5D7F-E9AF-4C64-93A3-5AD44B51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64AC1-1029-46F9-B18E-E239FF33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E8F36-5A4E-4A32-A99A-CD1AA0323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514350"/>
            <a:ext cx="114395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23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DA05-79A9-4C04-AF67-5834F600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628" y="1584325"/>
            <a:ext cx="5011057" cy="345213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dirty="0" err="1"/>
              <a:t>Öğrenme</a:t>
            </a:r>
            <a:r>
              <a:rPr lang="en-GB" dirty="0"/>
              <a:t> </a:t>
            </a:r>
            <a:r>
              <a:rPr lang="en-GB" dirty="0" err="1"/>
              <a:t>Hedefleriyle</a:t>
            </a:r>
            <a:r>
              <a:rPr lang="en-GB" dirty="0"/>
              <a:t> </a:t>
            </a:r>
            <a:r>
              <a:rPr lang="en-GB" dirty="0" err="1"/>
              <a:t>İlgili</a:t>
            </a:r>
            <a:r>
              <a:rPr lang="en-GB" dirty="0"/>
              <a:t> </a:t>
            </a:r>
            <a:r>
              <a:rPr lang="en-GB" dirty="0" err="1"/>
              <a:t>Sorular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64D3D-B37A-4F0A-B879-0C710060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19E56-8CC8-49AF-8F66-E667DEF0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5C0E-B8A7-4712-9907-8897750E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n-GB" sz="3600" dirty="0"/>
              <a:t>Bu </a:t>
            </a:r>
            <a:r>
              <a:rPr lang="en-GB" sz="3600" dirty="0" err="1"/>
              <a:t>dersin</a:t>
            </a:r>
            <a:r>
              <a:rPr lang="en-GB" sz="3600" dirty="0"/>
              <a:t> </a:t>
            </a:r>
            <a:r>
              <a:rPr lang="en-GB" sz="3600" dirty="0" err="1"/>
              <a:t>hedefleri</a:t>
            </a:r>
            <a:r>
              <a:rPr lang="en-GB" sz="3600" dirty="0"/>
              <a:t>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F5720-9719-47B6-9AD6-7A9C8C63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256"/>
            <a:ext cx="10515600" cy="4351338"/>
          </a:xfr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just">
              <a:spcBef>
                <a:spcPct val="0"/>
              </a:spcBef>
            </a:pPr>
            <a:r>
              <a:rPr lang="sv-SE" dirty="0">
                <a:solidFill>
                  <a:schemeClr val="dk1"/>
                </a:solidFill>
              </a:rPr>
              <a:t>Laboratuvar Hizmet Kapsamına göre </a:t>
            </a:r>
          </a:p>
          <a:p>
            <a:pPr lvl="1" algn="just">
              <a:spcBef>
                <a:spcPct val="0"/>
              </a:spcBef>
            </a:pPr>
            <a:r>
              <a:rPr lang="en-GB" dirty="0" err="1">
                <a:solidFill>
                  <a:schemeClr val="dk1"/>
                </a:solidFill>
              </a:rPr>
              <a:t>Laboratuvar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güvenliği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açısından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laborauvar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iş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akışı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ile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ilgili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/>
              <a:t>kazlarda</a:t>
            </a:r>
            <a:r>
              <a:rPr lang="en-GB" dirty="0"/>
              <a:t> </a:t>
            </a:r>
            <a:r>
              <a:rPr lang="en-GB" dirty="0" err="1"/>
              <a:t>neler</a:t>
            </a:r>
            <a:r>
              <a:rPr lang="en-GB" dirty="0"/>
              <a:t> </a:t>
            </a:r>
            <a:r>
              <a:rPr lang="en-GB" dirty="0" err="1"/>
              <a:t>yapılması</a:t>
            </a:r>
            <a:r>
              <a:rPr lang="en-GB" dirty="0"/>
              <a:t> </a:t>
            </a:r>
            <a:r>
              <a:rPr lang="en-GB" dirty="0" err="1"/>
              <a:t>gerektiği</a:t>
            </a:r>
            <a:endParaRPr lang="en-GB" dirty="0"/>
          </a:p>
          <a:p>
            <a:pPr lvl="1" algn="just">
              <a:spcBef>
                <a:spcPct val="0"/>
              </a:spcBef>
            </a:pPr>
            <a:r>
              <a:rPr lang="en-GB" dirty="0"/>
              <a:t>Bu </a:t>
            </a:r>
            <a:r>
              <a:rPr lang="en-GB" dirty="0" err="1"/>
              <a:t>kazaların</a:t>
            </a:r>
            <a:r>
              <a:rPr lang="en-GB" dirty="0"/>
              <a:t> </a:t>
            </a:r>
            <a:r>
              <a:rPr lang="en-GB" dirty="0" err="1"/>
              <a:t>oluşmasına</a:t>
            </a:r>
            <a:r>
              <a:rPr lang="en-GB" dirty="0"/>
              <a:t> </a:t>
            </a:r>
            <a:r>
              <a:rPr lang="en-GB" dirty="0" err="1"/>
              <a:t>engel</a:t>
            </a:r>
            <a:r>
              <a:rPr lang="en-GB" dirty="0"/>
              <a:t> </a:t>
            </a:r>
            <a:r>
              <a:rPr lang="en-GB" dirty="0" err="1"/>
              <a:t>olacak</a:t>
            </a:r>
            <a:r>
              <a:rPr lang="en-GB" dirty="0"/>
              <a:t> </a:t>
            </a:r>
            <a:r>
              <a:rPr lang="en-GB" dirty="0" err="1"/>
              <a:t>kuralların</a:t>
            </a:r>
            <a:r>
              <a:rPr lang="en-GB" dirty="0"/>
              <a:t> </a:t>
            </a:r>
            <a:r>
              <a:rPr lang="en-GB" dirty="0" err="1"/>
              <a:t>neler</a:t>
            </a:r>
            <a:r>
              <a:rPr lang="en-GB" dirty="0"/>
              <a:t> </a:t>
            </a:r>
            <a:r>
              <a:rPr lang="en-GB" dirty="0" err="1"/>
              <a:t>olduğunu</a:t>
            </a:r>
            <a:r>
              <a:rPr lang="en-GB" dirty="0"/>
              <a:t> </a:t>
            </a:r>
            <a:r>
              <a:rPr lang="en-GB" dirty="0" err="1">
                <a:solidFill>
                  <a:schemeClr val="dk1"/>
                </a:solidFill>
              </a:rPr>
              <a:t>öğrenmek</a:t>
            </a:r>
            <a:r>
              <a:rPr lang="en-GB" dirty="0">
                <a:solidFill>
                  <a:schemeClr val="dk1"/>
                </a:solidFill>
              </a:rPr>
              <a:t>,</a:t>
            </a:r>
          </a:p>
          <a:p>
            <a:pPr lvl="1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FDAA6-C139-4A75-8D7F-860D81D5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5DECC-9EF3-4FFE-B770-AAF27C29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14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7354-C85F-49A4-9023-A6FDA9438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Laboratuvarda</a:t>
            </a:r>
            <a:r>
              <a:rPr lang="en-GB" dirty="0"/>
              <a:t> </a:t>
            </a:r>
            <a:r>
              <a:rPr lang="en-GB" dirty="0" err="1"/>
              <a:t>kaza</a:t>
            </a:r>
            <a:r>
              <a:rPr lang="en-GB" dirty="0"/>
              <a:t> </a:t>
            </a:r>
            <a:r>
              <a:rPr lang="en-GB" dirty="0" err="1"/>
              <a:t>sonucu</a:t>
            </a:r>
            <a:r>
              <a:rPr lang="en-GB" dirty="0"/>
              <a:t> </a:t>
            </a:r>
            <a:r>
              <a:rPr lang="en-GB" dirty="0" err="1"/>
              <a:t>vücutta</a:t>
            </a:r>
            <a:r>
              <a:rPr lang="en-GB" dirty="0"/>
              <a:t> </a:t>
            </a:r>
            <a:r>
              <a:rPr lang="en-GB" dirty="0" err="1"/>
              <a:t>yanma</a:t>
            </a:r>
            <a:r>
              <a:rPr lang="en-GB" dirty="0"/>
              <a:t> </a:t>
            </a:r>
            <a:r>
              <a:rPr lang="en-GB" dirty="0" err="1"/>
              <a:t>olduğunda</a:t>
            </a:r>
            <a:r>
              <a:rPr lang="en-GB" dirty="0"/>
              <a:t> </a:t>
            </a:r>
            <a:r>
              <a:rPr lang="en-GB" dirty="0" err="1"/>
              <a:t>hangisi</a:t>
            </a:r>
            <a:r>
              <a:rPr lang="en-GB" dirty="0"/>
              <a:t> </a:t>
            </a:r>
            <a:r>
              <a:rPr lang="en-GB" dirty="0" err="1"/>
              <a:t>yapılmaz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5FB6B-5D4B-43C9-8B90-E6E3799A7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err="1"/>
              <a:t>Yanıklar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soğuk</a:t>
            </a:r>
            <a:r>
              <a:rPr lang="en-US" dirty="0"/>
              <a:t> </a:t>
            </a:r>
            <a:r>
              <a:rPr lang="en-US" dirty="0" err="1"/>
              <a:t>suyla</a:t>
            </a:r>
            <a:r>
              <a:rPr lang="en-US" dirty="0"/>
              <a:t> </a:t>
            </a:r>
            <a:r>
              <a:rPr lang="en-US" dirty="0" err="1"/>
              <a:t>yıkanmalıdır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Yanıklar</a:t>
            </a:r>
            <a:r>
              <a:rPr lang="en-US" dirty="0"/>
              <a:t> </a:t>
            </a:r>
            <a:r>
              <a:rPr lang="en-US" dirty="0" err="1"/>
              <a:t>alkolle</a:t>
            </a:r>
            <a:r>
              <a:rPr lang="en-US" dirty="0"/>
              <a:t> </a:t>
            </a:r>
            <a:r>
              <a:rPr lang="en-US" dirty="0" err="1"/>
              <a:t>yıkanmalıdır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Vazelin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yanık</a:t>
            </a:r>
            <a:r>
              <a:rPr lang="en-US" dirty="0"/>
              <a:t> </a:t>
            </a:r>
            <a:r>
              <a:rPr lang="en-US" dirty="0" err="1"/>
              <a:t>merhemi</a:t>
            </a:r>
            <a:r>
              <a:rPr lang="en-US" dirty="0"/>
              <a:t> </a:t>
            </a:r>
            <a:r>
              <a:rPr lang="en-US" dirty="0" err="1"/>
              <a:t>sürülerek</a:t>
            </a:r>
            <a:r>
              <a:rPr lang="en-US" dirty="0"/>
              <a:t> </a:t>
            </a:r>
            <a:r>
              <a:rPr lang="en-US" dirty="0" err="1"/>
              <a:t>üstü</a:t>
            </a:r>
            <a:r>
              <a:rPr lang="en-US" dirty="0"/>
              <a:t> </a:t>
            </a:r>
            <a:r>
              <a:rPr lang="en-US" dirty="0" err="1"/>
              <a:t>açık</a:t>
            </a:r>
            <a:r>
              <a:rPr lang="en-US" dirty="0"/>
              <a:t> </a:t>
            </a:r>
            <a:r>
              <a:rPr lang="en-US" dirty="0" err="1"/>
              <a:t>bırakılmalıdır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(HCl </a:t>
            </a:r>
            <a:r>
              <a:rPr lang="en-US" dirty="0" err="1"/>
              <a:t>gibi</a:t>
            </a:r>
            <a:r>
              <a:rPr lang="en-US" dirty="0"/>
              <a:t>)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yanıklarında</a:t>
            </a:r>
            <a:r>
              <a:rPr lang="en-US" dirty="0"/>
              <a:t> </a:t>
            </a:r>
            <a:r>
              <a:rPr lang="en-US" dirty="0" err="1"/>
              <a:t>bölge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önden</a:t>
            </a:r>
            <a:r>
              <a:rPr lang="en-US" dirty="0"/>
              <a:t> </a:t>
            </a:r>
            <a:r>
              <a:rPr lang="en-US" dirty="0" err="1"/>
              <a:t>yıkanıp</a:t>
            </a:r>
            <a:r>
              <a:rPr lang="en-US" dirty="0"/>
              <a:t> </a:t>
            </a:r>
            <a:r>
              <a:rPr lang="en-US" dirty="0" err="1"/>
              <a:t>doymuş</a:t>
            </a:r>
            <a:r>
              <a:rPr lang="en-US" dirty="0"/>
              <a:t> </a:t>
            </a:r>
            <a:r>
              <a:rPr lang="en-US" dirty="0" err="1"/>
              <a:t>bikarbonat</a:t>
            </a:r>
            <a:r>
              <a:rPr lang="en-US" dirty="0"/>
              <a:t> </a:t>
            </a:r>
            <a:r>
              <a:rPr lang="en-US" dirty="0" err="1"/>
              <a:t>çözeltisi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yıkanmalıdır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Asitlerin</a:t>
            </a:r>
            <a:r>
              <a:rPr lang="en-US" dirty="0"/>
              <a:t> </a:t>
            </a:r>
            <a:r>
              <a:rPr lang="en-US" dirty="0" err="1"/>
              <a:t>sebep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yanıklar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alkolle</a:t>
            </a:r>
            <a:r>
              <a:rPr lang="en-US" dirty="0"/>
              <a:t> ve </a:t>
            </a:r>
            <a:r>
              <a:rPr lang="en-US" dirty="0" err="1"/>
              <a:t>buzlu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yıkanır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207A5-170A-4BE9-B385-DAC8AD858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0544C-0323-4B00-A363-4209BAB5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7354-C85F-49A4-9023-A6FDA9438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Laboratuvarda</a:t>
            </a:r>
            <a:r>
              <a:rPr lang="en-GB" dirty="0"/>
              <a:t> </a:t>
            </a:r>
            <a:r>
              <a:rPr lang="en-GB" dirty="0" err="1"/>
              <a:t>kaza</a:t>
            </a:r>
            <a:r>
              <a:rPr lang="en-GB" dirty="0"/>
              <a:t> </a:t>
            </a:r>
            <a:r>
              <a:rPr lang="en-GB" dirty="0" err="1"/>
              <a:t>sonucu</a:t>
            </a:r>
            <a:r>
              <a:rPr lang="en-GB" dirty="0"/>
              <a:t> </a:t>
            </a:r>
            <a:r>
              <a:rPr lang="en-GB" dirty="0" err="1"/>
              <a:t>vücutta</a:t>
            </a:r>
            <a:r>
              <a:rPr lang="en-GB" dirty="0"/>
              <a:t> </a:t>
            </a:r>
            <a:r>
              <a:rPr lang="en-GB" dirty="0" err="1"/>
              <a:t>yanma</a:t>
            </a:r>
            <a:r>
              <a:rPr lang="en-GB" dirty="0"/>
              <a:t> </a:t>
            </a:r>
            <a:r>
              <a:rPr lang="en-GB" dirty="0" err="1"/>
              <a:t>olduğunda</a:t>
            </a:r>
            <a:r>
              <a:rPr lang="en-GB" dirty="0"/>
              <a:t> </a:t>
            </a:r>
            <a:r>
              <a:rPr lang="en-GB" dirty="0" err="1"/>
              <a:t>hangisi</a:t>
            </a:r>
            <a:r>
              <a:rPr lang="en-GB" dirty="0"/>
              <a:t> </a:t>
            </a:r>
            <a:r>
              <a:rPr lang="en-GB" dirty="0" err="1"/>
              <a:t>yapılmaz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5FB6B-5D4B-43C9-8B90-E6E3799A7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err="1"/>
              <a:t>Yanıklar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soğuk</a:t>
            </a:r>
            <a:r>
              <a:rPr lang="en-US" dirty="0"/>
              <a:t> </a:t>
            </a:r>
            <a:r>
              <a:rPr lang="en-US" dirty="0" err="1"/>
              <a:t>suyla</a:t>
            </a:r>
            <a:r>
              <a:rPr lang="en-US" dirty="0"/>
              <a:t> </a:t>
            </a:r>
            <a:r>
              <a:rPr lang="en-US" dirty="0" err="1"/>
              <a:t>yıkanmalıdır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Yanıklar</a:t>
            </a:r>
            <a:r>
              <a:rPr lang="en-US" dirty="0"/>
              <a:t> </a:t>
            </a:r>
            <a:r>
              <a:rPr lang="en-US" dirty="0" err="1"/>
              <a:t>alkolle</a:t>
            </a:r>
            <a:r>
              <a:rPr lang="en-US" dirty="0"/>
              <a:t> </a:t>
            </a:r>
            <a:r>
              <a:rPr lang="en-US" dirty="0" err="1"/>
              <a:t>yıkanmalıdır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Vazelin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yanık</a:t>
            </a:r>
            <a:r>
              <a:rPr lang="en-US" dirty="0"/>
              <a:t> </a:t>
            </a:r>
            <a:r>
              <a:rPr lang="en-US" dirty="0" err="1"/>
              <a:t>merhemi</a:t>
            </a:r>
            <a:r>
              <a:rPr lang="en-US" dirty="0"/>
              <a:t> </a:t>
            </a:r>
            <a:r>
              <a:rPr lang="en-US" dirty="0" err="1"/>
              <a:t>sürülerek</a:t>
            </a:r>
            <a:r>
              <a:rPr lang="en-US" dirty="0"/>
              <a:t> </a:t>
            </a:r>
            <a:r>
              <a:rPr lang="en-US" dirty="0" err="1"/>
              <a:t>üstü</a:t>
            </a:r>
            <a:r>
              <a:rPr lang="en-US" dirty="0"/>
              <a:t> </a:t>
            </a:r>
            <a:r>
              <a:rPr lang="en-US" dirty="0" err="1"/>
              <a:t>açık</a:t>
            </a:r>
            <a:r>
              <a:rPr lang="en-US" dirty="0"/>
              <a:t> </a:t>
            </a:r>
            <a:r>
              <a:rPr lang="en-US" dirty="0" err="1"/>
              <a:t>bırakılmalıdır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(HCl </a:t>
            </a:r>
            <a:r>
              <a:rPr lang="en-US" dirty="0" err="1"/>
              <a:t>gibi</a:t>
            </a:r>
            <a:r>
              <a:rPr lang="en-US" dirty="0"/>
              <a:t>)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yanıklarında</a:t>
            </a:r>
            <a:r>
              <a:rPr lang="en-US" dirty="0"/>
              <a:t> </a:t>
            </a:r>
            <a:r>
              <a:rPr lang="en-US" dirty="0" err="1"/>
              <a:t>bölge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önden</a:t>
            </a:r>
            <a:r>
              <a:rPr lang="en-US" dirty="0"/>
              <a:t> </a:t>
            </a:r>
            <a:r>
              <a:rPr lang="en-US" dirty="0" err="1"/>
              <a:t>yıkanıp</a:t>
            </a:r>
            <a:r>
              <a:rPr lang="en-US" dirty="0"/>
              <a:t> </a:t>
            </a:r>
            <a:r>
              <a:rPr lang="en-US" dirty="0" err="1"/>
              <a:t>doymuş</a:t>
            </a:r>
            <a:r>
              <a:rPr lang="en-US" dirty="0"/>
              <a:t> </a:t>
            </a:r>
            <a:r>
              <a:rPr lang="en-US" dirty="0" err="1"/>
              <a:t>bikarbonat</a:t>
            </a:r>
            <a:r>
              <a:rPr lang="en-US" dirty="0"/>
              <a:t> </a:t>
            </a:r>
            <a:r>
              <a:rPr lang="en-US" dirty="0" err="1"/>
              <a:t>çözeltisi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yıkanmalıdır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solidFill>
                  <a:srgbClr val="FF0000"/>
                </a:solidFill>
              </a:rPr>
              <a:t>Asitlerin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sebep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olduğu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yanıklar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önce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alkolle</a:t>
            </a:r>
            <a:r>
              <a:rPr lang="en-US" dirty="0">
                <a:solidFill>
                  <a:srgbClr val="FF0000"/>
                </a:solidFill>
              </a:rPr>
              <a:t> ve </a:t>
            </a:r>
            <a:r>
              <a:rPr lang="en-US" dirty="0" err="1">
                <a:solidFill>
                  <a:srgbClr val="FF0000"/>
                </a:solidFill>
              </a:rPr>
              <a:t>buzlu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yıkanır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207A5-170A-4BE9-B385-DAC8AD858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0544C-0323-4B00-A363-4209BAB5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86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27E20-ADE7-4B4B-AFB8-6A7ED178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İlaç</a:t>
            </a:r>
            <a:r>
              <a:rPr lang="en-GB" dirty="0"/>
              <a:t> </a:t>
            </a:r>
            <a:r>
              <a:rPr lang="en-GB" dirty="0" err="1"/>
              <a:t>zehirlenmelerinde</a:t>
            </a:r>
            <a:r>
              <a:rPr lang="en-GB" dirty="0"/>
              <a:t> ilk </a:t>
            </a:r>
            <a:r>
              <a:rPr lang="en-GB" dirty="0" err="1"/>
              <a:t>yapılması</a:t>
            </a:r>
            <a:r>
              <a:rPr lang="en-GB" dirty="0"/>
              <a:t> </a:t>
            </a:r>
            <a:r>
              <a:rPr lang="en-GB" dirty="0" err="1"/>
              <a:t>gereken</a:t>
            </a:r>
            <a:r>
              <a:rPr lang="en-GB" dirty="0"/>
              <a:t> </a:t>
            </a:r>
            <a:r>
              <a:rPr lang="en-GB" dirty="0" err="1"/>
              <a:t>şey</a:t>
            </a:r>
            <a:r>
              <a:rPr lang="en-GB" dirty="0"/>
              <a:t> </a:t>
            </a:r>
            <a:r>
              <a:rPr lang="en-GB" dirty="0" err="1"/>
              <a:t>hangisidir</a:t>
            </a:r>
            <a:r>
              <a:rPr lang="en-GB" dirty="0"/>
              <a:t>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B8B81-D143-4D85-A6EF-CD9D0C381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 err="1"/>
              <a:t>Kişi</a:t>
            </a:r>
            <a:r>
              <a:rPr lang="en-GB" dirty="0"/>
              <a:t> </a:t>
            </a:r>
            <a:r>
              <a:rPr lang="en-GB" dirty="0" err="1"/>
              <a:t>kusturulur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Ilık</a:t>
            </a:r>
            <a:r>
              <a:rPr lang="en-GB" dirty="0"/>
              <a:t> </a:t>
            </a:r>
            <a:r>
              <a:rPr lang="en-GB" dirty="0" err="1"/>
              <a:t>süt</a:t>
            </a:r>
            <a:r>
              <a:rPr lang="en-GB" dirty="0"/>
              <a:t> </a:t>
            </a:r>
            <a:r>
              <a:rPr lang="en-GB" dirty="0" err="1"/>
              <a:t>içirilir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Karbonatlı</a:t>
            </a:r>
            <a:r>
              <a:rPr lang="en-GB" dirty="0"/>
              <a:t> </a:t>
            </a:r>
            <a:r>
              <a:rPr lang="en-GB" dirty="0" err="1"/>
              <a:t>sıcak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içirilir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Antasiit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ilaç</a:t>
            </a:r>
            <a:r>
              <a:rPr lang="en-GB" dirty="0"/>
              <a:t> </a:t>
            </a:r>
            <a:r>
              <a:rPr lang="en-GB" dirty="0" err="1"/>
              <a:t>verilerek</a:t>
            </a:r>
            <a:r>
              <a:rPr lang="en-GB" dirty="0"/>
              <a:t> </a:t>
            </a:r>
            <a:r>
              <a:rPr lang="en-GB" dirty="0" err="1"/>
              <a:t>dinlenmesi</a:t>
            </a:r>
            <a:r>
              <a:rPr lang="en-GB" dirty="0"/>
              <a:t> </a:t>
            </a:r>
            <a:r>
              <a:rPr lang="en-GB" dirty="0" err="1"/>
              <a:t>sağlanır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Tuzlu</a:t>
            </a:r>
            <a:r>
              <a:rPr lang="en-GB" dirty="0"/>
              <a:t> </a:t>
            </a:r>
            <a:r>
              <a:rPr lang="en-GB" dirty="0" err="1"/>
              <a:t>suya</a:t>
            </a:r>
            <a:r>
              <a:rPr lang="en-GB" dirty="0"/>
              <a:t> </a:t>
            </a:r>
            <a:r>
              <a:rPr lang="en-GB" dirty="0" err="1"/>
              <a:t>sirke</a:t>
            </a:r>
            <a:r>
              <a:rPr lang="en-GB" dirty="0"/>
              <a:t> </a:t>
            </a:r>
            <a:r>
              <a:rPr lang="en-GB" dirty="0" err="1"/>
              <a:t>damlatılarak</a:t>
            </a:r>
            <a:r>
              <a:rPr lang="en-GB" dirty="0"/>
              <a:t> </a:t>
            </a:r>
            <a:r>
              <a:rPr lang="en-GB" dirty="0" err="1"/>
              <a:t>içirilir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01AF7-9860-47AB-93AD-A7B61C6D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45B47-316D-42F6-B248-8CF379AB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68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27E20-ADE7-4B4B-AFB8-6A7ED178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İlaç</a:t>
            </a:r>
            <a:r>
              <a:rPr lang="en-GB" dirty="0"/>
              <a:t> </a:t>
            </a:r>
            <a:r>
              <a:rPr lang="en-GB" dirty="0" err="1"/>
              <a:t>zehirlenmelerinde</a:t>
            </a:r>
            <a:r>
              <a:rPr lang="en-GB" dirty="0"/>
              <a:t> ilk </a:t>
            </a:r>
            <a:r>
              <a:rPr lang="en-GB" dirty="0" err="1"/>
              <a:t>yapılması</a:t>
            </a:r>
            <a:r>
              <a:rPr lang="en-GB" dirty="0"/>
              <a:t> </a:t>
            </a:r>
            <a:r>
              <a:rPr lang="en-GB" dirty="0" err="1"/>
              <a:t>gereken</a:t>
            </a:r>
            <a:r>
              <a:rPr lang="en-GB" dirty="0"/>
              <a:t> </a:t>
            </a:r>
            <a:r>
              <a:rPr lang="en-GB" dirty="0" err="1"/>
              <a:t>şey</a:t>
            </a:r>
            <a:r>
              <a:rPr lang="en-GB" dirty="0"/>
              <a:t> </a:t>
            </a:r>
            <a:r>
              <a:rPr lang="en-GB" dirty="0" err="1"/>
              <a:t>hangisidir</a:t>
            </a:r>
            <a:r>
              <a:rPr lang="en-GB" dirty="0"/>
              <a:t>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B8B81-D143-4D85-A6EF-CD9D0C381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 err="1">
                <a:solidFill>
                  <a:srgbClr val="FF0000"/>
                </a:solidFill>
              </a:rPr>
              <a:t>Kişi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kusturulur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Ilık</a:t>
            </a:r>
            <a:r>
              <a:rPr lang="en-GB" dirty="0"/>
              <a:t> </a:t>
            </a:r>
            <a:r>
              <a:rPr lang="en-GB" dirty="0" err="1"/>
              <a:t>süt</a:t>
            </a:r>
            <a:r>
              <a:rPr lang="en-GB" dirty="0"/>
              <a:t> </a:t>
            </a:r>
            <a:r>
              <a:rPr lang="en-GB" dirty="0" err="1"/>
              <a:t>içirilir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Karbonatlı</a:t>
            </a:r>
            <a:r>
              <a:rPr lang="en-GB" dirty="0"/>
              <a:t> </a:t>
            </a:r>
            <a:r>
              <a:rPr lang="en-GB" dirty="0" err="1"/>
              <a:t>sıcak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içirilir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Antasiit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ilaç</a:t>
            </a:r>
            <a:r>
              <a:rPr lang="en-GB" dirty="0"/>
              <a:t> </a:t>
            </a:r>
            <a:r>
              <a:rPr lang="en-GB" dirty="0" err="1"/>
              <a:t>verilerek</a:t>
            </a:r>
            <a:r>
              <a:rPr lang="en-GB" dirty="0"/>
              <a:t> </a:t>
            </a:r>
            <a:r>
              <a:rPr lang="en-GB" dirty="0" err="1"/>
              <a:t>dinlenmesi</a:t>
            </a:r>
            <a:r>
              <a:rPr lang="en-GB" dirty="0"/>
              <a:t> </a:t>
            </a:r>
            <a:r>
              <a:rPr lang="en-GB" dirty="0" err="1"/>
              <a:t>sağlanır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Tuzlu</a:t>
            </a:r>
            <a:r>
              <a:rPr lang="en-GB" dirty="0"/>
              <a:t> </a:t>
            </a:r>
            <a:r>
              <a:rPr lang="en-GB" dirty="0" err="1"/>
              <a:t>suya</a:t>
            </a:r>
            <a:r>
              <a:rPr lang="en-GB" dirty="0"/>
              <a:t> </a:t>
            </a:r>
            <a:r>
              <a:rPr lang="en-GB" dirty="0" err="1"/>
              <a:t>sirke</a:t>
            </a:r>
            <a:r>
              <a:rPr lang="en-GB" dirty="0"/>
              <a:t> </a:t>
            </a:r>
            <a:r>
              <a:rPr lang="en-GB" dirty="0" err="1"/>
              <a:t>damlatılarak</a:t>
            </a:r>
            <a:r>
              <a:rPr lang="en-GB" dirty="0"/>
              <a:t> </a:t>
            </a:r>
            <a:r>
              <a:rPr lang="en-GB" dirty="0" err="1"/>
              <a:t>içirilir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01AF7-9860-47AB-93AD-A7B61C6D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45B47-316D-42F6-B248-8CF379AB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4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17EA-6133-4662-983E-3985F416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Aşağıdakilerden</a:t>
            </a:r>
            <a:r>
              <a:rPr lang="en-GB" dirty="0"/>
              <a:t> </a:t>
            </a:r>
            <a:r>
              <a:rPr lang="en-GB" dirty="0" err="1"/>
              <a:t>hangisi</a:t>
            </a:r>
            <a:r>
              <a:rPr lang="en-GB" dirty="0"/>
              <a:t> </a:t>
            </a:r>
            <a:r>
              <a:rPr lang="en-GB" dirty="0" err="1"/>
              <a:t>kesilme</a:t>
            </a:r>
            <a:r>
              <a:rPr lang="en-GB" dirty="0"/>
              <a:t> </a:t>
            </a:r>
            <a:r>
              <a:rPr lang="en-GB" dirty="0" err="1"/>
              <a:t>kazasında</a:t>
            </a:r>
            <a:r>
              <a:rPr lang="en-GB" dirty="0"/>
              <a:t> </a:t>
            </a:r>
            <a:r>
              <a:rPr lang="en-GB" dirty="0" err="1"/>
              <a:t>uygulanır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FB32E-D1BC-45C6-BB6A-05ECDC5A9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soğuk</a:t>
            </a:r>
            <a:r>
              <a:rPr lang="en-US" dirty="0"/>
              <a:t> </a:t>
            </a:r>
            <a:r>
              <a:rPr lang="en-US" dirty="0" err="1"/>
              <a:t>suyla</a:t>
            </a:r>
            <a:r>
              <a:rPr lang="en-US" dirty="0"/>
              <a:t> </a:t>
            </a:r>
            <a:r>
              <a:rPr lang="en-US" dirty="0" err="1"/>
              <a:t>yıkanmalı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karbonatlı</a:t>
            </a:r>
            <a:r>
              <a:rPr lang="en-US" dirty="0"/>
              <a:t> </a:t>
            </a:r>
            <a:r>
              <a:rPr lang="en-US" dirty="0" err="1"/>
              <a:t>suyla</a:t>
            </a:r>
            <a:r>
              <a:rPr lang="en-US" dirty="0"/>
              <a:t> </a:t>
            </a:r>
            <a:r>
              <a:rPr lang="en-US" dirty="0" err="1"/>
              <a:t>saf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uzaklaştırılmalıdır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saf</a:t>
            </a:r>
            <a:r>
              <a:rPr lang="en-US" dirty="0"/>
              <a:t> </a:t>
            </a:r>
            <a:r>
              <a:rPr lang="en-US" dirty="0" err="1"/>
              <a:t>alkolle</a:t>
            </a:r>
            <a:r>
              <a:rPr lang="en-US" dirty="0"/>
              <a:t> </a:t>
            </a:r>
            <a:r>
              <a:rPr lang="en-US" dirty="0" err="1"/>
              <a:t>yıkanmalıdır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Suyla</a:t>
            </a:r>
            <a:r>
              <a:rPr lang="en-US" dirty="0"/>
              <a:t> </a:t>
            </a:r>
            <a:r>
              <a:rPr lang="en-US" dirty="0" err="1"/>
              <a:t>yıkandıktan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Vazelin</a:t>
            </a:r>
            <a:r>
              <a:rPr lang="en-US" dirty="0"/>
              <a:t> </a:t>
            </a:r>
            <a:r>
              <a:rPr lang="en-US" dirty="0" err="1"/>
              <a:t>sürülerek</a:t>
            </a:r>
            <a:r>
              <a:rPr lang="en-US" dirty="0"/>
              <a:t> </a:t>
            </a:r>
            <a:r>
              <a:rPr lang="en-US" dirty="0" err="1"/>
              <a:t>üstü</a:t>
            </a:r>
            <a:r>
              <a:rPr lang="en-US" dirty="0"/>
              <a:t> </a:t>
            </a:r>
            <a:r>
              <a:rPr lang="en-US" dirty="0" err="1"/>
              <a:t>açık</a:t>
            </a:r>
            <a:r>
              <a:rPr lang="en-US" dirty="0"/>
              <a:t> </a:t>
            </a:r>
            <a:r>
              <a:rPr lang="en-US" dirty="0" err="1"/>
              <a:t>bırakılmalıdır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Kesilen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ve </a:t>
            </a:r>
            <a:r>
              <a:rPr lang="en-US" dirty="0" err="1"/>
              <a:t>temiz</a:t>
            </a:r>
            <a:r>
              <a:rPr lang="en-US" dirty="0"/>
              <a:t> </a:t>
            </a:r>
            <a:r>
              <a:rPr lang="en-US" dirty="0" err="1"/>
              <a:t>suyla</a:t>
            </a:r>
            <a:r>
              <a:rPr lang="en-US" dirty="0"/>
              <a:t> </a:t>
            </a:r>
            <a:r>
              <a:rPr lang="en-US" dirty="0" err="1"/>
              <a:t>yıkanır</a:t>
            </a:r>
            <a:r>
              <a:rPr lang="en-US" dirty="0"/>
              <a:t> ve </a:t>
            </a:r>
            <a:r>
              <a:rPr lang="en-US" dirty="0" err="1"/>
              <a:t>gazlı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bez </a:t>
            </a:r>
            <a:r>
              <a:rPr lang="en-US" dirty="0" err="1"/>
              <a:t>bastırılır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Kesik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iyotlu</a:t>
            </a:r>
            <a:r>
              <a:rPr lang="en-US" dirty="0"/>
              <a:t> </a:t>
            </a:r>
            <a:r>
              <a:rPr lang="en-US" dirty="0" err="1"/>
              <a:t>çözelti</a:t>
            </a:r>
            <a:r>
              <a:rPr lang="en-US" dirty="0"/>
              <a:t> </a:t>
            </a:r>
            <a:r>
              <a:rPr lang="en-US" dirty="0" err="1"/>
              <a:t>dökülür</a:t>
            </a:r>
            <a:r>
              <a:rPr lang="en-US" dirty="0"/>
              <a:t>, </a:t>
            </a:r>
            <a:r>
              <a:rPr lang="en-US" dirty="0" err="1"/>
              <a:t>bandaj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45E15-C639-4A44-83DF-390BAA5A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895B0-3CC8-4D68-9B19-E17C122D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40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17EA-6133-4662-983E-3985F416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Aşağıdakilerden</a:t>
            </a:r>
            <a:r>
              <a:rPr lang="en-GB" dirty="0"/>
              <a:t> </a:t>
            </a:r>
            <a:r>
              <a:rPr lang="en-GB" dirty="0" err="1"/>
              <a:t>hangisi</a:t>
            </a:r>
            <a:r>
              <a:rPr lang="en-GB" dirty="0"/>
              <a:t> </a:t>
            </a:r>
            <a:r>
              <a:rPr lang="en-GB" dirty="0" err="1"/>
              <a:t>kesilme</a:t>
            </a:r>
            <a:r>
              <a:rPr lang="en-GB" dirty="0"/>
              <a:t> </a:t>
            </a:r>
            <a:r>
              <a:rPr lang="en-GB" dirty="0" err="1"/>
              <a:t>kazasında</a:t>
            </a:r>
            <a:r>
              <a:rPr lang="en-GB" dirty="0"/>
              <a:t> </a:t>
            </a:r>
            <a:r>
              <a:rPr lang="en-GB" dirty="0" err="1"/>
              <a:t>uygulanır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FB32E-D1BC-45C6-BB6A-05ECDC5A9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soğuk</a:t>
            </a:r>
            <a:r>
              <a:rPr lang="en-US" dirty="0"/>
              <a:t> </a:t>
            </a:r>
            <a:r>
              <a:rPr lang="en-US" dirty="0" err="1"/>
              <a:t>suyla</a:t>
            </a:r>
            <a:r>
              <a:rPr lang="en-US" dirty="0"/>
              <a:t> </a:t>
            </a:r>
            <a:r>
              <a:rPr lang="en-US" dirty="0" err="1"/>
              <a:t>yıkanmalı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karbonatlı</a:t>
            </a:r>
            <a:r>
              <a:rPr lang="en-US" dirty="0"/>
              <a:t> </a:t>
            </a:r>
            <a:r>
              <a:rPr lang="en-US" dirty="0" err="1"/>
              <a:t>suyla</a:t>
            </a:r>
            <a:r>
              <a:rPr lang="en-US" dirty="0"/>
              <a:t> </a:t>
            </a:r>
            <a:r>
              <a:rPr lang="en-US" dirty="0" err="1"/>
              <a:t>saf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uzaklaştırılmalıdır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saf</a:t>
            </a:r>
            <a:r>
              <a:rPr lang="en-US" dirty="0"/>
              <a:t> </a:t>
            </a:r>
            <a:r>
              <a:rPr lang="en-US" dirty="0" err="1"/>
              <a:t>alkolle</a:t>
            </a:r>
            <a:r>
              <a:rPr lang="en-US" dirty="0"/>
              <a:t> </a:t>
            </a:r>
            <a:r>
              <a:rPr lang="en-US" dirty="0" err="1"/>
              <a:t>yıkanmalıdır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Suyla</a:t>
            </a:r>
            <a:r>
              <a:rPr lang="en-US" dirty="0"/>
              <a:t> </a:t>
            </a:r>
            <a:r>
              <a:rPr lang="en-US" dirty="0" err="1"/>
              <a:t>yıkandıktan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Vazelin</a:t>
            </a:r>
            <a:r>
              <a:rPr lang="en-US" dirty="0"/>
              <a:t> </a:t>
            </a:r>
            <a:r>
              <a:rPr lang="en-US" dirty="0" err="1"/>
              <a:t>sürülerek</a:t>
            </a:r>
            <a:r>
              <a:rPr lang="en-US" dirty="0"/>
              <a:t> </a:t>
            </a:r>
            <a:r>
              <a:rPr lang="en-US" dirty="0" err="1"/>
              <a:t>üstü</a:t>
            </a:r>
            <a:r>
              <a:rPr lang="en-US" dirty="0"/>
              <a:t> </a:t>
            </a:r>
            <a:r>
              <a:rPr lang="en-US" dirty="0" err="1"/>
              <a:t>açık</a:t>
            </a:r>
            <a:r>
              <a:rPr lang="en-US" dirty="0"/>
              <a:t> </a:t>
            </a:r>
            <a:r>
              <a:rPr lang="en-US" dirty="0" err="1"/>
              <a:t>bırakılmalıdır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solidFill>
                  <a:srgbClr val="FF0000"/>
                </a:solidFill>
              </a:rPr>
              <a:t>Kesilen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bol</a:t>
            </a:r>
            <a:r>
              <a:rPr lang="en-US" dirty="0">
                <a:solidFill>
                  <a:srgbClr val="FF0000"/>
                </a:solidFill>
              </a:rPr>
              <a:t> ve </a:t>
            </a:r>
            <a:r>
              <a:rPr lang="en-US" dirty="0" err="1">
                <a:solidFill>
                  <a:srgbClr val="FF0000"/>
                </a:solidFill>
              </a:rPr>
              <a:t>temiz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suyla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yıkanır</a:t>
            </a:r>
            <a:r>
              <a:rPr lang="en-US" dirty="0">
                <a:solidFill>
                  <a:srgbClr val="FF0000"/>
                </a:solidFill>
              </a:rPr>
              <a:t> ve </a:t>
            </a:r>
            <a:r>
              <a:rPr lang="en-US" dirty="0" err="1">
                <a:solidFill>
                  <a:srgbClr val="FF0000"/>
                </a:solidFill>
              </a:rPr>
              <a:t>gazlı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bir</a:t>
            </a:r>
            <a:r>
              <a:rPr lang="en-US" dirty="0">
                <a:solidFill>
                  <a:srgbClr val="FF0000"/>
                </a:solidFill>
              </a:rPr>
              <a:t> bez </a:t>
            </a:r>
            <a:r>
              <a:rPr lang="en-US" dirty="0" err="1">
                <a:solidFill>
                  <a:srgbClr val="FF0000"/>
                </a:solidFill>
              </a:rPr>
              <a:t>bastırılır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Kesik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iyotlu</a:t>
            </a:r>
            <a:r>
              <a:rPr lang="en-US" dirty="0"/>
              <a:t> </a:t>
            </a:r>
            <a:r>
              <a:rPr lang="en-US" dirty="0" err="1"/>
              <a:t>çözelti</a:t>
            </a:r>
            <a:r>
              <a:rPr lang="en-US" dirty="0"/>
              <a:t> </a:t>
            </a:r>
            <a:r>
              <a:rPr lang="en-US" dirty="0" err="1"/>
              <a:t>dökülür</a:t>
            </a:r>
            <a:r>
              <a:rPr lang="en-US" dirty="0"/>
              <a:t>, </a:t>
            </a:r>
            <a:r>
              <a:rPr lang="en-US" dirty="0" err="1"/>
              <a:t>bandaj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45E15-C639-4A44-83DF-390BAA5A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895B0-3CC8-4D68-9B19-E17C122D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79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96AC8-B5BE-46C1-BC2A-381329BD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Baz </a:t>
            </a:r>
            <a:r>
              <a:rPr lang="en-GB" dirty="0" err="1"/>
              <a:t>yanığında</a:t>
            </a:r>
            <a:r>
              <a:rPr lang="en-GB" dirty="0"/>
              <a:t> ne </a:t>
            </a:r>
            <a:r>
              <a:rPr lang="en-GB" dirty="0" err="1"/>
              <a:t>yapılmalıdır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32EFB-FBE7-4B43-B363-32A07BC9F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soğuk</a:t>
            </a:r>
            <a:r>
              <a:rPr lang="en-US" dirty="0"/>
              <a:t> </a:t>
            </a:r>
            <a:r>
              <a:rPr lang="en-US" dirty="0" err="1"/>
              <a:t>suyla</a:t>
            </a:r>
            <a:r>
              <a:rPr lang="en-US" dirty="0"/>
              <a:t> </a:t>
            </a:r>
            <a:r>
              <a:rPr lang="en-US" dirty="0" err="1"/>
              <a:t>yıkanmalı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karbonatlı</a:t>
            </a:r>
            <a:r>
              <a:rPr lang="en-US" dirty="0"/>
              <a:t> </a:t>
            </a:r>
            <a:r>
              <a:rPr lang="en-US" dirty="0" err="1"/>
              <a:t>suyla</a:t>
            </a:r>
            <a:r>
              <a:rPr lang="en-US" dirty="0"/>
              <a:t> </a:t>
            </a:r>
            <a:r>
              <a:rPr lang="en-US" dirty="0" err="1"/>
              <a:t>saf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uzaklaştırılmalıdır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saf</a:t>
            </a:r>
            <a:r>
              <a:rPr lang="en-US" dirty="0"/>
              <a:t> </a:t>
            </a:r>
            <a:r>
              <a:rPr lang="en-US" dirty="0" err="1"/>
              <a:t>alkolle</a:t>
            </a:r>
            <a:r>
              <a:rPr lang="en-US" dirty="0"/>
              <a:t> </a:t>
            </a:r>
            <a:r>
              <a:rPr lang="en-US" dirty="0" err="1"/>
              <a:t>yıkanmalıdır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zayıf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çözeltisi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birkaç</a:t>
            </a:r>
            <a:r>
              <a:rPr lang="en-US" dirty="0"/>
              <a:t> </a:t>
            </a:r>
            <a:r>
              <a:rPr lang="en-US" dirty="0" err="1"/>
              <a:t>defa</a:t>
            </a:r>
            <a:r>
              <a:rPr lang="en-US" dirty="0"/>
              <a:t> </a:t>
            </a:r>
            <a:r>
              <a:rPr lang="en-US" dirty="0" err="1"/>
              <a:t>yıkanır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Tuzlu</a:t>
            </a:r>
            <a:r>
              <a:rPr lang="en-GB" dirty="0"/>
              <a:t> </a:t>
            </a:r>
            <a:r>
              <a:rPr lang="en-GB" dirty="0" err="1"/>
              <a:t>suya</a:t>
            </a:r>
            <a:r>
              <a:rPr lang="en-GB" dirty="0"/>
              <a:t> </a:t>
            </a:r>
            <a:r>
              <a:rPr lang="en-GB" dirty="0" err="1"/>
              <a:t>sirke</a:t>
            </a:r>
            <a:r>
              <a:rPr lang="en-GB" dirty="0"/>
              <a:t> </a:t>
            </a:r>
            <a:r>
              <a:rPr lang="en-GB" dirty="0" err="1"/>
              <a:t>damlatılarak</a:t>
            </a:r>
            <a:r>
              <a:rPr lang="en-GB" dirty="0"/>
              <a:t> </a:t>
            </a:r>
            <a:r>
              <a:rPr lang="en-GB" dirty="0" err="1"/>
              <a:t>yanık</a:t>
            </a:r>
            <a:r>
              <a:rPr lang="en-GB" dirty="0"/>
              <a:t> </a:t>
            </a:r>
            <a:r>
              <a:rPr lang="en-GB" dirty="0" err="1"/>
              <a:t>bölge</a:t>
            </a:r>
            <a:r>
              <a:rPr lang="en-GB" dirty="0"/>
              <a:t> </a:t>
            </a:r>
            <a:r>
              <a:rPr lang="en-GB" dirty="0" err="1"/>
              <a:t>bununla</a:t>
            </a:r>
            <a:r>
              <a:rPr lang="en-GB" dirty="0"/>
              <a:t> </a:t>
            </a:r>
            <a:r>
              <a:rPr lang="en-GB" dirty="0" err="1"/>
              <a:t>yıkanır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Bol</a:t>
            </a:r>
            <a:r>
              <a:rPr lang="en-US" dirty="0"/>
              <a:t> ve </a:t>
            </a:r>
            <a:r>
              <a:rPr lang="en-US" dirty="0" err="1"/>
              <a:t>temiz</a:t>
            </a:r>
            <a:r>
              <a:rPr lang="en-US" dirty="0"/>
              <a:t> </a:t>
            </a:r>
            <a:r>
              <a:rPr lang="en-US" dirty="0" err="1"/>
              <a:t>suyla</a:t>
            </a:r>
            <a:r>
              <a:rPr lang="en-US" dirty="0"/>
              <a:t> </a:t>
            </a:r>
            <a:r>
              <a:rPr lang="en-US" dirty="0" err="1"/>
              <a:t>yıkanır</a:t>
            </a:r>
            <a:r>
              <a:rPr lang="en-US" dirty="0"/>
              <a:t> ve </a:t>
            </a:r>
            <a:r>
              <a:rPr lang="en-US" dirty="0" err="1"/>
              <a:t>gazlı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bez </a:t>
            </a:r>
            <a:r>
              <a:rPr lang="en-US" dirty="0" err="1"/>
              <a:t>bastırılır</a:t>
            </a:r>
            <a:r>
              <a:rPr lang="en-US" dirty="0"/>
              <a:t>.</a:t>
            </a:r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D2FC6-B8A4-4376-A6F1-32E93D67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866A5-4873-496E-9AE6-B7112FF0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16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96AC8-B5BE-46C1-BC2A-381329BD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Baz </a:t>
            </a:r>
            <a:r>
              <a:rPr lang="en-GB" dirty="0" err="1"/>
              <a:t>yanığında</a:t>
            </a:r>
            <a:r>
              <a:rPr lang="en-GB" dirty="0"/>
              <a:t> ne </a:t>
            </a:r>
            <a:r>
              <a:rPr lang="en-GB" dirty="0" err="1"/>
              <a:t>yapılmalıdır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32EFB-FBE7-4B43-B363-32A07BC9F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soğuk</a:t>
            </a:r>
            <a:r>
              <a:rPr lang="en-US" dirty="0"/>
              <a:t> </a:t>
            </a:r>
            <a:r>
              <a:rPr lang="en-US" dirty="0" err="1"/>
              <a:t>suyla</a:t>
            </a:r>
            <a:r>
              <a:rPr lang="en-US" dirty="0"/>
              <a:t> </a:t>
            </a:r>
            <a:r>
              <a:rPr lang="en-US" dirty="0" err="1"/>
              <a:t>yıkanmalı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karbonatlı</a:t>
            </a:r>
            <a:r>
              <a:rPr lang="en-US" dirty="0"/>
              <a:t> </a:t>
            </a:r>
            <a:r>
              <a:rPr lang="en-US" dirty="0" err="1"/>
              <a:t>suyla</a:t>
            </a:r>
            <a:r>
              <a:rPr lang="en-US" dirty="0"/>
              <a:t> </a:t>
            </a:r>
            <a:r>
              <a:rPr lang="en-US" dirty="0" err="1"/>
              <a:t>saf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uzaklaştırılmalıdır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saf</a:t>
            </a:r>
            <a:r>
              <a:rPr lang="en-US" dirty="0"/>
              <a:t> </a:t>
            </a:r>
            <a:r>
              <a:rPr lang="en-US" dirty="0" err="1"/>
              <a:t>alkolle</a:t>
            </a:r>
            <a:r>
              <a:rPr lang="en-US" dirty="0"/>
              <a:t> </a:t>
            </a:r>
            <a:r>
              <a:rPr lang="en-US" dirty="0" err="1"/>
              <a:t>yıkanmalıdır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solidFill>
                  <a:srgbClr val="FF0000"/>
                </a:solidFill>
              </a:rPr>
              <a:t>Önce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sonra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çok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zayıf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organik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asit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çözeltisi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birkaç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defa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yıkanır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Tuzlu</a:t>
            </a:r>
            <a:r>
              <a:rPr lang="en-GB" dirty="0"/>
              <a:t> </a:t>
            </a:r>
            <a:r>
              <a:rPr lang="en-GB" dirty="0" err="1"/>
              <a:t>suya</a:t>
            </a:r>
            <a:r>
              <a:rPr lang="en-GB" dirty="0"/>
              <a:t> </a:t>
            </a:r>
            <a:r>
              <a:rPr lang="en-GB" dirty="0" err="1"/>
              <a:t>sirke</a:t>
            </a:r>
            <a:r>
              <a:rPr lang="en-GB" dirty="0"/>
              <a:t> </a:t>
            </a:r>
            <a:r>
              <a:rPr lang="en-GB" dirty="0" err="1"/>
              <a:t>damlatılarak</a:t>
            </a:r>
            <a:r>
              <a:rPr lang="en-GB" dirty="0"/>
              <a:t> </a:t>
            </a:r>
            <a:r>
              <a:rPr lang="en-GB" dirty="0" err="1"/>
              <a:t>yanık</a:t>
            </a:r>
            <a:r>
              <a:rPr lang="en-GB" dirty="0"/>
              <a:t> </a:t>
            </a:r>
            <a:r>
              <a:rPr lang="en-GB" dirty="0" err="1"/>
              <a:t>bölge</a:t>
            </a:r>
            <a:r>
              <a:rPr lang="en-GB" dirty="0"/>
              <a:t> </a:t>
            </a:r>
            <a:r>
              <a:rPr lang="en-GB" dirty="0" err="1"/>
              <a:t>bununla</a:t>
            </a:r>
            <a:r>
              <a:rPr lang="en-GB" dirty="0"/>
              <a:t> </a:t>
            </a:r>
            <a:r>
              <a:rPr lang="en-GB" dirty="0" err="1"/>
              <a:t>yıkanır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Bol</a:t>
            </a:r>
            <a:r>
              <a:rPr lang="en-US" dirty="0"/>
              <a:t> ve </a:t>
            </a:r>
            <a:r>
              <a:rPr lang="en-US" dirty="0" err="1"/>
              <a:t>temiz</a:t>
            </a:r>
            <a:r>
              <a:rPr lang="en-US" dirty="0"/>
              <a:t> </a:t>
            </a:r>
            <a:r>
              <a:rPr lang="en-US" dirty="0" err="1"/>
              <a:t>suyla</a:t>
            </a:r>
            <a:r>
              <a:rPr lang="en-US" dirty="0"/>
              <a:t> </a:t>
            </a:r>
            <a:r>
              <a:rPr lang="en-US" dirty="0" err="1"/>
              <a:t>yıkanır</a:t>
            </a:r>
            <a:r>
              <a:rPr lang="en-US" dirty="0"/>
              <a:t> ve </a:t>
            </a:r>
            <a:r>
              <a:rPr lang="en-US" dirty="0" err="1"/>
              <a:t>gazlı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bez </a:t>
            </a:r>
            <a:r>
              <a:rPr lang="en-US" dirty="0" err="1"/>
              <a:t>bastırılır</a:t>
            </a:r>
            <a:r>
              <a:rPr lang="en-US" dirty="0"/>
              <a:t>.</a:t>
            </a:r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D2FC6-B8A4-4376-A6F1-32E93D67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866A5-4873-496E-9AE6-B7112FF0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49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8E5F-463C-4146-B9D1-9A71E4557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</a:t>
            </a:r>
            <a:r>
              <a:rPr lang="en-GB" dirty="0" err="1"/>
              <a:t>Yangın</a:t>
            </a:r>
            <a:r>
              <a:rPr lang="en-GB" dirty="0"/>
              <a:t> </a:t>
            </a:r>
            <a:r>
              <a:rPr lang="en-GB" dirty="0" err="1"/>
              <a:t>sırasında</a:t>
            </a:r>
            <a:r>
              <a:rPr lang="en-GB" dirty="0"/>
              <a:t> </a:t>
            </a:r>
            <a:r>
              <a:rPr lang="en-GB" dirty="0" err="1"/>
              <a:t>kıyafeti</a:t>
            </a:r>
            <a:r>
              <a:rPr lang="en-GB" dirty="0"/>
              <a:t> </a:t>
            </a:r>
            <a:r>
              <a:rPr lang="en-GB" dirty="0" err="1"/>
              <a:t>tutuşan</a:t>
            </a:r>
            <a:r>
              <a:rPr lang="en-GB" dirty="0"/>
              <a:t> </a:t>
            </a:r>
            <a:r>
              <a:rPr lang="en-GB" dirty="0" err="1"/>
              <a:t>kişiye</a:t>
            </a:r>
            <a:r>
              <a:rPr lang="en-GB" dirty="0"/>
              <a:t> ne </a:t>
            </a:r>
            <a:r>
              <a:rPr lang="en-GB" dirty="0" err="1"/>
              <a:t>yapımalıdır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E1F8-CA6B-4660-A8B2-16D23FCC5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 err="1"/>
              <a:t>Ayakta</a:t>
            </a:r>
            <a:r>
              <a:rPr lang="en-GB" dirty="0"/>
              <a:t> </a:t>
            </a:r>
            <a:r>
              <a:rPr lang="en-GB" dirty="0" err="1"/>
              <a:t>durması</a:t>
            </a:r>
            <a:r>
              <a:rPr lang="en-GB" dirty="0"/>
              <a:t> </a:t>
            </a:r>
            <a:r>
              <a:rPr lang="en-GB" dirty="0" err="1"/>
              <a:t>sağlanmalıdır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Koşarak</a:t>
            </a:r>
            <a:r>
              <a:rPr lang="en-GB" dirty="0"/>
              <a:t> </a:t>
            </a:r>
            <a:r>
              <a:rPr lang="en-GB" dirty="0" err="1"/>
              <a:t>yangından</a:t>
            </a:r>
            <a:r>
              <a:rPr lang="en-GB" dirty="0"/>
              <a:t> </a:t>
            </a:r>
            <a:r>
              <a:rPr lang="en-GB" dirty="0" err="1"/>
              <a:t>kaçması</a:t>
            </a:r>
            <a:r>
              <a:rPr lang="en-GB" dirty="0"/>
              <a:t> </a:t>
            </a:r>
            <a:r>
              <a:rPr lang="en-GB" dirty="0" err="1"/>
              <a:t>sağlanmalıdır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battaniye</a:t>
            </a:r>
            <a:r>
              <a:rPr lang="en-US" dirty="0"/>
              <a:t> </a:t>
            </a:r>
            <a:r>
              <a:rPr lang="en-US" dirty="0" err="1"/>
              <a:t>örterek</a:t>
            </a:r>
            <a:r>
              <a:rPr lang="en-US" dirty="0"/>
              <a:t> </a:t>
            </a:r>
            <a:r>
              <a:rPr lang="en-US" dirty="0" err="1"/>
              <a:t>yere</a:t>
            </a:r>
            <a:r>
              <a:rPr lang="en-US" dirty="0"/>
              <a:t> </a:t>
            </a:r>
            <a:r>
              <a:rPr lang="en-US" dirty="0" err="1"/>
              <a:t>yatırılmalıdır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Karbonatlı</a:t>
            </a:r>
            <a:r>
              <a:rPr lang="en-US" dirty="0"/>
              <a:t> </a:t>
            </a:r>
            <a:r>
              <a:rPr lang="en-US" dirty="0" err="1"/>
              <a:t>suyla</a:t>
            </a:r>
            <a:r>
              <a:rPr lang="en-US" dirty="0"/>
              <a:t> </a:t>
            </a:r>
            <a:r>
              <a:rPr lang="en-US" dirty="0" err="1"/>
              <a:t>ateş</a:t>
            </a:r>
            <a:r>
              <a:rPr lang="en-US" dirty="0"/>
              <a:t> </a:t>
            </a:r>
            <a:r>
              <a:rPr lang="en-US" dirty="0" err="1"/>
              <a:t>söndürülmeye</a:t>
            </a:r>
            <a:r>
              <a:rPr lang="en-US" dirty="0"/>
              <a:t> </a:t>
            </a:r>
            <a:r>
              <a:rPr lang="en-US" dirty="0" err="1"/>
              <a:t>çalışılmalıdır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Seyreltik</a:t>
            </a:r>
            <a:r>
              <a:rPr lang="en-US" dirty="0"/>
              <a:t>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solüsyonla</a:t>
            </a:r>
            <a:r>
              <a:rPr lang="en-US" dirty="0"/>
              <a:t> </a:t>
            </a:r>
            <a:r>
              <a:rPr lang="en-US" dirty="0" err="1"/>
              <a:t>alevler</a:t>
            </a:r>
            <a:r>
              <a:rPr lang="en-US" dirty="0"/>
              <a:t> </a:t>
            </a:r>
            <a:r>
              <a:rPr lang="en-US" dirty="0" err="1"/>
              <a:t>bastırılmaya</a:t>
            </a:r>
            <a:r>
              <a:rPr lang="en-US" dirty="0"/>
              <a:t> </a:t>
            </a:r>
            <a:r>
              <a:rPr lang="en-US" dirty="0" err="1"/>
              <a:t>çalışılmalıdır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9C815-E189-483F-A6DC-1BD14582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49C4-9903-4B6D-ADBD-4E19B56E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51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8E5F-463C-4146-B9D1-9A71E4557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</a:t>
            </a:r>
            <a:r>
              <a:rPr lang="en-GB" dirty="0" err="1"/>
              <a:t>Yangın</a:t>
            </a:r>
            <a:r>
              <a:rPr lang="en-GB" dirty="0"/>
              <a:t> </a:t>
            </a:r>
            <a:r>
              <a:rPr lang="en-GB" dirty="0" err="1"/>
              <a:t>sırasında</a:t>
            </a:r>
            <a:r>
              <a:rPr lang="en-GB" dirty="0"/>
              <a:t> </a:t>
            </a:r>
            <a:r>
              <a:rPr lang="en-GB" dirty="0" err="1"/>
              <a:t>kıyafeti</a:t>
            </a:r>
            <a:r>
              <a:rPr lang="en-GB" dirty="0"/>
              <a:t> </a:t>
            </a:r>
            <a:r>
              <a:rPr lang="en-GB" dirty="0" err="1"/>
              <a:t>tutuşan</a:t>
            </a:r>
            <a:r>
              <a:rPr lang="en-GB" dirty="0"/>
              <a:t> </a:t>
            </a:r>
            <a:r>
              <a:rPr lang="en-GB" dirty="0" err="1"/>
              <a:t>kişiye</a:t>
            </a:r>
            <a:r>
              <a:rPr lang="en-GB" dirty="0"/>
              <a:t> ne </a:t>
            </a:r>
            <a:r>
              <a:rPr lang="en-GB" dirty="0" err="1"/>
              <a:t>yapımalıdır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E1F8-CA6B-4660-A8B2-16D23FCC5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 err="1"/>
              <a:t>Ayakta</a:t>
            </a:r>
            <a:r>
              <a:rPr lang="en-GB" dirty="0"/>
              <a:t> </a:t>
            </a:r>
            <a:r>
              <a:rPr lang="en-GB" dirty="0" err="1"/>
              <a:t>durması</a:t>
            </a:r>
            <a:r>
              <a:rPr lang="en-GB" dirty="0"/>
              <a:t> </a:t>
            </a:r>
            <a:r>
              <a:rPr lang="en-GB" dirty="0" err="1"/>
              <a:t>sağlanmalıdır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Koşarak</a:t>
            </a:r>
            <a:r>
              <a:rPr lang="en-GB" dirty="0"/>
              <a:t> </a:t>
            </a:r>
            <a:r>
              <a:rPr lang="en-GB" dirty="0" err="1"/>
              <a:t>yangından</a:t>
            </a:r>
            <a:r>
              <a:rPr lang="en-GB" dirty="0"/>
              <a:t> </a:t>
            </a:r>
            <a:r>
              <a:rPr lang="en-GB" dirty="0" err="1"/>
              <a:t>kaçması</a:t>
            </a:r>
            <a:r>
              <a:rPr lang="en-GB" dirty="0"/>
              <a:t> </a:t>
            </a:r>
            <a:r>
              <a:rPr lang="en-GB" dirty="0" err="1"/>
              <a:t>sağlanmalıdır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solidFill>
                  <a:srgbClr val="FF0000"/>
                </a:solidFill>
              </a:rPr>
              <a:t>Üzerine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battaniye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örterek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yere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yatırılmalıdır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Karbonatlı</a:t>
            </a:r>
            <a:r>
              <a:rPr lang="en-US" dirty="0"/>
              <a:t> </a:t>
            </a:r>
            <a:r>
              <a:rPr lang="en-US" dirty="0" err="1"/>
              <a:t>suyla</a:t>
            </a:r>
            <a:r>
              <a:rPr lang="en-US" dirty="0"/>
              <a:t> </a:t>
            </a:r>
            <a:r>
              <a:rPr lang="en-US" dirty="0" err="1"/>
              <a:t>ateş</a:t>
            </a:r>
            <a:r>
              <a:rPr lang="en-US" dirty="0"/>
              <a:t> </a:t>
            </a:r>
            <a:r>
              <a:rPr lang="en-US" dirty="0" err="1"/>
              <a:t>söndürülmeye</a:t>
            </a:r>
            <a:r>
              <a:rPr lang="en-US" dirty="0"/>
              <a:t> </a:t>
            </a:r>
            <a:r>
              <a:rPr lang="en-US" dirty="0" err="1"/>
              <a:t>çalışılmalıdır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Seyreltik</a:t>
            </a:r>
            <a:r>
              <a:rPr lang="en-US" dirty="0"/>
              <a:t>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solüsyonla</a:t>
            </a:r>
            <a:r>
              <a:rPr lang="en-US" dirty="0"/>
              <a:t> </a:t>
            </a:r>
            <a:r>
              <a:rPr lang="en-US" dirty="0" err="1"/>
              <a:t>alevler</a:t>
            </a:r>
            <a:r>
              <a:rPr lang="en-US" dirty="0"/>
              <a:t> </a:t>
            </a:r>
            <a:r>
              <a:rPr lang="en-US" dirty="0" err="1"/>
              <a:t>bastırılmaya</a:t>
            </a:r>
            <a:r>
              <a:rPr lang="en-US" dirty="0"/>
              <a:t> </a:t>
            </a:r>
            <a:r>
              <a:rPr lang="en-US" dirty="0" err="1"/>
              <a:t>çalışılmalıdır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9C815-E189-483F-A6DC-1BD14582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49C4-9903-4B6D-ADBD-4E19B56E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2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2F48-3974-46CA-8FBE-46780804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n-US" sz="3600" dirty="0" err="1"/>
              <a:t>Laboratuvar</a:t>
            </a:r>
            <a:r>
              <a:rPr lang="en-US" sz="3600" dirty="0"/>
              <a:t> </a:t>
            </a:r>
            <a:r>
              <a:rPr lang="en-US" sz="3600" dirty="0" err="1"/>
              <a:t>Genel</a:t>
            </a:r>
            <a:r>
              <a:rPr lang="en-US" sz="3600" dirty="0"/>
              <a:t> </a:t>
            </a:r>
            <a:r>
              <a:rPr lang="en-US" sz="3600" dirty="0" err="1"/>
              <a:t>Kuralları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9052E-89EE-48D5-B04D-84C3EF0F5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8542"/>
            <a:ext cx="10515600" cy="5188421"/>
          </a:xfrm>
        </p:spPr>
        <p:txBody>
          <a:bodyPr>
            <a:normAutofit/>
          </a:bodyPr>
          <a:lstStyle/>
          <a:p>
            <a:r>
              <a:rPr lang="en-GB" dirty="0" err="1"/>
              <a:t>Asla</a:t>
            </a:r>
            <a:r>
              <a:rPr lang="en-GB" dirty="0"/>
              <a:t> </a:t>
            </a:r>
            <a:r>
              <a:rPr lang="en-GB" dirty="0" err="1"/>
              <a:t>puar</a:t>
            </a:r>
            <a:r>
              <a:rPr lang="en-GB" dirty="0"/>
              <a:t> </a:t>
            </a:r>
            <a:r>
              <a:rPr lang="en-GB" dirty="0" err="1"/>
              <a:t>yerne</a:t>
            </a:r>
            <a:r>
              <a:rPr lang="en-GB" dirty="0"/>
              <a:t> </a:t>
            </a:r>
            <a:r>
              <a:rPr lang="en-GB" dirty="0" err="1"/>
              <a:t>ağzınızı</a:t>
            </a:r>
            <a:r>
              <a:rPr lang="en-GB" dirty="0"/>
              <a:t> </a:t>
            </a:r>
            <a:r>
              <a:rPr lang="en-GB" dirty="0" err="1"/>
              <a:t>kullanarak</a:t>
            </a:r>
            <a:r>
              <a:rPr lang="en-GB" dirty="0"/>
              <a:t> </a:t>
            </a:r>
            <a:r>
              <a:rPr lang="en-GB" dirty="0" err="1"/>
              <a:t>sıvı</a:t>
            </a:r>
            <a:r>
              <a:rPr lang="en-GB" dirty="0"/>
              <a:t> </a:t>
            </a:r>
            <a:r>
              <a:rPr lang="en-GB" dirty="0" err="1"/>
              <a:t>transferi</a:t>
            </a:r>
            <a:r>
              <a:rPr lang="en-GB" dirty="0"/>
              <a:t> </a:t>
            </a:r>
            <a:r>
              <a:rPr lang="en-GB" dirty="0" err="1"/>
              <a:t>yapmayınız</a:t>
            </a:r>
            <a:endParaRPr lang="en-GB" dirty="0"/>
          </a:p>
          <a:p>
            <a:r>
              <a:rPr lang="en-GB" dirty="0" err="1"/>
              <a:t>Aslla</a:t>
            </a:r>
            <a:r>
              <a:rPr lang="en-GB" dirty="0"/>
              <a:t> </a:t>
            </a:r>
            <a:r>
              <a:rPr lang="en-GB" dirty="0" err="1"/>
              <a:t>hiçbir</a:t>
            </a:r>
            <a:r>
              <a:rPr lang="en-GB" dirty="0"/>
              <a:t> </a:t>
            </a:r>
            <a:r>
              <a:rPr lang="en-GB" dirty="0" err="1"/>
              <a:t>kimyasal</a:t>
            </a:r>
            <a:r>
              <a:rPr lang="en-GB" dirty="0"/>
              <a:t> veya </a:t>
            </a:r>
            <a:r>
              <a:rPr lang="en-GB" dirty="0" err="1"/>
              <a:t>biyolojik</a:t>
            </a:r>
            <a:r>
              <a:rPr lang="en-GB" dirty="0"/>
              <a:t> </a:t>
            </a:r>
            <a:r>
              <a:rPr lang="en-GB" dirty="0" err="1"/>
              <a:t>maddeyi</a:t>
            </a:r>
            <a:r>
              <a:rPr lang="en-GB" dirty="0"/>
              <a:t> </a:t>
            </a:r>
            <a:r>
              <a:rPr lang="en-GB" dirty="0" err="1"/>
              <a:t>köpük</a:t>
            </a:r>
            <a:r>
              <a:rPr lang="en-GB" dirty="0"/>
              <a:t> </a:t>
            </a:r>
            <a:r>
              <a:rPr lang="en-GB" dirty="0" err="1"/>
              <a:t>oluşturacak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şiddetli</a:t>
            </a:r>
            <a:r>
              <a:rPr lang="en-GB" dirty="0"/>
              <a:t> veya </a:t>
            </a:r>
            <a:r>
              <a:rPr lang="en-GB" dirty="0" err="1"/>
              <a:t>sert</a:t>
            </a:r>
            <a:r>
              <a:rPr lang="en-GB" dirty="0"/>
              <a:t> </a:t>
            </a:r>
            <a:r>
              <a:rPr lang="en-GB" dirty="0" err="1"/>
              <a:t>karıştırmayınız</a:t>
            </a:r>
            <a:endParaRPr lang="en-GB" dirty="0"/>
          </a:p>
          <a:p>
            <a:r>
              <a:rPr lang="en-GB" dirty="0" err="1"/>
              <a:t>Hastadan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alırken</a:t>
            </a:r>
            <a:r>
              <a:rPr lang="en-GB" dirty="0"/>
              <a:t> KKD </a:t>
            </a:r>
            <a:r>
              <a:rPr lang="en-GB" dirty="0" err="1"/>
              <a:t>kullanımızı</a:t>
            </a:r>
            <a:r>
              <a:rPr lang="en-GB" dirty="0"/>
              <a:t> </a:t>
            </a:r>
            <a:r>
              <a:rPr lang="en-GB" dirty="0" err="1"/>
              <a:t>ihmall</a:t>
            </a:r>
            <a:r>
              <a:rPr lang="en-GB" dirty="0"/>
              <a:t> </a:t>
            </a:r>
            <a:r>
              <a:rPr lang="en-GB" dirty="0" err="1"/>
              <a:t>etmeyiniz</a:t>
            </a:r>
            <a:endParaRPr lang="en-GB" dirty="0"/>
          </a:p>
          <a:p>
            <a:r>
              <a:rPr lang="en-GB" dirty="0"/>
              <a:t>Her hasta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yeni</a:t>
            </a:r>
            <a:r>
              <a:rPr lang="en-GB" dirty="0"/>
              <a:t> </a:t>
            </a:r>
            <a:r>
              <a:rPr lang="en-GB" dirty="0" err="1"/>
              <a:t>eldiven</a:t>
            </a:r>
            <a:r>
              <a:rPr lang="en-GB" dirty="0"/>
              <a:t> </a:t>
            </a:r>
            <a:r>
              <a:rPr lang="en-GB" dirty="0" err="1"/>
              <a:t>kullanınız</a:t>
            </a:r>
            <a:r>
              <a:rPr lang="en-GB" dirty="0"/>
              <a:t>, </a:t>
            </a:r>
            <a:r>
              <a:rPr lang="en-GB" dirty="0" err="1"/>
              <a:t>eldiven</a:t>
            </a:r>
            <a:r>
              <a:rPr lang="en-GB" dirty="0"/>
              <a:t> </a:t>
            </a:r>
            <a:r>
              <a:rPr lang="en-GB" dirty="0" err="1"/>
              <a:t>değişiminde</a:t>
            </a:r>
            <a:r>
              <a:rPr lang="en-GB" dirty="0"/>
              <a:t> </a:t>
            </a:r>
            <a:r>
              <a:rPr lang="en-GB" dirty="0" err="1"/>
              <a:t>ellerinizi</a:t>
            </a:r>
            <a:r>
              <a:rPr lang="en-GB" dirty="0"/>
              <a:t> </a:t>
            </a:r>
            <a:r>
              <a:rPr lang="en-GB" dirty="0" err="1"/>
              <a:t>aşınıdırcı</a:t>
            </a:r>
            <a:r>
              <a:rPr lang="en-GB" dirty="0"/>
              <a:t> </a:t>
            </a:r>
            <a:r>
              <a:rPr lang="en-GB" dirty="0" err="1"/>
              <a:t>olmayan</a:t>
            </a:r>
            <a:r>
              <a:rPr lang="en-GB" dirty="0"/>
              <a:t> </a:t>
            </a:r>
            <a:r>
              <a:rPr lang="en-GB" dirty="0" err="1"/>
              <a:t>yumuşak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sabunla</a:t>
            </a:r>
            <a:r>
              <a:rPr lang="en-GB" dirty="0"/>
              <a:t> </a:t>
            </a:r>
            <a:r>
              <a:rPr lang="en-GB" dirty="0" err="1"/>
              <a:t>yıkayınız</a:t>
            </a:r>
            <a:endParaRPr lang="en-GB" dirty="0"/>
          </a:p>
          <a:p>
            <a:r>
              <a:rPr lang="en-GB" dirty="0" err="1"/>
              <a:t>Biyolojik</a:t>
            </a:r>
            <a:r>
              <a:rPr lang="en-GB" dirty="0"/>
              <a:t> veya </a:t>
            </a:r>
            <a:r>
              <a:rPr lang="en-GB" dirty="0" err="1"/>
              <a:t>kimyasal</a:t>
            </a:r>
            <a:r>
              <a:rPr lang="en-GB" dirty="0"/>
              <a:t> </a:t>
            </a:r>
            <a:r>
              <a:rPr lang="en-GB" dirty="0" err="1"/>
              <a:t>maddelerin</a:t>
            </a:r>
            <a:r>
              <a:rPr lang="en-GB" dirty="0"/>
              <a:t> </a:t>
            </a:r>
            <a:r>
              <a:rPr lang="en-GB" dirty="0" err="1"/>
              <a:t>transferlerinde</a:t>
            </a:r>
            <a:r>
              <a:rPr lang="en-GB" dirty="0"/>
              <a:t> </a:t>
            </a:r>
            <a:r>
              <a:rPr lang="en-GB" dirty="0" err="1"/>
              <a:t>oluşabilecek</a:t>
            </a:r>
            <a:r>
              <a:rPr lang="en-GB" dirty="0"/>
              <a:t> </a:t>
            </a:r>
            <a:r>
              <a:rPr lang="en-GB" dirty="0" err="1"/>
              <a:t>sıçrama</a:t>
            </a:r>
            <a:r>
              <a:rPr lang="en-GB" dirty="0"/>
              <a:t> </a:t>
            </a:r>
            <a:r>
              <a:rPr lang="en-GB" dirty="0" err="1"/>
              <a:t>kazalarına</a:t>
            </a:r>
            <a:r>
              <a:rPr lang="en-GB" dirty="0"/>
              <a:t> </a:t>
            </a:r>
            <a:r>
              <a:rPr lang="en-GB" dirty="0" err="1"/>
              <a:t>karşın</a:t>
            </a:r>
            <a:r>
              <a:rPr lang="en-GB" dirty="0"/>
              <a:t> </a:t>
            </a:r>
            <a:r>
              <a:rPr lang="en-GB" dirty="0" err="1"/>
              <a:t>yüz</a:t>
            </a:r>
            <a:r>
              <a:rPr lang="en-GB" dirty="0"/>
              <a:t> </a:t>
            </a:r>
            <a:r>
              <a:rPr lang="en-GB" dirty="0" err="1"/>
              <a:t>siperliği</a:t>
            </a:r>
            <a:r>
              <a:rPr lang="en-GB" dirty="0"/>
              <a:t> </a:t>
            </a:r>
            <a:r>
              <a:rPr lang="en-GB" dirty="0" err="1"/>
              <a:t>kullanınız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88451-89C5-4D8A-A3B4-657DB877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F6F0A-091F-42B4-BC0C-B14260B8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7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27D-591B-4DB8-85DE-479CD4FA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129B9-1437-485A-B2FC-84BD9D3E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Mümkünse</a:t>
            </a:r>
            <a:r>
              <a:rPr lang="en-US" dirty="0"/>
              <a:t> </a:t>
            </a:r>
            <a:r>
              <a:rPr lang="en-US" dirty="0" err="1"/>
              <a:t>enjektör</a:t>
            </a:r>
            <a:r>
              <a:rPr lang="en-US" dirty="0"/>
              <a:t> </a:t>
            </a:r>
            <a:r>
              <a:rPr lang="en-US" dirty="0" err="1"/>
              <a:t>kullanmayınız</a:t>
            </a:r>
            <a:r>
              <a:rPr lang="en-US" dirty="0"/>
              <a:t>, </a:t>
            </a:r>
            <a:r>
              <a:rPr lang="en-US" dirty="0" err="1"/>
              <a:t>vacumlu</a:t>
            </a:r>
            <a:r>
              <a:rPr lang="en-US" dirty="0"/>
              <a:t> </a:t>
            </a:r>
            <a:r>
              <a:rPr lang="en-US" dirty="0" err="1"/>
              <a:t>tüpler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çalışınız</a:t>
            </a:r>
            <a:r>
              <a:rPr lang="en-US" dirty="0"/>
              <a:t>, </a:t>
            </a:r>
            <a:r>
              <a:rPr lang="en-US" dirty="0" err="1"/>
              <a:t>iğneleri</a:t>
            </a:r>
            <a:r>
              <a:rPr lang="en-US" dirty="0"/>
              <a:t> </a:t>
            </a:r>
            <a:r>
              <a:rPr lang="en-US" dirty="0" err="1"/>
              <a:t>sert</a:t>
            </a:r>
            <a:r>
              <a:rPr lang="en-US" dirty="0"/>
              <a:t> </a:t>
            </a:r>
            <a:r>
              <a:rPr lang="en-US" dirty="0" err="1"/>
              <a:t>kaplar</a:t>
            </a:r>
            <a:r>
              <a:rPr lang="en-US" dirty="0"/>
              <a:t> </a:t>
            </a:r>
            <a:r>
              <a:rPr lang="en-US" dirty="0" err="1"/>
              <a:t>içine</a:t>
            </a:r>
            <a:r>
              <a:rPr lang="en-US" dirty="0"/>
              <a:t> el </a:t>
            </a:r>
            <a:r>
              <a:rPr lang="en-US" dirty="0" err="1"/>
              <a:t>değdirmeden</a:t>
            </a:r>
            <a:r>
              <a:rPr lang="en-US" dirty="0"/>
              <a:t> </a:t>
            </a:r>
            <a:r>
              <a:rPr lang="en-US" dirty="0" err="1"/>
              <a:t>atınız</a:t>
            </a:r>
            <a:r>
              <a:rPr lang="en-US" dirty="0"/>
              <a:t>.</a:t>
            </a:r>
          </a:p>
          <a:p>
            <a:r>
              <a:rPr lang="en-US" dirty="0" err="1"/>
              <a:t>Kesici</a:t>
            </a:r>
            <a:r>
              <a:rPr lang="en-US" dirty="0"/>
              <a:t> </a:t>
            </a:r>
            <a:r>
              <a:rPr lang="en-US" dirty="0" err="1"/>
              <a:t>aletleri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prosedürlere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dikkatli</a:t>
            </a:r>
            <a:r>
              <a:rPr lang="en-US" dirty="0"/>
              <a:t> </a:t>
            </a:r>
            <a:r>
              <a:rPr lang="en-US" dirty="0" err="1"/>
              <a:t>atınız</a:t>
            </a:r>
            <a:r>
              <a:rPr lang="en-US" dirty="0"/>
              <a:t>.</a:t>
            </a:r>
          </a:p>
          <a:p>
            <a:r>
              <a:rPr lang="en-US" dirty="0" err="1"/>
              <a:t>İnfeksiyon</a:t>
            </a:r>
            <a:r>
              <a:rPr lang="en-US" dirty="0"/>
              <a:t> </a:t>
            </a:r>
            <a:r>
              <a:rPr lang="en-US" dirty="0" err="1"/>
              <a:t>potansiyeli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örnekleri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işlem</a:t>
            </a:r>
            <a:r>
              <a:rPr lang="en-US" dirty="0"/>
              <a:t> </a:t>
            </a:r>
            <a:r>
              <a:rPr lang="en-US" dirty="0" err="1"/>
              <a:t>yaparken</a:t>
            </a:r>
            <a:r>
              <a:rPr lang="en-US" dirty="0"/>
              <a:t> </a:t>
            </a:r>
            <a:r>
              <a:rPr lang="en-US" dirty="0" err="1"/>
              <a:t>koruyucu</a:t>
            </a:r>
            <a:r>
              <a:rPr lang="en-US" dirty="0"/>
              <a:t> </a:t>
            </a:r>
            <a:r>
              <a:rPr lang="en-US" dirty="0" err="1"/>
              <a:t>elbise</a:t>
            </a:r>
            <a:r>
              <a:rPr lang="en-US" dirty="0"/>
              <a:t> </a:t>
            </a:r>
            <a:r>
              <a:rPr lang="en-US" dirty="0" err="1"/>
              <a:t>giyiniz</a:t>
            </a:r>
            <a:r>
              <a:rPr lang="en-US" dirty="0"/>
              <a:t> ve </a:t>
            </a:r>
            <a:r>
              <a:rPr lang="en-US" dirty="0" err="1"/>
              <a:t>laboratuvardan</a:t>
            </a:r>
            <a:r>
              <a:rPr lang="en-US" dirty="0"/>
              <a:t> </a:t>
            </a:r>
            <a:r>
              <a:rPr lang="en-US" dirty="0" err="1"/>
              <a:t>çıkarken</a:t>
            </a:r>
            <a:r>
              <a:rPr lang="en-US" dirty="0"/>
              <a:t> </a:t>
            </a:r>
            <a:r>
              <a:rPr lang="en-US" dirty="0" err="1"/>
              <a:t>çıkarınız</a:t>
            </a:r>
            <a:endParaRPr lang="en-US" dirty="0"/>
          </a:p>
          <a:p>
            <a:r>
              <a:rPr lang="en-US" dirty="0" err="1"/>
              <a:t>Kullanımdan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bütün</a:t>
            </a:r>
            <a:r>
              <a:rPr lang="en-US" dirty="0"/>
              <a:t> </a:t>
            </a:r>
            <a:r>
              <a:rPr lang="en-US" dirty="0" err="1"/>
              <a:t>yüzeyleri</a:t>
            </a:r>
            <a:r>
              <a:rPr lang="en-US" dirty="0"/>
              <a:t> ve </a:t>
            </a:r>
            <a:r>
              <a:rPr lang="en-US" dirty="0" err="1"/>
              <a:t>tekrar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aletleri</a:t>
            </a:r>
            <a:r>
              <a:rPr lang="en-US" dirty="0"/>
              <a:t> </a:t>
            </a:r>
            <a:r>
              <a:rPr lang="en-US" dirty="0" err="1"/>
              <a:t>hastane</a:t>
            </a:r>
            <a:r>
              <a:rPr lang="en-US" dirty="0"/>
              <a:t> </a:t>
            </a:r>
            <a:r>
              <a:rPr lang="en-US" dirty="0" err="1"/>
              <a:t>dezenfektanları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dekontamine</a:t>
            </a:r>
            <a:r>
              <a:rPr lang="en-US" dirty="0"/>
              <a:t> </a:t>
            </a:r>
            <a:r>
              <a:rPr lang="en-US" dirty="0" err="1"/>
              <a:t>ediniz</a:t>
            </a:r>
            <a:endParaRPr lang="en-US" dirty="0"/>
          </a:p>
          <a:p>
            <a:r>
              <a:rPr lang="en-US" dirty="0" err="1"/>
              <a:t>Santrifüjlemeden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tüplerin</a:t>
            </a:r>
            <a:r>
              <a:rPr lang="en-US" dirty="0"/>
              <a:t> </a:t>
            </a:r>
            <a:r>
              <a:rPr lang="en-US" dirty="0" err="1"/>
              <a:t>çatlak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 </a:t>
            </a:r>
            <a:r>
              <a:rPr lang="en-US" dirty="0" err="1"/>
              <a:t>olmadıklarını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ediniz</a:t>
            </a:r>
            <a:r>
              <a:rPr lang="en-US" dirty="0"/>
              <a:t>.</a:t>
            </a:r>
          </a:p>
          <a:p>
            <a:r>
              <a:rPr lang="en-US" dirty="0" err="1">
                <a:effectLst/>
                <a:latin typeface="Arial" panose="020B0604020202020204" pitchFamily="34" charset="0"/>
              </a:rPr>
              <a:t>Boşaltılmış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tüpleri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veya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infeksiyonyapıcı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materyalleri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ortalıkta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veya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etiketsiz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bırakmayınız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129B2-CDDB-49BF-AEED-C6637DEA9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7112C-DF17-422F-B77A-7ED89FB1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4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E0983-9692-4FD4-A949-48F97C5B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345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buFont typeface="Arial" panose="020B0604020202020204" pitchFamily="34" charset="0"/>
            </a:pPr>
            <a:r>
              <a:rPr lang="en-US" sz="3600" dirty="0"/>
              <a:t>LABORATUAR ÇALIŞMALARINDA OLUŞABİLECEK KAZALAR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4ABB-42D0-4915-A3AE-A9B9F3ED0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1470"/>
            <a:ext cx="10515600" cy="5225493"/>
          </a:xfrm>
        </p:spPr>
        <p:txBody>
          <a:bodyPr/>
          <a:lstStyle/>
          <a:p>
            <a:r>
              <a:rPr lang="tr-TR" sz="2800" dirty="0"/>
              <a:t>Asit yanıkları</a:t>
            </a:r>
            <a:endParaRPr lang="en-GB" dirty="0"/>
          </a:p>
          <a:p>
            <a:r>
              <a:rPr lang="tr-TR" sz="2800" dirty="0"/>
              <a:t>Baz yanıkları</a:t>
            </a:r>
            <a:endParaRPr lang="en-GB" sz="2800" dirty="0"/>
          </a:p>
          <a:p>
            <a:r>
              <a:rPr lang="tr-TR" sz="2800" dirty="0"/>
              <a:t>Fiziksel şoklar</a:t>
            </a:r>
            <a:endParaRPr lang="en-GB" dirty="0"/>
          </a:p>
          <a:p>
            <a:r>
              <a:rPr lang="tr-TR" sz="2800" dirty="0"/>
              <a:t>Elektrik şokları</a:t>
            </a:r>
            <a:endParaRPr lang="en-GB" sz="2800" dirty="0"/>
          </a:p>
          <a:p>
            <a:r>
              <a:rPr lang="tr-TR" sz="2800" dirty="0"/>
              <a:t>Yangınlar</a:t>
            </a:r>
            <a:endParaRPr lang="en-GB" dirty="0"/>
          </a:p>
          <a:p>
            <a:r>
              <a:rPr lang="tr-TR" sz="2800" dirty="0"/>
              <a:t>Patlamalar</a:t>
            </a:r>
            <a:endParaRPr lang="en-GB" sz="2800" dirty="0"/>
          </a:p>
          <a:p>
            <a:r>
              <a:rPr lang="tr-TR" sz="2800" dirty="0"/>
              <a:t>Yanıklar</a:t>
            </a:r>
            <a:endParaRPr lang="en-GB" dirty="0"/>
          </a:p>
          <a:p>
            <a:r>
              <a:rPr lang="tr-TR" sz="2800" dirty="0"/>
              <a:t>Kesikler</a:t>
            </a:r>
            <a:endParaRPr lang="en-GB" sz="2800" dirty="0"/>
          </a:p>
          <a:p>
            <a:r>
              <a:rPr lang="tr-TR" sz="2800" dirty="0"/>
              <a:t>Zehirlenmeler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D3948-64FC-42B6-BDF6-B8731CDF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F5783-502E-45D9-91C3-1C9486E7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2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1C8B-CCB8-43EA-9CD1-4DD7C621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n-GB" sz="3600" dirty="0" err="1"/>
              <a:t>Asit</a:t>
            </a:r>
            <a:r>
              <a:rPr lang="en-GB" sz="3600" dirty="0"/>
              <a:t> </a:t>
            </a:r>
            <a:r>
              <a:rPr lang="en-GB" sz="3600" dirty="0" err="1"/>
              <a:t>Yanığı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4036E-AE7E-48FB-8F23-AE365A479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Yanan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sodalı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sıcak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birkaç</a:t>
            </a:r>
            <a:r>
              <a:rPr lang="en-US" dirty="0"/>
              <a:t> </a:t>
            </a:r>
            <a:r>
              <a:rPr lang="en-US" dirty="0" err="1"/>
              <a:t>defa</a:t>
            </a:r>
            <a:r>
              <a:rPr lang="en-US" dirty="0"/>
              <a:t> </a:t>
            </a:r>
            <a:r>
              <a:rPr lang="en-US" dirty="0" err="1"/>
              <a:t>yıkanmalıdır</a:t>
            </a:r>
            <a:r>
              <a:rPr lang="en-US" dirty="0"/>
              <a:t>.</a:t>
            </a:r>
          </a:p>
          <a:p>
            <a:r>
              <a:rPr lang="en-US" dirty="0" err="1"/>
              <a:t>Yanık</a:t>
            </a:r>
            <a:r>
              <a:rPr lang="en-US" dirty="0"/>
              <a:t> </a:t>
            </a:r>
            <a:r>
              <a:rPr lang="en-US" dirty="0" err="1"/>
              <a:t>vücutta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yanık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yanık</a:t>
            </a:r>
            <a:r>
              <a:rPr lang="en-US" dirty="0"/>
              <a:t> </a:t>
            </a:r>
            <a:r>
              <a:rPr lang="en-US" dirty="0" err="1"/>
              <a:t>merhemi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vazelin</a:t>
            </a:r>
            <a:r>
              <a:rPr lang="en-US" dirty="0"/>
              <a:t> </a:t>
            </a:r>
            <a:r>
              <a:rPr lang="en-US" dirty="0" err="1"/>
              <a:t>sürülmeli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%1’lik </a:t>
            </a:r>
            <a:r>
              <a:rPr lang="en-US" dirty="0" err="1"/>
              <a:t>sodyum</a:t>
            </a:r>
            <a:r>
              <a:rPr lang="en-US" dirty="0"/>
              <a:t> </a:t>
            </a:r>
            <a:r>
              <a:rPr lang="en-US" dirty="0" err="1"/>
              <a:t>karbonat</a:t>
            </a:r>
            <a:r>
              <a:rPr lang="en-US" dirty="0"/>
              <a:t> </a:t>
            </a:r>
            <a:r>
              <a:rPr lang="en-US" dirty="0" err="1"/>
              <a:t>çözeltisine</a:t>
            </a:r>
            <a:r>
              <a:rPr lang="en-US" dirty="0"/>
              <a:t> </a:t>
            </a:r>
            <a:r>
              <a:rPr lang="en-US" dirty="0" err="1"/>
              <a:t>batırılmış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sargı</a:t>
            </a:r>
            <a:r>
              <a:rPr lang="en-US" dirty="0"/>
              <a:t> </a:t>
            </a:r>
            <a:r>
              <a:rPr lang="en-US" dirty="0" err="1"/>
              <a:t>bezi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sarılmalıdır</a:t>
            </a:r>
            <a:r>
              <a:rPr lang="en-US" dirty="0"/>
              <a:t>.</a:t>
            </a:r>
          </a:p>
          <a:p>
            <a:r>
              <a:rPr lang="en-US" dirty="0" err="1"/>
              <a:t>Yanık</a:t>
            </a:r>
            <a:r>
              <a:rPr lang="en-US" dirty="0"/>
              <a:t> </a:t>
            </a:r>
            <a:r>
              <a:rPr lang="en-US" dirty="0" err="1"/>
              <a:t>elbisede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sodalı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birkaç</a:t>
            </a:r>
            <a:r>
              <a:rPr lang="en-US" dirty="0"/>
              <a:t> </a:t>
            </a:r>
            <a:r>
              <a:rPr lang="en-US" dirty="0" err="1"/>
              <a:t>defa</a:t>
            </a:r>
            <a:r>
              <a:rPr lang="en-US" dirty="0"/>
              <a:t> </a:t>
            </a:r>
            <a:r>
              <a:rPr lang="en-US" dirty="0" err="1"/>
              <a:t>yıkanır</a:t>
            </a:r>
            <a:r>
              <a:rPr lang="en-US" dirty="0"/>
              <a:t>.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yanan</a:t>
            </a:r>
            <a:r>
              <a:rPr lang="en-US" dirty="0"/>
              <a:t> </a:t>
            </a:r>
            <a:r>
              <a:rPr lang="en-US" dirty="0" err="1"/>
              <a:t>yere</a:t>
            </a:r>
            <a:r>
              <a:rPr lang="en-US" dirty="0"/>
              <a:t> </a:t>
            </a:r>
            <a:r>
              <a:rPr lang="en-US" dirty="0" err="1"/>
              <a:t>sulandırılmış</a:t>
            </a:r>
            <a:r>
              <a:rPr lang="en-US" dirty="0"/>
              <a:t> </a:t>
            </a:r>
            <a:r>
              <a:rPr lang="en-US" dirty="0" err="1"/>
              <a:t>amonyak</a:t>
            </a:r>
            <a:r>
              <a:rPr lang="en-US" dirty="0"/>
              <a:t> </a:t>
            </a:r>
            <a:r>
              <a:rPr lang="en-US" dirty="0" err="1"/>
              <a:t>çözeltisi</a:t>
            </a:r>
            <a:r>
              <a:rPr lang="en-US" dirty="0"/>
              <a:t> </a:t>
            </a:r>
            <a:r>
              <a:rPr lang="en-US" dirty="0" err="1"/>
              <a:t>dökülerek</a:t>
            </a:r>
            <a:r>
              <a:rPr lang="en-US" dirty="0"/>
              <a:t>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nötrleştirilir</a:t>
            </a:r>
            <a:r>
              <a:rPr lang="en-US" dirty="0"/>
              <a:t>.	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F2B49-0585-450D-8381-84B20D3D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BFE40-041D-4CF6-B982-34122ABC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1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1C8B-CCB8-43EA-9CD1-4DD7C621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n-GB" sz="3600" dirty="0"/>
              <a:t>Baz </a:t>
            </a:r>
            <a:r>
              <a:rPr lang="en-GB" sz="3600" dirty="0" err="1"/>
              <a:t>Yanığı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4036E-AE7E-48FB-8F23-AE365A479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Yanan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birkaç</a:t>
            </a:r>
            <a:r>
              <a:rPr lang="en-US" dirty="0"/>
              <a:t> </a:t>
            </a:r>
            <a:r>
              <a:rPr lang="en-US" dirty="0" err="1"/>
              <a:t>defa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yıkandıktan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limon</a:t>
            </a:r>
            <a:r>
              <a:rPr lang="en-US" dirty="0"/>
              <a:t> </a:t>
            </a:r>
            <a:r>
              <a:rPr lang="en-US" dirty="0" err="1"/>
              <a:t>suyu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seyreltilmiş</a:t>
            </a:r>
            <a:r>
              <a:rPr lang="en-US" dirty="0"/>
              <a:t> </a:t>
            </a:r>
            <a:r>
              <a:rPr lang="en-US" dirty="0" err="1"/>
              <a:t>pikrik</a:t>
            </a:r>
            <a:r>
              <a:rPr lang="en-US" dirty="0"/>
              <a:t>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çözeltisi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zayıf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çözeltisi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birkaç</a:t>
            </a:r>
            <a:r>
              <a:rPr lang="en-US" dirty="0"/>
              <a:t> </a:t>
            </a:r>
            <a:r>
              <a:rPr lang="en-US" dirty="0" err="1"/>
              <a:t>defa</a:t>
            </a:r>
            <a:r>
              <a:rPr lang="en-US" dirty="0"/>
              <a:t> </a:t>
            </a:r>
            <a:r>
              <a:rPr lang="en-US" dirty="0" err="1"/>
              <a:t>yıkanır</a:t>
            </a:r>
            <a:r>
              <a:rPr lang="en-US" dirty="0"/>
              <a:t>.</a:t>
            </a:r>
          </a:p>
          <a:p>
            <a:r>
              <a:rPr lang="en-US" dirty="0"/>
              <a:t>Baz </a:t>
            </a:r>
            <a:r>
              <a:rPr lang="en-US" dirty="0" err="1"/>
              <a:t>nötrleştirilerek</a:t>
            </a:r>
            <a:r>
              <a:rPr lang="en-US" dirty="0"/>
              <a:t> </a:t>
            </a:r>
            <a:r>
              <a:rPr lang="en-US" dirty="0" err="1"/>
              <a:t>uzaklaştırılır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F2B49-0585-450D-8381-84B20D3D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BFE40-041D-4CF6-B982-34122ABC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6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1C8B-CCB8-43EA-9CD1-4DD7C621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n-GB" sz="3600" dirty="0" err="1"/>
              <a:t>Fiziksel</a:t>
            </a:r>
            <a:r>
              <a:rPr lang="en-GB" sz="3600" dirty="0"/>
              <a:t> </a:t>
            </a:r>
            <a:r>
              <a:rPr lang="en-GB" sz="3600" dirty="0" err="1"/>
              <a:t>şoklar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4036E-AE7E-48FB-8F23-AE365A479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816"/>
            <a:ext cx="10515600" cy="486714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Kalbin</a:t>
            </a:r>
            <a:r>
              <a:rPr lang="en-US" dirty="0"/>
              <a:t>, </a:t>
            </a:r>
            <a:r>
              <a:rPr lang="en-US" dirty="0" err="1"/>
              <a:t>dolaşımın</a:t>
            </a:r>
            <a:r>
              <a:rPr lang="en-US" dirty="0"/>
              <a:t> ve </a:t>
            </a:r>
            <a:r>
              <a:rPr lang="en-US" dirty="0" err="1"/>
              <a:t>nefes</a:t>
            </a:r>
            <a:r>
              <a:rPr lang="en-US" dirty="0"/>
              <a:t> </a:t>
            </a:r>
            <a:r>
              <a:rPr lang="en-US" dirty="0" err="1"/>
              <a:t>almanın</a:t>
            </a:r>
            <a:r>
              <a:rPr lang="en-US" dirty="0"/>
              <a:t> normal </a:t>
            </a:r>
            <a:r>
              <a:rPr lang="en-US" dirty="0" err="1"/>
              <a:t>durumdan</a:t>
            </a:r>
            <a:r>
              <a:rPr lang="en-US" dirty="0"/>
              <a:t> </a:t>
            </a:r>
            <a:r>
              <a:rPr lang="en-US" dirty="0" err="1"/>
              <a:t>çıktığında</a:t>
            </a:r>
            <a:r>
              <a:rPr lang="en-US" dirty="0"/>
              <a:t> </a:t>
            </a:r>
            <a:r>
              <a:rPr lang="en-US" dirty="0" err="1"/>
              <a:t>yaralıda</a:t>
            </a:r>
            <a:r>
              <a:rPr lang="en-US" dirty="0"/>
              <a:t> </a:t>
            </a:r>
            <a:r>
              <a:rPr lang="en-US" dirty="0" err="1"/>
              <a:t>görülen</a:t>
            </a:r>
            <a:r>
              <a:rPr lang="en-US" dirty="0"/>
              <a:t> </a:t>
            </a:r>
            <a:r>
              <a:rPr lang="en-US" dirty="0" err="1"/>
              <a:t>bitkinlik</a:t>
            </a:r>
            <a:r>
              <a:rPr lang="en-US" dirty="0"/>
              <a:t> </a:t>
            </a:r>
            <a:r>
              <a:rPr lang="en-US" dirty="0" err="1"/>
              <a:t>durumudur</a:t>
            </a:r>
            <a:r>
              <a:rPr lang="en-US" dirty="0"/>
              <a:t>. </a:t>
            </a:r>
          </a:p>
          <a:p>
            <a:r>
              <a:rPr lang="en-US" dirty="0"/>
              <a:t>Her </a:t>
            </a:r>
            <a:r>
              <a:rPr lang="en-US" dirty="0" err="1"/>
              <a:t>yaralanmadan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ölçüde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şok</a:t>
            </a:r>
            <a:r>
              <a:rPr lang="en-US" dirty="0"/>
              <a:t> </a:t>
            </a:r>
            <a:r>
              <a:rPr lang="en-US" dirty="0" err="1"/>
              <a:t>görülür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Kazadan</a:t>
            </a:r>
            <a:r>
              <a:rPr lang="en-US" dirty="0"/>
              <a:t> </a:t>
            </a:r>
            <a:r>
              <a:rPr lang="en-US" dirty="0" err="1"/>
              <a:t>hemen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yüz</a:t>
            </a:r>
            <a:r>
              <a:rPr lang="en-US" dirty="0"/>
              <a:t> </a:t>
            </a:r>
            <a:r>
              <a:rPr lang="en-US" dirty="0" err="1"/>
              <a:t>sararması</a:t>
            </a:r>
            <a:r>
              <a:rPr lang="en-US" dirty="0"/>
              <a:t>, </a:t>
            </a:r>
            <a:r>
              <a:rPr lang="en-US" dirty="0" err="1"/>
              <a:t>sabit</a:t>
            </a:r>
            <a:r>
              <a:rPr lang="en-US" dirty="0"/>
              <a:t> ve </a:t>
            </a:r>
            <a:r>
              <a:rPr lang="en-US" dirty="0" err="1"/>
              <a:t>boş</a:t>
            </a:r>
            <a:r>
              <a:rPr lang="en-US" dirty="0"/>
              <a:t> </a:t>
            </a:r>
            <a:r>
              <a:rPr lang="en-US" dirty="0" err="1"/>
              <a:t>bakışlar</a:t>
            </a:r>
            <a:r>
              <a:rPr lang="en-US" dirty="0"/>
              <a:t>,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bebeklerinin</a:t>
            </a:r>
            <a:r>
              <a:rPr lang="en-US" dirty="0"/>
              <a:t> </a:t>
            </a:r>
            <a:r>
              <a:rPr lang="en-US" dirty="0" err="1"/>
              <a:t>büyümesi</a:t>
            </a:r>
            <a:r>
              <a:rPr lang="en-US" dirty="0"/>
              <a:t>, </a:t>
            </a:r>
            <a:r>
              <a:rPr lang="en-US" dirty="0" err="1"/>
              <a:t>kısmi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tam </a:t>
            </a:r>
            <a:r>
              <a:rPr lang="en-US" dirty="0" err="1"/>
              <a:t>baygınlık</a:t>
            </a:r>
            <a:r>
              <a:rPr lang="en-US" dirty="0"/>
              <a:t>, </a:t>
            </a:r>
            <a:r>
              <a:rPr lang="en-US" dirty="0" err="1"/>
              <a:t>soğuk</a:t>
            </a:r>
            <a:r>
              <a:rPr lang="en-US" dirty="0"/>
              <a:t> </a:t>
            </a:r>
            <a:r>
              <a:rPr lang="en-US" dirty="0" err="1"/>
              <a:t>terleme</a:t>
            </a:r>
            <a:r>
              <a:rPr lang="en-US" dirty="0"/>
              <a:t>, </a:t>
            </a:r>
            <a:r>
              <a:rPr lang="en-US" dirty="0" err="1"/>
              <a:t>titreme</a:t>
            </a:r>
            <a:r>
              <a:rPr lang="en-US" dirty="0"/>
              <a:t>, </a:t>
            </a:r>
            <a:r>
              <a:rPr lang="en-US" dirty="0" err="1"/>
              <a:t>düzgün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nefes</a:t>
            </a:r>
            <a:r>
              <a:rPr lang="en-US" dirty="0"/>
              <a:t> alma </a:t>
            </a:r>
            <a:r>
              <a:rPr lang="en-US" dirty="0" err="1"/>
              <a:t>şok</a:t>
            </a:r>
            <a:endParaRPr lang="en-US" dirty="0"/>
          </a:p>
          <a:p>
            <a:pPr algn="just"/>
            <a:r>
              <a:rPr lang="en-US" dirty="0"/>
              <a:t>Bu </a:t>
            </a:r>
            <a:r>
              <a:rPr lang="en-US" dirty="0" err="1"/>
              <a:t>durumda</a:t>
            </a:r>
            <a:r>
              <a:rPr lang="en-US" dirty="0"/>
              <a:t> </a:t>
            </a:r>
            <a:r>
              <a:rPr lang="en-US" dirty="0" err="1"/>
              <a:t>yaralıya</a:t>
            </a:r>
            <a:r>
              <a:rPr lang="en-US" dirty="0"/>
              <a:t> </a:t>
            </a:r>
            <a:r>
              <a:rPr lang="en-US" dirty="0" err="1"/>
              <a:t>yapılacak</a:t>
            </a:r>
            <a:r>
              <a:rPr lang="en-US" dirty="0"/>
              <a:t> ilk </a:t>
            </a:r>
            <a:r>
              <a:rPr lang="en-US" dirty="0" err="1"/>
              <a:t>müdahale</a:t>
            </a:r>
            <a:r>
              <a:rPr lang="en-US" dirty="0"/>
              <a:t> </a:t>
            </a:r>
            <a:r>
              <a:rPr lang="en-US" dirty="0" err="1"/>
              <a:t>vücudunu</a:t>
            </a:r>
            <a:r>
              <a:rPr lang="en-US" dirty="0"/>
              <a:t> </a:t>
            </a:r>
            <a:r>
              <a:rPr lang="en-US" dirty="0" err="1"/>
              <a:t>sarıp</a:t>
            </a:r>
            <a:r>
              <a:rPr lang="en-US" dirty="0"/>
              <a:t> </a:t>
            </a:r>
            <a:r>
              <a:rPr lang="en-US" dirty="0" err="1"/>
              <a:t>ısıtmak</a:t>
            </a:r>
            <a:r>
              <a:rPr lang="en-US" dirty="0"/>
              <a:t>, </a:t>
            </a:r>
            <a:r>
              <a:rPr lang="en-US" dirty="0" err="1"/>
              <a:t>yatırmak</a:t>
            </a:r>
            <a:r>
              <a:rPr lang="en-US" dirty="0"/>
              <a:t>,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seyreltik</a:t>
            </a:r>
            <a:r>
              <a:rPr lang="en-US" dirty="0"/>
              <a:t> </a:t>
            </a:r>
            <a:r>
              <a:rPr lang="en-US" dirty="0" err="1"/>
              <a:t>amonyak</a:t>
            </a:r>
            <a:r>
              <a:rPr lang="en-US" dirty="0"/>
              <a:t> </a:t>
            </a:r>
            <a:r>
              <a:rPr lang="en-US" dirty="0" err="1"/>
              <a:t>buharı</a:t>
            </a:r>
            <a:r>
              <a:rPr lang="en-US" dirty="0"/>
              <a:t> </a:t>
            </a:r>
            <a:r>
              <a:rPr lang="en-US" dirty="0" err="1"/>
              <a:t>koklatmak</a:t>
            </a:r>
            <a:r>
              <a:rPr lang="en-US" dirty="0"/>
              <a:t>, </a:t>
            </a:r>
            <a:r>
              <a:rPr lang="en-US" dirty="0" err="1"/>
              <a:t>oksijen</a:t>
            </a:r>
            <a:r>
              <a:rPr lang="en-US" dirty="0"/>
              <a:t> </a:t>
            </a:r>
            <a:r>
              <a:rPr lang="en-US" dirty="0" err="1"/>
              <a:t>vermek</a:t>
            </a:r>
            <a:r>
              <a:rPr lang="en-US" dirty="0"/>
              <a:t> </a:t>
            </a:r>
            <a:r>
              <a:rPr lang="en-US" dirty="0" err="1"/>
              <a:t>şoktan</a:t>
            </a:r>
            <a:r>
              <a:rPr lang="en-US" dirty="0"/>
              <a:t> </a:t>
            </a:r>
            <a:r>
              <a:rPr lang="en-US" dirty="0" err="1"/>
              <a:t>kurtulmaya</a:t>
            </a:r>
            <a:r>
              <a:rPr lang="en-US" dirty="0"/>
              <a:t> </a:t>
            </a:r>
            <a:r>
              <a:rPr lang="en-US" dirty="0" err="1"/>
              <a:t>yardım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Nefes</a:t>
            </a:r>
            <a:r>
              <a:rPr lang="en-US" dirty="0"/>
              <a:t> </a:t>
            </a:r>
            <a:r>
              <a:rPr lang="en-US" dirty="0" err="1"/>
              <a:t>durmuşsa</a:t>
            </a:r>
            <a:r>
              <a:rPr lang="en-US" dirty="0"/>
              <a:t> </a:t>
            </a:r>
            <a:r>
              <a:rPr lang="en-US" dirty="0" err="1"/>
              <a:t>dil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elin</a:t>
            </a:r>
            <a:r>
              <a:rPr lang="en-US" dirty="0"/>
              <a:t> </a:t>
            </a:r>
            <a:r>
              <a:rPr lang="en-US" dirty="0" err="1"/>
              <a:t>başparmağı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dışarı</a:t>
            </a:r>
            <a:r>
              <a:rPr lang="en-US" dirty="0"/>
              <a:t> </a:t>
            </a:r>
            <a:r>
              <a:rPr lang="en-US" dirty="0" err="1"/>
              <a:t>çıkarılır</a:t>
            </a:r>
            <a:r>
              <a:rPr lang="en-US" dirty="0"/>
              <a:t>,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burun</a:t>
            </a:r>
            <a:r>
              <a:rPr lang="en-US" dirty="0"/>
              <a:t> </a:t>
            </a:r>
            <a:r>
              <a:rPr lang="en-US" dirty="0" err="1"/>
              <a:t>delikleri</a:t>
            </a:r>
            <a:r>
              <a:rPr lang="en-US" dirty="0"/>
              <a:t> </a:t>
            </a:r>
            <a:r>
              <a:rPr lang="en-US" dirty="0" err="1"/>
              <a:t>kapatılarak</a:t>
            </a:r>
            <a:r>
              <a:rPr lang="en-US" dirty="0"/>
              <a:t> </a:t>
            </a:r>
            <a:r>
              <a:rPr lang="en-US" dirty="0" err="1"/>
              <a:t>ağızdan</a:t>
            </a:r>
            <a:r>
              <a:rPr lang="en-US" dirty="0"/>
              <a:t> </a:t>
            </a:r>
            <a:r>
              <a:rPr lang="en-US" dirty="0" err="1"/>
              <a:t>dakikada</a:t>
            </a:r>
            <a:r>
              <a:rPr lang="en-US" dirty="0"/>
              <a:t> 12 </a:t>
            </a:r>
            <a:r>
              <a:rPr lang="en-US" dirty="0" err="1"/>
              <a:t>defa</a:t>
            </a:r>
            <a:r>
              <a:rPr lang="en-US" dirty="0"/>
              <a:t> </a:t>
            </a:r>
            <a:r>
              <a:rPr lang="en-US" dirty="0" err="1"/>
              <a:t>nefes</a:t>
            </a:r>
            <a:r>
              <a:rPr lang="en-US" dirty="0"/>
              <a:t> </a:t>
            </a:r>
            <a:r>
              <a:rPr lang="en-US" dirty="0" err="1"/>
              <a:t>verilirun</a:t>
            </a:r>
            <a:r>
              <a:rPr lang="en-US" dirty="0"/>
              <a:t> </a:t>
            </a:r>
            <a:r>
              <a:rPr lang="en-US" dirty="0" err="1"/>
              <a:t>belirtileridir</a:t>
            </a:r>
            <a:r>
              <a:rPr lang="en-US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F2B49-0585-450D-8381-84B20D3D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BFE40-041D-4CF6-B982-34122ABC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24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1C8B-CCB8-43EA-9CD1-4DD7C621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n-GB" sz="3600" dirty="0" err="1"/>
              <a:t>Elektrik</a:t>
            </a:r>
            <a:r>
              <a:rPr lang="en-GB" sz="3600" dirty="0"/>
              <a:t> </a:t>
            </a:r>
            <a:r>
              <a:rPr lang="en-GB" sz="3600" dirty="0" err="1"/>
              <a:t>şokları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4036E-AE7E-48FB-8F23-AE365A479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816"/>
            <a:ext cx="10515600" cy="4867147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akımına</a:t>
            </a:r>
            <a:r>
              <a:rPr lang="en-US" dirty="0"/>
              <a:t> </a:t>
            </a:r>
            <a:r>
              <a:rPr lang="en-US" dirty="0" err="1"/>
              <a:t>kapılan</a:t>
            </a:r>
            <a:r>
              <a:rPr lang="en-US" dirty="0"/>
              <a:t> </a:t>
            </a:r>
            <a:r>
              <a:rPr lang="en-US" dirty="0" err="1"/>
              <a:t>kişi</a:t>
            </a:r>
            <a:r>
              <a:rPr lang="en-US" dirty="0"/>
              <a:t> </a:t>
            </a:r>
            <a:r>
              <a:rPr lang="en-US" dirty="0" err="1"/>
              <a:t>şok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baygın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, </a:t>
            </a:r>
            <a:r>
              <a:rPr lang="en-US" dirty="0" err="1"/>
              <a:t>nefes</a:t>
            </a:r>
            <a:r>
              <a:rPr lang="en-US" dirty="0"/>
              <a:t> </a:t>
            </a:r>
            <a:r>
              <a:rPr lang="en-US" dirty="0" err="1"/>
              <a:t>alamayabilir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Yapılacak</a:t>
            </a:r>
            <a:r>
              <a:rPr lang="en-US" dirty="0"/>
              <a:t> ilk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kişiyi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akımından</a:t>
            </a:r>
            <a:r>
              <a:rPr lang="en-US" dirty="0"/>
              <a:t> </a:t>
            </a:r>
            <a:r>
              <a:rPr lang="en-US" dirty="0" err="1"/>
              <a:t>kurtarmaktır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Mümkünse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akımı</a:t>
            </a:r>
            <a:r>
              <a:rPr lang="en-US" dirty="0"/>
              <a:t> </a:t>
            </a:r>
            <a:r>
              <a:rPr lang="en-US" dirty="0" err="1"/>
              <a:t>kesilir</a:t>
            </a:r>
            <a:r>
              <a:rPr lang="en-US" dirty="0"/>
              <a:t>, teller </a:t>
            </a:r>
            <a:r>
              <a:rPr lang="en-US" dirty="0" err="1"/>
              <a:t>dışarıdaysa</a:t>
            </a:r>
            <a:r>
              <a:rPr lang="en-US" dirty="0"/>
              <a:t> </a:t>
            </a:r>
            <a:r>
              <a:rPr lang="en-US" dirty="0" err="1"/>
              <a:t>yalıtkan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cisimle</a:t>
            </a:r>
            <a:r>
              <a:rPr lang="en-US" dirty="0"/>
              <a:t> </a:t>
            </a:r>
            <a:r>
              <a:rPr lang="en-US" dirty="0" err="1"/>
              <a:t>vurularak</a:t>
            </a:r>
            <a:r>
              <a:rPr lang="en-US" dirty="0"/>
              <a:t> </a:t>
            </a:r>
            <a:r>
              <a:rPr lang="en-US" dirty="0" err="1"/>
              <a:t>kapatılır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Yalıtkan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cisimle</a:t>
            </a:r>
            <a:r>
              <a:rPr lang="en-US" dirty="0"/>
              <a:t> </a:t>
            </a:r>
            <a:r>
              <a:rPr lang="en-US" dirty="0" err="1"/>
              <a:t>kazazede</a:t>
            </a:r>
            <a:r>
              <a:rPr lang="en-US" dirty="0"/>
              <a:t> </a:t>
            </a:r>
            <a:r>
              <a:rPr lang="en-US" dirty="0" err="1"/>
              <a:t>kurtarılır</a:t>
            </a:r>
            <a:r>
              <a:rPr lang="en-US" dirty="0"/>
              <a:t>, </a:t>
            </a:r>
            <a:r>
              <a:rPr lang="en-US" dirty="0" err="1"/>
              <a:t>kazazede</a:t>
            </a:r>
            <a:r>
              <a:rPr lang="en-US" dirty="0"/>
              <a:t> </a:t>
            </a:r>
            <a:r>
              <a:rPr lang="en-US" dirty="0" err="1"/>
              <a:t>nefes</a:t>
            </a:r>
            <a:r>
              <a:rPr lang="en-US" dirty="0"/>
              <a:t> </a:t>
            </a:r>
            <a:r>
              <a:rPr lang="en-US" dirty="0" err="1"/>
              <a:t>almıyorsa</a:t>
            </a:r>
            <a:r>
              <a:rPr lang="en-US" dirty="0"/>
              <a:t> </a:t>
            </a:r>
            <a:r>
              <a:rPr lang="en-US" dirty="0" err="1"/>
              <a:t>yapay</a:t>
            </a:r>
            <a:r>
              <a:rPr lang="en-US" dirty="0"/>
              <a:t> </a:t>
            </a:r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uygulanır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F2B49-0585-450D-8381-84B20D3D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BFE40-041D-4CF6-B982-34122ABC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47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7114</TotalTime>
  <Words>1886</Words>
  <Application>Microsoft Office PowerPoint</Application>
  <PresentationFormat>Widescreen</PresentationFormat>
  <Paragraphs>220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Corbel</vt:lpstr>
      <vt:lpstr>Office Theme</vt:lpstr>
      <vt:lpstr>MODÜL 12-E Laboratuvar Güvenliği</vt:lpstr>
      <vt:lpstr>Bu dersin hedefleri:</vt:lpstr>
      <vt:lpstr>Laboratuvar Genel Kuralları</vt:lpstr>
      <vt:lpstr>PowerPoint Presentation</vt:lpstr>
      <vt:lpstr>LABORATUAR ÇALIŞMALARINDA OLUŞABİLECEK KAZALAR</vt:lpstr>
      <vt:lpstr>Asit Yanığı</vt:lpstr>
      <vt:lpstr>Baz Yanığı</vt:lpstr>
      <vt:lpstr>Fiziksel şoklar</vt:lpstr>
      <vt:lpstr>Elektrik şokları</vt:lpstr>
      <vt:lpstr>Yangınlar</vt:lpstr>
      <vt:lpstr>PowerPoint Presentation</vt:lpstr>
      <vt:lpstr>Patlamalar</vt:lpstr>
      <vt:lpstr>Yanıklar</vt:lpstr>
      <vt:lpstr>Kesikler</vt:lpstr>
      <vt:lpstr>Zehirlenmeler</vt:lpstr>
      <vt:lpstr>PowerPoint Presentation</vt:lpstr>
      <vt:lpstr>PowerPoint Presentation</vt:lpstr>
      <vt:lpstr>PowerPoint Presentation</vt:lpstr>
      <vt:lpstr>Öğrenme Hedefleriyle İlgili Sorular</vt:lpstr>
      <vt:lpstr>1. Laboratuvarda kaza sonucu vücutta yanma olduğunda hangisi yapılmaz?</vt:lpstr>
      <vt:lpstr>1. Laboratuvarda kaza sonucu vücutta yanma olduğunda hangisi yapılmaz?</vt:lpstr>
      <vt:lpstr>2. İlaç zehirlenmelerinde ilk yapılması gereken şey hangisidir? </vt:lpstr>
      <vt:lpstr>2. İlaç zehirlenmelerinde ilk yapılması gereken şey hangisidir? </vt:lpstr>
      <vt:lpstr>3. Aşağıdakilerden hangisi kesilme kazasında uygulanır?</vt:lpstr>
      <vt:lpstr>3. Aşağıdakilerden hangisi kesilme kazasında uygulanır?</vt:lpstr>
      <vt:lpstr>4. Baz yanığında ne yapılmalıdır?</vt:lpstr>
      <vt:lpstr>4. Baz yanığında ne yapılmalıdır?</vt:lpstr>
      <vt:lpstr>5. Yangın sırasında kıyafeti tutuşan kişiye ne yapımalıdır?</vt:lpstr>
      <vt:lpstr>5. Yangın sırasında kıyafeti tutuşan kişiye ne yapımalıdır?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Laboratuvar Malzeme Ve Cihazları</dc:title>
  <dc:creator>yasemin isgor</dc:creator>
  <cp:lastModifiedBy>yasemin isgor</cp:lastModifiedBy>
  <cp:revision>160</cp:revision>
  <dcterms:created xsi:type="dcterms:W3CDTF">2020-07-11T14:52:51Z</dcterms:created>
  <dcterms:modified xsi:type="dcterms:W3CDTF">2020-07-18T07:41:38Z</dcterms:modified>
</cp:coreProperties>
</file>