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3" r:id="rId5"/>
    <p:sldId id="262" r:id="rId6"/>
    <p:sldId id="261" r:id="rId7"/>
    <p:sldId id="260" r:id="rId8"/>
    <p:sldId id="259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5A59C-9E27-4267-A40F-8641BD25C54D}" type="datetimeFigureOut">
              <a:rPr lang="tr-TR" smtClean="0"/>
              <a:t>09.01.2018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11BFF-7B63-4ED8-9F2C-35DC586B69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2250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8B2F-D198-4FBB-A08C-1B41C56DC06E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64EF-49F3-40DB-9A7C-74B80A05C611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9C9C4-D669-4C8D-B891-B3EF7540AF82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5A0F1-4532-43E8-8F0E-092B895FEE91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2F98-B45C-489B-A8DB-F92CECAFC71E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3853C-1D66-4B2E-8334-AEDECCA2EA5B}" type="datetime1">
              <a:rPr lang="tr-TR" smtClean="0"/>
              <a:t>09.01.2018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Prof.Dr. S. Ruken Öztürk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9AD2A-55AF-422A-B9CA-60204AEABB98}" type="datetime1">
              <a:rPr lang="tr-TR" smtClean="0"/>
              <a:t>09.01.2018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Prof.Dr. S. Ruken Öztürk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AB3E-6E2C-4F09-BAFF-88B258139D43}" type="datetime1">
              <a:rPr lang="tr-TR" smtClean="0"/>
              <a:t>09.01.2018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Prof.Dr. S. Ruken Öztürk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A594-E90A-4E99-9A4D-11B8354A9379}" type="datetime1">
              <a:rPr lang="tr-TR" smtClean="0"/>
              <a:t>09.01.2018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Prof.Dr. S. Ruken Öztürk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3E785-A444-4757-97C0-D09FE9737B3F}" type="datetime1">
              <a:rPr lang="tr-TR" smtClean="0"/>
              <a:t>09.01.2018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Prof.Dr. S. Ruken Öztürk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0C31A-4F38-4F9F-AC55-C6A64DA7492D}" type="datetime1">
              <a:rPr lang="tr-TR" smtClean="0"/>
              <a:t>09.01.2018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Prof.Dr. S. Ruken Öztürk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17805-F5FF-437C-9BAA-5016D65C6A78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Film Türleri / Prof.Dr.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rapXipP3fM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s7hv-xT0jw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nDR7XsSkB4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c20YDsb0z4" TargetMode="External"/><Relationship Id="rId2" Type="http://schemas.openxmlformats.org/officeDocument/2006/relationships/hyperlink" Target="https://www.youtube.com/watch?v=LCmlOhsIwBk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youtube.com/watch?v=cZkHJMxR-l0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152127"/>
          </a:xfrm>
        </p:spPr>
        <p:txBody>
          <a:bodyPr>
            <a:normAutofit fontScale="90000"/>
          </a:bodyPr>
          <a:lstStyle/>
          <a:p>
            <a:r>
              <a:rPr lang="tr-TR" sz="28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Savaş filmleri/tarihi filmler &amp; biyografiler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1484784"/>
            <a:ext cx="6400800" cy="4154016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Ders kapsamında bu türlerden biri işlenecektir.</a:t>
            </a:r>
          </a:p>
          <a:p>
            <a:pPr algn="just"/>
            <a:endParaRPr lang="tr-TR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derste savaş filmlerini seçiyoruz.</a:t>
            </a:r>
          </a:p>
          <a:p>
            <a:pPr algn="just"/>
            <a:endParaRPr lang="tr-TR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Savaş filmlerini, sinema tarihinin ilk yıllarından bu yana görüyoruz, çünkü ne yazık ki her dönem savaşlara tanıklık etmişiz.</a:t>
            </a: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2483768" y="6356350"/>
            <a:ext cx="4248472" cy="365125"/>
          </a:xfrm>
        </p:spPr>
        <p:txBody>
          <a:bodyPr/>
          <a:lstStyle/>
          <a:p>
            <a:r>
              <a:rPr lang="tr-TR" sz="1800" dirty="0" smtClean="0"/>
              <a:t>Film Türleri / Prof.Dr.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4215925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152127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Sinemanın ilk yıllarında önemli savaş filmleri </a:t>
            </a:r>
            <a:endParaRPr lang="tr-TR" sz="24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971600" y="1772816"/>
            <a:ext cx="7200800" cy="3865984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İlk en iyi film Oscar’ı alan filmin bir savaş filmi olduğunu biliyor muyuz?</a:t>
            </a:r>
          </a:p>
          <a:p>
            <a:pPr algn="just"/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Wings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Wellman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1928)</a:t>
            </a:r>
          </a:p>
          <a:p>
            <a:pPr algn="just"/>
            <a:endParaRPr lang="tr-T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Milestone’un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sesli dönemde yaptığı 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Batı Cephesinde Değişen Bir Şey Yok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Quiet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Western Front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1930) süngü savaşının dehşetini anlatır</a:t>
            </a:r>
          </a:p>
          <a:p>
            <a:pPr algn="just"/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www.youtube.com/watch?v=grapXipP3fM</a:t>
            </a:r>
            <a:endParaRPr lang="tr-T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752056" cy="365125"/>
          </a:xfrm>
        </p:spPr>
        <p:txBody>
          <a:bodyPr/>
          <a:lstStyle/>
          <a:p>
            <a:r>
              <a:rPr lang="tr-TR" sz="1800" dirty="0" smtClean="0"/>
              <a:t>Film Türleri / Prof.Dr.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855375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864096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Susan </a:t>
            </a:r>
            <a:r>
              <a:rPr lang="tr-TR" sz="24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Hayward’ın</a:t>
            </a:r>
            <a:r>
              <a:rPr lang="tr-TR" sz="2400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da özetlediği gibi (dersin kaynakçasına bakınız):</a:t>
            </a:r>
            <a:endParaRPr lang="tr-TR" sz="24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1196752"/>
            <a:ext cx="6872808" cy="4442048"/>
          </a:xfrm>
        </p:spPr>
        <p:txBody>
          <a:bodyPr>
            <a:normAutofit/>
          </a:bodyPr>
          <a:lstStyle/>
          <a:p>
            <a:pPr algn="just"/>
            <a:endParaRPr lang="tr-T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Büyük Savaş’ta ölülerin sayısı çok yüksekti. Avrupa’da vatansever melodramlar erkeklerin savaşa gönüllü olarak yazılmaları için yapıldı. Savaşın dehşetini anlatan film ancak savaş sonrası yapıldı. Fransa’da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Abel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ance’ın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L’accuse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(1919) filmi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sayılabilir. </a:t>
            </a:r>
            <a:r>
              <a:rPr lang="tr-TR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Kubrick’in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Paths</a:t>
            </a:r>
            <a:r>
              <a:rPr lang="tr-T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Glory</a:t>
            </a:r>
            <a:r>
              <a:rPr lang="tr-T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(1957)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Losey’in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King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Country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(1964) filmleri, askeri mahkemeleri konu alır. Birinci Dünya Savaşı’nda subayların genç askerlere yönelik davranışlarını eleştirir.</a:t>
            </a: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80048" cy="365125"/>
          </a:xfrm>
        </p:spPr>
        <p:txBody>
          <a:bodyPr/>
          <a:lstStyle/>
          <a:p>
            <a:r>
              <a:rPr lang="tr-TR" sz="1800" dirty="0" smtClean="0"/>
              <a:t>Film Türleri / Prof.Dr.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45309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936103"/>
          </a:xfrm>
        </p:spPr>
        <p:txBody>
          <a:bodyPr>
            <a:noAutofit/>
          </a:bodyPr>
          <a:lstStyle/>
          <a:p>
            <a:r>
              <a:rPr lang="tr-TR" sz="2400" dirty="0">
                <a:latin typeface="Arial Narrow" panose="020B0606020202030204" pitchFamily="34" charset="0"/>
                <a:cs typeface="Times New Roman" panose="02020603050405020304" pitchFamily="18" charset="0"/>
              </a:rPr>
              <a:t>2. Dünya Savaşı büyük bir yıkımdır. Bu yıkımı farklı ülkelerden farklı yönetmenler anlattı</a:t>
            </a:r>
            <a:endParaRPr lang="tr-TR" sz="2400" dirty="0">
              <a:latin typeface="Arial Narrow" panose="020B0606020202030204" pitchFamily="34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1916832"/>
            <a:ext cx="6400800" cy="3721968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Kalsik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bir örnek Chaplin’den </a:t>
            </a:r>
            <a:r>
              <a:rPr 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Büyük Diktatör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Great </a:t>
            </a:r>
            <a:r>
              <a:rPr lang="tr-TR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Dictator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1940) </a:t>
            </a:r>
          </a:p>
          <a:p>
            <a:pPr algn="just"/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https://www.youtube.com/watch?v=ys7hv-xT0jw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SSCB’den (Rusya’dan)</a:t>
            </a:r>
            <a:r>
              <a:rPr lang="tr-T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Gel </a:t>
            </a:r>
            <a:r>
              <a:rPr 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Gör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(Elem 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Klimov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1985)</a:t>
            </a:r>
          </a:p>
          <a:p>
            <a:pPr algn="just"/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ABD’den </a:t>
            </a:r>
            <a:r>
              <a:rPr lang="tr-T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Schindler’in </a:t>
            </a:r>
            <a:r>
              <a:rPr 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Listesi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Schindler’s</a:t>
            </a:r>
            <a:r>
              <a:rPr 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Steven Spielberg, 1998). Bu film siyah beyaz çekilmiştir. Sadece filmin sonunda görünen tek renk küçük bir kızın «kırmızı» paltosudur, neden acaba?</a:t>
            </a:r>
          </a:p>
          <a:p>
            <a:pPr algn="just"/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Macaristan’dan </a:t>
            </a:r>
            <a:r>
              <a:rPr lang="tr-TR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Saul’un</a:t>
            </a:r>
            <a:r>
              <a:rPr lang="tr-T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Oğlu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Saul</a:t>
            </a:r>
            <a:r>
              <a:rPr 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Fia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Lazlo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Nemes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2015, en iyi yabancı film 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Oscarı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aldı). Bu filmde yönetmen özellikle filmin çerçevesini küçültmüş, soykırıma dar bir pencereden tanıklık etmemizi istemiş ve bunaltıcı bir atmosfer yaratmıştır.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968080" cy="365125"/>
          </a:xfrm>
        </p:spPr>
        <p:txBody>
          <a:bodyPr/>
          <a:lstStyle/>
          <a:p>
            <a:r>
              <a:rPr lang="tr-TR" sz="1800" dirty="0" smtClean="0"/>
              <a:t>Film Türleri / Prof.Dr.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883855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296143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Vietnam Savaşı ile ilgili 3 önemli savaş karşıtı film</a:t>
            </a:r>
            <a:endParaRPr lang="tr-TR" sz="24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43608" y="1700808"/>
            <a:ext cx="7272808" cy="3937992"/>
          </a:xfrm>
        </p:spPr>
        <p:txBody>
          <a:bodyPr>
            <a:normAutofit/>
          </a:bodyPr>
          <a:lstStyle/>
          <a:p>
            <a:pPr algn="just"/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 Dönüş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Coming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Home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Hal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Ashby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1978)</a:t>
            </a:r>
          </a:p>
          <a:p>
            <a:pPr algn="just"/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Avcı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Dear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Hunter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Michael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Cimino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1978)</a:t>
            </a:r>
          </a:p>
          <a:p>
            <a:pPr algn="just"/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Kıyamet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Apocalypse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Now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Francis Ford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Coppola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1979)</a:t>
            </a:r>
          </a:p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www.youtube.com/watch?v=snDR7XsSkB4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«Bu filmler savaşın birey üzerindeki etkilerine yoğunlaşmaktadır ve bu bağlamda ilerici görülebilirler. Ne var ki Amerika’nın bu savaştaki meşruiyetini sorgulamamaktadırlar» (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Hayward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433).</a:t>
            </a: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2915816" y="6356350"/>
            <a:ext cx="3816424" cy="365125"/>
          </a:xfrm>
        </p:spPr>
        <p:txBody>
          <a:bodyPr/>
          <a:lstStyle/>
          <a:p>
            <a:r>
              <a:rPr lang="tr-TR" sz="1800" dirty="0" smtClean="0"/>
              <a:t>Film Türleri / Prof.Dr.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967685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1008111"/>
          </a:xfrm>
        </p:spPr>
        <p:txBody>
          <a:bodyPr>
            <a:normAutofit/>
          </a:bodyPr>
          <a:lstStyle/>
          <a:p>
            <a:r>
              <a:rPr lang="tr-TR" sz="2400" i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Full Metal </a:t>
            </a:r>
            <a:r>
              <a:rPr lang="tr-TR" sz="2400" i="1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Jacket</a:t>
            </a:r>
            <a:r>
              <a:rPr lang="tr-TR" sz="2400" i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(</a:t>
            </a:r>
            <a:r>
              <a:rPr lang="tr-TR" sz="24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S</a:t>
            </a:r>
            <a:r>
              <a:rPr lang="tr-TR" sz="24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tanley</a:t>
            </a:r>
            <a:r>
              <a:rPr lang="tr-TR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Kubrick</a:t>
            </a:r>
            <a:r>
              <a:rPr lang="tr-TR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, 1987)  filmine ayrıntılı olarak değineceğiz</a:t>
            </a:r>
            <a:endParaRPr lang="tr-TR" sz="24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1916832"/>
            <a:ext cx="6800800" cy="3721968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Film, Vietnam savaşını etkili bir biçimde sorgulamaktadır. İki sekanstan oluşur: İlk sekansta erkekler savaşa hazırlanır ve dehşet verici bir askeri eğitimden geçerken onurları kırılır, incinirler; ama sert ve asker olmak zorundadırlar. İkinci sekans savaşın dehşetini gözler önüne serer. Derste filmden ilgili sahneleri izleyeceğiz.</a:t>
            </a:r>
          </a:p>
          <a:p>
            <a:pPr algn="just"/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Filmin adı ne anlama geliyor araştıralım.</a:t>
            </a: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112096" cy="365125"/>
          </a:xfrm>
        </p:spPr>
        <p:txBody>
          <a:bodyPr/>
          <a:lstStyle/>
          <a:p>
            <a:r>
              <a:rPr lang="tr-TR" sz="1800" dirty="0" smtClean="0"/>
              <a:t>Film Türleri / Prof.Dr.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182343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440159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İzlenecek film(</a:t>
            </a:r>
            <a:r>
              <a:rPr lang="tr-TR" sz="24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ler</a:t>
            </a:r>
            <a:r>
              <a:rPr lang="tr-TR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):</a:t>
            </a:r>
            <a:endParaRPr lang="tr-TR" sz="24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1988840"/>
            <a:ext cx="6656784" cy="364996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tr-TR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İnce </a:t>
            </a:r>
            <a:r>
              <a:rPr lang="tr-TR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Kırmızı Hat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</a:t>
            </a:r>
            <a:r>
              <a:rPr lang="tr-TR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tr-TR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Terrence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Malick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1998) </a:t>
            </a:r>
            <a:endParaRPr lang="tr-TR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www.youtube.com/watch?v=LCmlOhsIwBk</a:t>
            </a: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Kadersizlik 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Sorstalanság</a:t>
            </a:r>
            <a:r>
              <a:rPr lang="tr-TR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Lajos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Koltai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2005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www.youtube.com/watch?v=Jc20YDsb0z4</a:t>
            </a:r>
            <a:endParaRPr lang="tr-TR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Biyografi için: </a:t>
            </a:r>
            <a:r>
              <a:rPr lang="tr-TR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Imitation</a:t>
            </a:r>
            <a:r>
              <a:rPr lang="tr-TR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Game / </a:t>
            </a:r>
            <a:r>
              <a:rPr lang="tr-TR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Enigma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Mortem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Tyldum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2014)</a:t>
            </a:r>
          </a:p>
          <a:p>
            <a:pPr algn="just"/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https://www.youtube.com/watch?v=cZkHJMxR-l0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328120" cy="365125"/>
          </a:xfrm>
        </p:spPr>
        <p:txBody>
          <a:bodyPr/>
          <a:lstStyle/>
          <a:p>
            <a:r>
              <a:rPr lang="tr-TR" sz="1800" dirty="0" smtClean="0"/>
              <a:t>Film Türleri / Prof.Dr.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220662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2160240"/>
          </a:xfrm>
        </p:spPr>
        <p:txBody>
          <a:bodyPr>
            <a:normAutofit/>
          </a:bodyPr>
          <a:lstStyle/>
          <a:p>
            <a:r>
              <a:rPr lang="tr-TR" sz="2400" u="sng" dirty="0">
                <a:latin typeface="Arial Narrow" panose="020B0606020202030204" pitchFamily="34" charset="0"/>
                <a:cs typeface="Times New Roman" panose="02020603050405020304" pitchFamily="18" charset="0"/>
              </a:rPr>
              <a:t>Bu ders için okunacak kaynaklar (kaynakların tam künyesi ilk dersin içinde bulunmaktadır):</a:t>
            </a:r>
            <a:endParaRPr lang="tr-TR" sz="2400" dirty="0">
              <a:latin typeface="Arial Narrow" panose="020B0606020202030204" pitchFamily="34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2780928"/>
            <a:ext cx="6400800" cy="2857872"/>
          </a:xfrm>
        </p:spPr>
        <p:txBody>
          <a:bodyPr>
            <a:norm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S. Ruken Öztürk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“İnce Kırmızı Hat”, s. 77-90. </a:t>
            </a:r>
          </a:p>
          <a:p>
            <a:pPr algn="just"/>
            <a:endParaRPr lang="tr-TR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Susan </a:t>
            </a:r>
            <a:r>
              <a:rPr lang="tr-TR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Hayward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s. 415-434.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80048" cy="365125"/>
          </a:xfrm>
        </p:spPr>
        <p:txBody>
          <a:bodyPr/>
          <a:lstStyle/>
          <a:p>
            <a:r>
              <a:rPr lang="tr-TR" sz="1800" dirty="0" smtClean="0"/>
              <a:t>Film Türleri / Prof.Dr.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66797020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589</Words>
  <Application>Microsoft Office PowerPoint</Application>
  <PresentationFormat>Ekran Gösterisi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Savaş filmleri/tarihi filmler &amp; biyografiler </vt:lpstr>
      <vt:lpstr>Sinemanın ilk yıllarında önemli savaş filmleri </vt:lpstr>
      <vt:lpstr>Susan Hayward’ın da özetlediği gibi (dersin kaynakçasına bakınız):</vt:lpstr>
      <vt:lpstr>2. Dünya Savaşı büyük bir yıkımdır. Bu yıkımı farklı ülkelerden farklı yönetmenler anlattı</vt:lpstr>
      <vt:lpstr>Vietnam Savaşı ile ilgili 3 önemli savaş karşıtı film</vt:lpstr>
      <vt:lpstr>Full Metal Jacket (Stanley Kubrick, 1987)  filmine ayrıntılı olarak değineceğiz</vt:lpstr>
      <vt:lpstr>İzlenecek film(ler):</vt:lpstr>
      <vt:lpstr>Bu ders için okunacak kaynaklar (kaynakların tam künyesi ilk dersin içinde bulunmaktadır):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Savaş filmleri/tarihi filmler &amp; biyografiler </dc:title>
  <dc:creator>Saniye</dc:creator>
  <cp:lastModifiedBy>Reviewer</cp:lastModifiedBy>
  <cp:revision>10</cp:revision>
  <dcterms:created xsi:type="dcterms:W3CDTF">2018-01-03T12:27:34Z</dcterms:created>
  <dcterms:modified xsi:type="dcterms:W3CDTF">2018-01-09T14:15:27Z</dcterms:modified>
</cp:coreProperties>
</file>