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7" autoAdjust="0"/>
    <p:restoredTop sz="94660"/>
  </p:normalViewPr>
  <p:slideViewPr>
    <p:cSldViewPr snapToGrid="0">
      <p:cViewPr varScale="1">
        <p:scale>
          <a:sx n="60" d="100"/>
          <a:sy n="60" d="100"/>
        </p:scale>
        <p:origin x="70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64606-7B43-4E60-B680-CA56D7B3121F}" type="datetimeFigureOut">
              <a:rPr lang="tr-TR" smtClean="0"/>
              <a:t>12.9.2017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A545C-5F18-4D1D-B637-AFACFA615E8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198607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64606-7B43-4E60-B680-CA56D7B3121F}" type="datetimeFigureOut">
              <a:rPr lang="tr-TR" smtClean="0"/>
              <a:t>12.9.2017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A545C-5F18-4D1D-B637-AFACFA615E8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889326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64606-7B43-4E60-B680-CA56D7B3121F}" type="datetimeFigureOut">
              <a:rPr lang="tr-TR" smtClean="0"/>
              <a:t>12.9.2017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A545C-5F18-4D1D-B637-AFACFA615E8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699770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64606-7B43-4E60-B680-CA56D7B3121F}" type="datetimeFigureOut">
              <a:rPr lang="tr-TR" smtClean="0"/>
              <a:t>12.9.2017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A545C-5F18-4D1D-B637-AFACFA615E8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634519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64606-7B43-4E60-B680-CA56D7B3121F}" type="datetimeFigureOut">
              <a:rPr lang="tr-TR" smtClean="0"/>
              <a:t>12.9.2017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A545C-5F18-4D1D-B637-AFACFA615E8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289551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64606-7B43-4E60-B680-CA56D7B3121F}" type="datetimeFigureOut">
              <a:rPr lang="tr-TR" smtClean="0"/>
              <a:t>12.9.2017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A545C-5F18-4D1D-B637-AFACFA615E8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423963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64606-7B43-4E60-B680-CA56D7B3121F}" type="datetimeFigureOut">
              <a:rPr lang="tr-TR" smtClean="0"/>
              <a:t>12.9.2017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A545C-5F18-4D1D-B637-AFACFA615E8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020836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64606-7B43-4E60-B680-CA56D7B3121F}" type="datetimeFigureOut">
              <a:rPr lang="tr-TR" smtClean="0"/>
              <a:t>12.9.2017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A545C-5F18-4D1D-B637-AFACFA615E8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897896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64606-7B43-4E60-B680-CA56D7B3121F}" type="datetimeFigureOut">
              <a:rPr lang="tr-TR" smtClean="0"/>
              <a:t>12.9.2017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A545C-5F18-4D1D-B637-AFACFA615E8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754374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64606-7B43-4E60-B680-CA56D7B3121F}" type="datetimeFigureOut">
              <a:rPr lang="tr-TR" smtClean="0"/>
              <a:t>12.9.2017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A545C-5F18-4D1D-B637-AFACFA615E8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639838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64606-7B43-4E60-B680-CA56D7B3121F}" type="datetimeFigureOut">
              <a:rPr lang="tr-TR" smtClean="0"/>
              <a:t>12.9.2017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A545C-5F18-4D1D-B637-AFACFA615E8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568210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264606-7B43-4E60-B680-CA56D7B3121F}" type="datetimeFigureOut">
              <a:rPr lang="tr-TR" smtClean="0"/>
              <a:t>12.9.2017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5A545C-5F18-4D1D-B637-AFACFA615E8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474355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ACİL HASTA BAKIMI I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endParaRPr lang="tr-TR" sz="4000" dirty="0" smtClean="0"/>
          </a:p>
          <a:p>
            <a:r>
              <a:rPr lang="tr-TR" sz="4000" dirty="0" err="1" smtClean="0"/>
              <a:t>Öğr</a:t>
            </a:r>
            <a:r>
              <a:rPr lang="tr-TR" sz="4000" dirty="0" smtClean="0"/>
              <a:t>. Gör. Nurhan BİNGÖL</a:t>
            </a:r>
            <a:endParaRPr lang="tr-TR" sz="4000" dirty="0"/>
          </a:p>
        </p:txBody>
      </p:sp>
    </p:spTree>
    <p:extLst>
      <p:ext uri="{BB962C8B-B14F-4D97-AF65-F5344CB8AC3E}">
        <p14:creationId xmlns:p14="http://schemas.microsoft.com/office/powerpoint/2010/main" val="40681376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DERSİN AMACI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Acil hasta bakımı 1 dersinde; Birinci Değerlendirme Tekniklerini, İkinci Değerlendirme Tekniklerini Uygulamak ve Tıbbi acillerde, acil bakım uygulama yeterlikleri kazandırmak amaçlanmaktadır.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954626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6" name="İçerik Yer Tutucusu 5"/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l="19627" r="19587"/>
          <a:stretch/>
        </p:blipFill>
        <p:spPr>
          <a:xfrm>
            <a:off x="838201" y="1860884"/>
            <a:ext cx="9027694" cy="45559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022668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37</Words>
  <Application>Microsoft Office PowerPoint</Application>
  <PresentationFormat>Geniş ekran</PresentationFormat>
  <Paragraphs>5</Paragraphs>
  <Slides>3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Teması</vt:lpstr>
      <vt:lpstr>ACİL HASTA BAKIMI I</vt:lpstr>
      <vt:lpstr>DERSİN AMACI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ACİL HASTA BAKIMI I</dc:title>
  <dc:creator>N.Bingöl</dc:creator>
  <cp:lastModifiedBy>N.Bingöl</cp:lastModifiedBy>
  <cp:revision>1</cp:revision>
  <dcterms:created xsi:type="dcterms:W3CDTF">2017-09-12T06:28:05Z</dcterms:created>
  <dcterms:modified xsi:type="dcterms:W3CDTF">2017-09-12T06:28:23Z</dcterms:modified>
</cp:coreProperties>
</file>