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4606-7B43-4E60-B680-CA56D7B3121F}" type="datetimeFigureOut">
              <a:rPr lang="tr-TR" smtClean="0"/>
              <a:t>12.9.2017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545C-5F18-4D1D-B637-AFACFA615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86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4606-7B43-4E60-B680-CA56D7B3121F}" type="datetimeFigureOut">
              <a:rPr lang="tr-TR" smtClean="0"/>
              <a:t>12.9.2017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545C-5F18-4D1D-B637-AFACFA615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93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4606-7B43-4E60-B680-CA56D7B3121F}" type="datetimeFigureOut">
              <a:rPr lang="tr-TR" smtClean="0"/>
              <a:t>12.9.2017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545C-5F18-4D1D-B637-AFACFA615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97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4606-7B43-4E60-B680-CA56D7B3121F}" type="datetimeFigureOut">
              <a:rPr lang="tr-TR" smtClean="0"/>
              <a:t>12.9.2017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545C-5F18-4D1D-B637-AFACFA615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45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4606-7B43-4E60-B680-CA56D7B3121F}" type="datetimeFigureOut">
              <a:rPr lang="tr-TR" smtClean="0"/>
              <a:t>12.9.2017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545C-5F18-4D1D-B637-AFACFA615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95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4606-7B43-4E60-B680-CA56D7B3121F}" type="datetimeFigureOut">
              <a:rPr lang="tr-TR" smtClean="0"/>
              <a:t>12.9.2017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545C-5F18-4D1D-B637-AFACFA615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39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4606-7B43-4E60-B680-CA56D7B3121F}" type="datetimeFigureOut">
              <a:rPr lang="tr-TR" smtClean="0"/>
              <a:t>12.9.2017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545C-5F18-4D1D-B637-AFACFA615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08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4606-7B43-4E60-B680-CA56D7B3121F}" type="datetimeFigureOut">
              <a:rPr lang="tr-TR" smtClean="0"/>
              <a:t>12.9.2017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545C-5F18-4D1D-B637-AFACFA615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78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4606-7B43-4E60-B680-CA56D7B3121F}" type="datetimeFigureOut">
              <a:rPr lang="tr-TR" smtClean="0"/>
              <a:t>12.9.2017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545C-5F18-4D1D-B637-AFACFA615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43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4606-7B43-4E60-B680-CA56D7B3121F}" type="datetimeFigureOut">
              <a:rPr lang="tr-TR" smtClean="0"/>
              <a:t>12.9.2017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545C-5F18-4D1D-B637-AFACFA615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98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64606-7B43-4E60-B680-CA56D7B3121F}" type="datetimeFigureOut">
              <a:rPr lang="tr-TR" smtClean="0"/>
              <a:t>12.9.2017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A545C-5F18-4D1D-B637-AFACFA615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82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64606-7B43-4E60-B680-CA56D7B3121F}" type="datetimeFigureOut">
              <a:rPr lang="tr-TR" smtClean="0"/>
              <a:t>12.9.2017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A545C-5F18-4D1D-B637-AFACFA615E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43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ACİL HASTA BAKIMI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4000" dirty="0" smtClean="0"/>
          </a:p>
          <a:p>
            <a:r>
              <a:rPr lang="tr-TR" sz="4000" dirty="0" err="1" smtClean="0"/>
              <a:t>Öğr</a:t>
            </a:r>
            <a:r>
              <a:rPr lang="tr-TR" sz="4000" dirty="0" smtClean="0"/>
              <a:t>. Gör. Nurhan BİNGÖL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06813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DERSİN AMACI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Acil hasta bakımı 1 dersinde; Birinci Değerlendirme Tekniklerini, İkinci Değerlendirme Tekniklerini Uygulamak ve Tıbbi acillerde, acil bakım uygulama yeterlikleri kazandırmak amaçlanmaktadır.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546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627" r="19587"/>
          <a:stretch/>
        </p:blipFill>
        <p:spPr>
          <a:xfrm>
            <a:off x="838201" y="1860884"/>
            <a:ext cx="9027694" cy="455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26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Geniş ekran</PresentationFormat>
  <Paragraphs>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ACİL HASTA BAKIMI I</vt:lpstr>
      <vt:lpstr>DERSİN AMACI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ACİL HASTA BAKIMI I</dc:title>
  <dc:creator>N.Bingöl</dc:creator>
  <cp:lastModifiedBy>N.Bingöl</cp:lastModifiedBy>
  <cp:revision>1</cp:revision>
  <dcterms:created xsi:type="dcterms:W3CDTF">2017-09-12T06:28:05Z</dcterms:created>
  <dcterms:modified xsi:type="dcterms:W3CDTF">2017-09-12T06:28:23Z</dcterms:modified>
</cp:coreProperties>
</file>