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57" r:id="rId3"/>
    <p:sldId id="258" r:id="rId4"/>
    <p:sldId id="262" r:id="rId5"/>
    <p:sldId id="264" r:id="rId6"/>
    <p:sldId id="270" r:id="rId7"/>
    <p:sldId id="268" r:id="rId8"/>
    <p:sldId id="266" r:id="rId9"/>
    <p:sldId id="27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28-Dec-19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28-Dec-19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28-Dec-19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28-Dec-19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28-Dec-19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28-Dec-19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28-Dec-19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28-Dec-19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28-Dec-19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28-Dec-19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28-Dec-19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28-Dec-19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5C36-7085-467C-A1D9-1F982A7439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klİnİK</a:t>
            </a:r>
            <a:r>
              <a:rPr lang="en-US" dirty="0"/>
              <a:t> </a:t>
            </a:r>
            <a:r>
              <a:rPr lang="en-US" dirty="0" err="1"/>
              <a:t>muayene</a:t>
            </a:r>
            <a:r>
              <a:rPr lang="en-US" dirty="0"/>
              <a:t> </a:t>
            </a:r>
            <a:r>
              <a:rPr lang="en-US" dirty="0" err="1"/>
              <a:t>yÖntemlerİ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577AA-5287-427D-AD94-95EBDE78B2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Nevra Keskin</a:t>
            </a:r>
          </a:p>
        </p:txBody>
      </p:sp>
    </p:spTree>
    <p:extLst>
      <p:ext uri="{BB962C8B-B14F-4D97-AF65-F5344CB8AC3E}">
        <p14:creationId xmlns:p14="http://schemas.microsoft.com/office/powerpoint/2010/main" val="155388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CC0BCAB-F64F-4E96-9CC0-05B95EE3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313" y="239987"/>
            <a:ext cx="9601200" cy="1485900"/>
          </a:xfrm>
        </p:spPr>
        <p:txBody>
          <a:bodyPr>
            <a:normAutofit/>
          </a:bodyPr>
          <a:lstStyle/>
          <a:p>
            <a:r>
              <a:rPr lang="en-US" sz="2800" dirty="0" err="1"/>
              <a:t>Hayvanlarda</a:t>
            </a:r>
            <a:r>
              <a:rPr lang="en-US" sz="2800" dirty="0"/>
              <a:t> </a:t>
            </a:r>
            <a:r>
              <a:rPr lang="en-US" sz="2800" dirty="0" err="1"/>
              <a:t>Genel</a:t>
            </a:r>
            <a:r>
              <a:rPr lang="en-US" sz="2800" dirty="0"/>
              <a:t> </a:t>
            </a:r>
            <a:r>
              <a:rPr lang="en-US" sz="2800" dirty="0" err="1"/>
              <a:t>Muayene</a:t>
            </a:r>
            <a:r>
              <a:rPr lang="en-US" sz="2800" dirty="0"/>
              <a:t>- </a:t>
            </a:r>
            <a:r>
              <a:rPr lang="en-US" sz="2800" dirty="0" err="1"/>
              <a:t>Hastaneye</a:t>
            </a:r>
            <a:r>
              <a:rPr lang="en-US" sz="2800" dirty="0"/>
              <a:t> </a:t>
            </a:r>
            <a:r>
              <a:rPr lang="en-US" sz="2800" dirty="0" err="1"/>
              <a:t>Giriş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DB683-B012-4E45-9EBB-BCA5E05F7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7" y="927651"/>
            <a:ext cx="6369879" cy="4777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169E1-AFA4-458F-BEF7-3B2B4CD89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4"/>
          <a:stretch/>
        </p:blipFill>
        <p:spPr>
          <a:xfrm>
            <a:off x="7689703" y="1384852"/>
            <a:ext cx="4210748" cy="4088296"/>
          </a:xfrm>
          <a:prstGeom prst="rect">
            <a:avLst/>
          </a:prstGeom>
        </p:spPr>
      </p:pic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85B4F09B-576D-4CA2-B00F-CB3B29537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71" y="239987"/>
            <a:ext cx="3495429" cy="4643438"/>
          </a:xfrm>
        </p:spPr>
      </p:pic>
    </p:spTree>
    <p:extLst>
      <p:ext uri="{BB962C8B-B14F-4D97-AF65-F5344CB8AC3E}">
        <p14:creationId xmlns:p14="http://schemas.microsoft.com/office/powerpoint/2010/main" val="63979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6D8309-6EEF-4867-B29C-1E30750B8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7" y="652847"/>
            <a:ext cx="6550755" cy="49130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E497AA-0D9B-488D-AF51-DC1AE9EC20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2"/>
          <a:stretch/>
        </p:blipFill>
        <p:spPr>
          <a:xfrm>
            <a:off x="6809179" y="652847"/>
            <a:ext cx="5261344" cy="5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70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C466D-32E6-475E-918A-C7042C86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 </a:t>
            </a:r>
            <a:r>
              <a:rPr lang="en-US" dirty="0" err="1"/>
              <a:t>Fiziksel</a:t>
            </a:r>
            <a:r>
              <a:rPr lang="en-US" dirty="0"/>
              <a:t> </a:t>
            </a:r>
            <a:r>
              <a:rPr lang="en-US" dirty="0" err="1"/>
              <a:t>Muayene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B1D92-2C18-4D1C-B58A-9CA81C68FA11}"/>
              </a:ext>
            </a:extLst>
          </p:cNvPr>
          <p:cNvSpPr txBox="1"/>
          <p:nvPr/>
        </p:nvSpPr>
        <p:spPr>
          <a:xfrm>
            <a:off x="7805530" y="2602723"/>
            <a:ext cx="363109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1-İnspeksiyon</a:t>
            </a:r>
          </a:p>
          <a:p>
            <a:r>
              <a:rPr lang="en-US" dirty="0"/>
              <a:t>2-Palpasyon</a:t>
            </a:r>
          </a:p>
          <a:p>
            <a:r>
              <a:rPr lang="en-US" dirty="0"/>
              <a:t>3-Oskültasyon</a:t>
            </a:r>
          </a:p>
          <a:p>
            <a:r>
              <a:rPr lang="en-US" dirty="0"/>
              <a:t>4-Perküsyon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E678B8-C7C0-4FD0-8099-CE592287E16E}"/>
              </a:ext>
            </a:extLst>
          </p:cNvPr>
          <p:cNvSpPr txBox="1">
            <a:spLocks/>
          </p:cNvSpPr>
          <p:nvPr/>
        </p:nvSpPr>
        <p:spPr>
          <a:xfrm>
            <a:off x="7511192" y="4775096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Sağlıklı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hayvan</a:t>
            </a:r>
            <a:r>
              <a:rPr lang="en-US" dirty="0"/>
              <a:t>…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B55AA9-C9A0-456F-964F-0543777C6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209" y="2171700"/>
            <a:ext cx="4775200" cy="3581400"/>
          </a:xfrm>
        </p:spPr>
      </p:pic>
    </p:spTree>
    <p:extLst>
      <p:ext uri="{BB962C8B-B14F-4D97-AF65-F5344CB8AC3E}">
        <p14:creationId xmlns:p14="http://schemas.microsoft.com/office/powerpoint/2010/main" val="283600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497F2-41F8-4FF5-B7A4-69B32BCB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İnspeksiyon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489F9-296F-4B41-B7DA-36BA420F6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Bilinç</a:t>
            </a:r>
            <a:r>
              <a:rPr lang="en-US" dirty="0"/>
              <a:t> </a:t>
            </a:r>
            <a:r>
              <a:rPr lang="en-US" dirty="0" err="1"/>
              <a:t>düzeyi</a:t>
            </a:r>
            <a:endParaRPr lang="en-US" dirty="0"/>
          </a:p>
          <a:p>
            <a:r>
              <a:rPr lang="en-US" dirty="0" err="1"/>
              <a:t>Duruş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yürüyüş</a:t>
            </a:r>
            <a:endParaRPr lang="en-US" dirty="0"/>
          </a:p>
          <a:p>
            <a:r>
              <a:rPr lang="en-US" dirty="0" err="1"/>
              <a:t>Simetri</a:t>
            </a:r>
            <a:endParaRPr lang="en-US" dirty="0"/>
          </a:p>
          <a:p>
            <a:r>
              <a:rPr lang="en-US" dirty="0" err="1"/>
              <a:t>Vücut</a:t>
            </a:r>
            <a:r>
              <a:rPr lang="en-US" dirty="0"/>
              <a:t> </a:t>
            </a:r>
            <a:r>
              <a:rPr lang="en-US" dirty="0" err="1"/>
              <a:t>kondüsyon</a:t>
            </a:r>
            <a:r>
              <a:rPr lang="en-US" dirty="0"/>
              <a:t> </a:t>
            </a:r>
            <a:r>
              <a:rPr lang="en-US" dirty="0" err="1"/>
              <a:t>skoru</a:t>
            </a:r>
            <a:endParaRPr lang="en-US" dirty="0"/>
          </a:p>
          <a:p>
            <a:r>
              <a:rPr lang="en-US" dirty="0" err="1"/>
              <a:t>Hidrasyon</a:t>
            </a:r>
            <a:r>
              <a:rPr lang="en-US" dirty="0"/>
              <a:t> </a:t>
            </a:r>
            <a:r>
              <a:rPr lang="en-US" dirty="0" err="1"/>
              <a:t>durumu</a:t>
            </a:r>
            <a:endParaRPr lang="en-US" dirty="0"/>
          </a:p>
          <a:p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385CB20-D73F-4138-9054-64A9F6E87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58509" y="2085975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31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9CD3-403A-42EE-BB08-2E634104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Vücut</a:t>
            </a:r>
            <a:r>
              <a:rPr lang="en-US" dirty="0"/>
              <a:t> </a:t>
            </a:r>
            <a:r>
              <a:rPr lang="en-US" dirty="0" err="1"/>
              <a:t>sıcaklığı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73DDB3-4F26-47DB-B90F-FD885A63E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068346"/>
              </p:ext>
            </p:extLst>
          </p:nvPr>
        </p:nvGraphicFramePr>
        <p:xfrm>
          <a:off x="2694887" y="1989625"/>
          <a:ext cx="4565959" cy="4174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8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Tür</a:t>
                      </a:r>
                      <a:endParaRPr lang="en-US" sz="24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err="1"/>
                        <a:t>Sıcaklık</a:t>
                      </a:r>
                      <a:r>
                        <a:rPr lang="en-US" sz="2400" baseline="0" dirty="0"/>
                        <a:t>  (°C)</a:t>
                      </a:r>
                      <a:endParaRPr lang="en-US" sz="2400" dirty="0"/>
                    </a:p>
                    <a:p>
                      <a:pPr algn="ctr"/>
                      <a:endParaRPr lang="en-US" sz="2400" dirty="0"/>
                    </a:p>
                  </a:txBody>
                  <a:tcPr marT="45710" marB="4571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750">
                <a:tc>
                  <a:txBody>
                    <a:bodyPr/>
                    <a:lstStyle/>
                    <a:p>
                      <a:r>
                        <a:rPr lang="en-US" sz="2400" dirty="0"/>
                        <a:t>At</a:t>
                      </a: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37,2-38,2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6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Sığır</a:t>
                      </a:r>
                      <a:endParaRPr lang="en-US" sz="2400" dirty="0"/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38-39,3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528">
                <a:tc>
                  <a:txBody>
                    <a:bodyPr/>
                    <a:lstStyle/>
                    <a:p>
                      <a:r>
                        <a:rPr lang="en-US" sz="2400" dirty="0" err="1"/>
                        <a:t>Koyun-Keçi</a:t>
                      </a:r>
                      <a:endParaRPr lang="en-US" sz="2400" dirty="0"/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38,5-39,7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563">
                <a:tc>
                  <a:txBody>
                    <a:bodyPr/>
                    <a:lstStyle/>
                    <a:p>
                      <a:r>
                        <a:rPr lang="en-US" sz="2400" dirty="0" err="1"/>
                        <a:t>Domuz</a:t>
                      </a:r>
                      <a:endParaRPr lang="en-US" sz="2400" dirty="0"/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38,7-39,8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219">
                <a:tc>
                  <a:txBody>
                    <a:bodyPr/>
                    <a:lstStyle/>
                    <a:p>
                      <a:r>
                        <a:rPr lang="en-US" sz="2400" dirty="0" err="1"/>
                        <a:t>Köpek</a:t>
                      </a:r>
                      <a:endParaRPr lang="en-US" sz="2400" dirty="0"/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38,2-39,3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2079">
                <a:tc>
                  <a:txBody>
                    <a:bodyPr/>
                    <a:lstStyle/>
                    <a:p>
                      <a:r>
                        <a:rPr lang="en-US" sz="2400" dirty="0" err="1"/>
                        <a:t>Kedi</a:t>
                      </a:r>
                      <a:endParaRPr lang="en-US" sz="2400" dirty="0"/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38,2-39,3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7B6BE-35A3-4865-A53C-6BE698F67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56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CF9B4-0428-46F8-96DF-19558490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Nabız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atım</a:t>
            </a:r>
            <a:r>
              <a:rPr lang="en-US" dirty="0"/>
              <a:t>/dk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AA3BF-0A30-4AF3-B86C-3A3F3FF33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At: 30-40 </a:t>
            </a:r>
          </a:p>
          <a:p>
            <a:r>
              <a:rPr lang="en-US" dirty="0" err="1"/>
              <a:t>Sığır</a:t>
            </a:r>
            <a:r>
              <a:rPr lang="en-US" dirty="0"/>
              <a:t>: 60-80</a:t>
            </a:r>
          </a:p>
          <a:p>
            <a:r>
              <a:rPr lang="en-US" dirty="0" err="1"/>
              <a:t>Buzağı</a:t>
            </a:r>
            <a:r>
              <a:rPr lang="en-US" dirty="0"/>
              <a:t>: 100-120 </a:t>
            </a:r>
          </a:p>
          <a:p>
            <a:r>
              <a:rPr lang="en-US" dirty="0" err="1"/>
              <a:t>Koyun-keçi</a:t>
            </a:r>
            <a:r>
              <a:rPr lang="en-US" dirty="0"/>
              <a:t>: 70-90, </a:t>
            </a:r>
          </a:p>
          <a:p>
            <a:r>
              <a:rPr lang="en-US" dirty="0" err="1"/>
              <a:t>Köpek</a:t>
            </a:r>
            <a:r>
              <a:rPr lang="en-US" dirty="0"/>
              <a:t> </a:t>
            </a:r>
            <a:r>
              <a:rPr lang="en-US" dirty="0" err="1"/>
              <a:t>küçük</a:t>
            </a:r>
            <a:r>
              <a:rPr lang="en-US" dirty="0"/>
              <a:t> </a:t>
            </a:r>
            <a:r>
              <a:rPr lang="en-US" dirty="0" err="1"/>
              <a:t>ırk</a:t>
            </a:r>
            <a:r>
              <a:rPr lang="en-US" dirty="0"/>
              <a:t>: 90-120, </a:t>
            </a:r>
          </a:p>
          <a:p>
            <a:r>
              <a:rPr lang="en-US" dirty="0" err="1"/>
              <a:t>Köpek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ırk</a:t>
            </a:r>
            <a:r>
              <a:rPr lang="en-US" dirty="0"/>
              <a:t>: 65-90</a:t>
            </a:r>
          </a:p>
          <a:p>
            <a:r>
              <a:rPr lang="en-US" dirty="0"/>
              <a:t> Kedi:110-130</a:t>
            </a:r>
          </a:p>
        </p:txBody>
      </p:sp>
    </p:spTree>
    <p:extLst>
      <p:ext uri="{BB962C8B-B14F-4D97-AF65-F5344CB8AC3E}">
        <p14:creationId xmlns:p14="http://schemas.microsoft.com/office/powerpoint/2010/main" val="3251587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B72C-EEB8-4054-8B23-4BF6A31B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62402-8F81-4DCA-9A1B-D4F8EFDAD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Kapillar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süresi</a:t>
            </a:r>
            <a:endParaRPr lang="en-US" dirty="0"/>
          </a:p>
          <a:p>
            <a:r>
              <a:rPr lang="en-US" dirty="0" err="1"/>
              <a:t>Mukoza</a:t>
            </a:r>
            <a:r>
              <a:rPr lang="en-US" dirty="0"/>
              <a:t> </a:t>
            </a:r>
            <a:r>
              <a:rPr lang="en-US" dirty="0" err="1"/>
              <a:t>rengi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6FB11E-DF39-4D3E-99CB-98B7A6977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90859" y="1370772"/>
            <a:ext cx="5479774" cy="41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3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9B6D6-B317-4EFE-8A5C-F6157323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Biyogüvenlik</a:t>
            </a:r>
            <a:r>
              <a:rPr lang="en-US" dirty="0"/>
              <a:t> !!!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85461F-7971-4A94-B274-696812D66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512" y="2414317"/>
            <a:ext cx="3294062" cy="247054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D9766-6721-4D9A-BC97-84AF43216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0"/>
          <a:stretch/>
        </p:blipFill>
        <p:spPr>
          <a:xfrm rot="5400000">
            <a:off x="4078852" y="1889972"/>
            <a:ext cx="3643083" cy="3519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671E9-B591-4D35-BE40-3FD90C74D7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r="20222"/>
          <a:stretch/>
        </p:blipFill>
        <p:spPr>
          <a:xfrm rot="5400000">
            <a:off x="8112219" y="1637200"/>
            <a:ext cx="3816693" cy="40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4764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11</TotalTime>
  <Words>94</Words>
  <Application>Microsoft Office PowerPoint</Application>
  <PresentationFormat>Widescreen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Franklin Gothic Book</vt:lpstr>
      <vt:lpstr>Crop</vt:lpstr>
      <vt:lpstr>klİnİK muayene yÖntemlerİ</vt:lpstr>
      <vt:lpstr>Hayvanlarda Genel Muayene- Hastaneye Giriş</vt:lpstr>
      <vt:lpstr>PowerPoint Presentation</vt:lpstr>
      <vt:lpstr>2- Fiziksel Muayene</vt:lpstr>
      <vt:lpstr>İnspeksiyon</vt:lpstr>
      <vt:lpstr>Vücut sıcaklığı</vt:lpstr>
      <vt:lpstr>Nabız  atım/dk</vt:lpstr>
      <vt:lpstr>PowerPoint Presentation</vt:lpstr>
      <vt:lpstr>Biyogüvenlik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klİnİK muayene yÖntemlerİ</dc:title>
  <dc:creator>Nevra Keskin</dc:creator>
  <cp:lastModifiedBy>Nevra Keskin</cp:lastModifiedBy>
  <cp:revision>2</cp:revision>
  <dcterms:created xsi:type="dcterms:W3CDTF">2019-12-28T11:39:15Z</dcterms:created>
  <dcterms:modified xsi:type="dcterms:W3CDTF">2019-12-28T11:50:44Z</dcterms:modified>
</cp:coreProperties>
</file>