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13"/>
  </p:notesMasterIdLst>
  <p:handoutMasterIdLst>
    <p:handoutMasterId r:id="rId14"/>
  </p:handoutMasterIdLst>
  <p:sldIdLst>
    <p:sldId id="256" r:id="rId2"/>
    <p:sldId id="257" r:id="rId3"/>
    <p:sldId id="258" r:id="rId4"/>
    <p:sldId id="259" r:id="rId5"/>
    <p:sldId id="260" r:id="rId6"/>
    <p:sldId id="261" r:id="rId7"/>
    <p:sldId id="262" r:id="rId8"/>
    <p:sldId id="263" r:id="rId9"/>
    <p:sldId id="264" r:id="rId10"/>
    <p:sldId id="265" r:id="rId11"/>
    <p:sldId id="266" r:id="rId12"/>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1176" autoAdjust="0"/>
    <p:restoredTop sz="94660"/>
  </p:normalViewPr>
  <p:slideViewPr>
    <p:cSldViewPr>
      <p:cViewPr varScale="1">
        <p:scale>
          <a:sx n="108" d="100"/>
          <a:sy n="108" d="100"/>
        </p:scale>
        <p:origin x="1386" y="108"/>
      </p:cViewPr>
      <p:guideLst>
        <p:guide orient="horz" pos="2160"/>
        <p:guide pos="2880"/>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44212C95-84E5-479B-996E-A11D5EC8C7B9}" type="datetimeFigureOut">
              <a:rPr lang="tr-TR" smtClean="0"/>
              <a:pPr/>
              <a:t>25.02.2020</a:t>
            </a:fld>
            <a:endParaRPr lang="tr-TR"/>
          </a:p>
        </p:txBody>
      </p:sp>
      <p:sp>
        <p:nvSpPr>
          <p:cNvPr id="4" name="3 Altbilgi Yer Tutucusu"/>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5" name="4 Slayt Numarası Yer Tutucusu"/>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E1A780D4-8079-4B27-A676-FF9BF299137B}" type="slidenum">
              <a:rPr lang="tr-TR" smtClean="0"/>
              <a:pPr/>
              <a:t>‹#›</a:t>
            </a:fld>
            <a:endParaRPr lang="tr-TR"/>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A43FE18-38E3-4915-9A24-FD7BE7F9AF8E}" type="datetimeFigureOut">
              <a:rPr lang="en-US" smtClean="0"/>
              <a:pPr/>
              <a:t>2/25/2020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158E01A-7A81-4A50-BADA-B3DF7F87F41F}"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B158E01A-7A81-4A50-BADA-B3DF7F87F41F}" type="slidenum">
              <a:rPr lang="en-US" smtClean="0"/>
              <a:pPr/>
              <a:t>1</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2286000" y="3124200"/>
            <a:ext cx="6172200" cy="1894362"/>
          </a:xfrm>
        </p:spPr>
        <p:txBody>
          <a:bodyPr/>
          <a:lstStyle>
            <a:lvl1pPr>
              <a:defRPr b="1"/>
            </a:lvl1pPr>
          </a:lstStyle>
          <a:p>
            <a:r>
              <a:rPr kumimoji="0" lang="en-US"/>
              <a:t>Click to edit Master title style</a:t>
            </a:r>
          </a:p>
        </p:txBody>
      </p:sp>
      <p:sp>
        <p:nvSpPr>
          <p:cNvPr id="9" name="Subtitle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28" name="Date Placeholder 27"/>
          <p:cNvSpPr>
            <a:spLocks noGrp="1"/>
          </p:cNvSpPr>
          <p:nvPr>
            <p:ph type="dt" sz="half" idx="10"/>
          </p:nvPr>
        </p:nvSpPr>
        <p:spPr bwMode="auto">
          <a:xfrm rot="5400000">
            <a:off x="7764621" y="1174097"/>
            <a:ext cx="2286000" cy="381000"/>
          </a:xfrm>
        </p:spPr>
        <p:txBody>
          <a:bodyPr/>
          <a:lstStyle/>
          <a:p>
            <a:fld id="{D9F75050-0E15-4C5B-92B0-66D068882F1F}" type="datetimeFigureOut">
              <a:rPr lang="tr-TR" smtClean="0"/>
              <a:pPr/>
              <a:t>25.02.2020</a:t>
            </a:fld>
            <a:endParaRPr lang="tr-TR"/>
          </a:p>
        </p:txBody>
      </p:sp>
      <p:sp>
        <p:nvSpPr>
          <p:cNvPr id="17" name="Footer Placeholder 16"/>
          <p:cNvSpPr>
            <a:spLocks noGrp="1"/>
          </p:cNvSpPr>
          <p:nvPr>
            <p:ph type="ftr" sz="quarter" idx="11"/>
          </p:nvPr>
        </p:nvSpPr>
        <p:spPr bwMode="auto">
          <a:xfrm rot="5400000">
            <a:off x="7077269" y="4181669"/>
            <a:ext cx="3657600" cy="384048"/>
          </a:xfrm>
        </p:spPr>
        <p:txBody>
          <a:bodyPr/>
          <a:lstStyle/>
          <a:p>
            <a:endParaRPr lang="tr-TR"/>
          </a:p>
        </p:txBody>
      </p:sp>
      <p:sp>
        <p:nvSpPr>
          <p:cNvPr id="10" name="Rectangle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Rectangle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Straight Connector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Straight Connector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Straight Connector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Rectangle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Oval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Oval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Oval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Slide Number Placeholder 28"/>
          <p:cNvSpPr>
            <a:spLocks noGrp="1"/>
          </p:cNvSpPr>
          <p:nvPr>
            <p:ph type="sldNum" sz="quarter" idx="12"/>
          </p:nvPr>
        </p:nvSpPr>
        <p:spPr bwMode="auto">
          <a:xfrm>
            <a:off x="1325544" y="4928702"/>
            <a:ext cx="609600" cy="517524"/>
          </a:xfrm>
        </p:spPr>
        <p:txBody>
          <a:bodyPr/>
          <a:lstStyle/>
          <a:p>
            <a:fld id="{B1DEFA8C-F947-479F-BE07-76B6B3F80BF1}" type="slidenum">
              <a:rPr lang="tr-TR" smtClean="0"/>
              <a:pPr/>
              <a:t>‹#›</a:t>
            </a:fld>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D9F75050-0E15-4C5B-92B0-66D068882F1F}" type="datetimeFigureOut">
              <a:rPr lang="tr-TR" smtClean="0"/>
              <a:pPr/>
              <a:t>25.02.2020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1676400" cy="5851525"/>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D9F75050-0E15-4C5B-92B0-66D068882F1F}" type="datetimeFigureOut">
              <a:rPr lang="tr-TR" smtClean="0"/>
              <a:pPr/>
              <a:t>25.02.2020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8" name="Content Placeholder 7"/>
          <p:cNvSpPr>
            <a:spLocks noGrp="1"/>
          </p:cNvSpPr>
          <p:nvPr>
            <p:ph sz="quarter" idx="1"/>
          </p:nvPr>
        </p:nvSpPr>
        <p:spPr>
          <a:xfrm>
            <a:off x="457200" y="1600200"/>
            <a:ext cx="7467600" cy="4873752"/>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4"/>
          </p:nvPr>
        </p:nvSpPr>
        <p:spPr/>
        <p:txBody>
          <a:bodyPr rtlCol="0"/>
          <a:lstStyle/>
          <a:p>
            <a:fld id="{D9F75050-0E15-4C5B-92B0-66D068882F1F}" type="datetimeFigureOut">
              <a:rPr lang="tr-TR" smtClean="0"/>
              <a:pPr/>
              <a:t>25.02.2020</a:t>
            </a:fld>
            <a:endParaRPr lang="tr-TR"/>
          </a:p>
        </p:txBody>
      </p:sp>
      <p:sp>
        <p:nvSpPr>
          <p:cNvPr id="9" name="Slide Number Placeholder 8"/>
          <p:cNvSpPr>
            <a:spLocks noGrp="1"/>
          </p:cNvSpPr>
          <p:nvPr>
            <p:ph type="sldNum" sz="quarter" idx="15"/>
          </p:nvPr>
        </p:nvSpPr>
        <p:spPr/>
        <p:txBody>
          <a:bodyPr rtlCol="0"/>
          <a:lstStyle/>
          <a:p>
            <a:fld id="{B1DEFA8C-F947-479F-BE07-76B6B3F80BF1}" type="slidenum">
              <a:rPr lang="tr-TR" smtClean="0"/>
              <a:pPr/>
              <a:t>‹#›</a:t>
            </a:fld>
            <a:endParaRPr lang="tr-TR"/>
          </a:p>
        </p:txBody>
      </p:sp>
      <p:sp>
        <p:nvSpPr>
          <p:cNvPr id="10" name="Footer Placeholder 9"/>
          <p:cNvSpPr>
            <a:spLocks noGrp="1"/>
          </p:cNvSpPr>
          <p:nvPr>
            <p:ph type="ftr" sz="quarter" idx="16"/>
          </p:nvPr>
        </p:nvSpPr>
        <p:spPr/>
        <p:txBody>
          <a:bodyPr rtlCol="0"/>
          <a:lstStyle/>
          <a:p>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286000" y="2895600"/>
            <a:ext cx="6172200" cy="2053590"/>
          </a:xfrm>
        </p:spPr>
        <p:txBody>
          <a:bodyPr/>
          <a:lstStyle>
            <a:lvl1pPr algn="l">
              <a:buNone/>
              <a:defRPr sz="3000" b="1" cap="small" baseline="0"/>
            </a:lvl1pPr>
          </a:lstStyle>
          <a:p>
            <a:r>
              <a:rPr kumimoji="0" lang="en-US"/>
              <a:t>Click to edit Master title style</a:t>
            </a:r>
          </a:p>
        </p:txBody>
      </p:sp>
      <p:sp>
        <p:nvSpPr>
          <p:cNvPr id="3" name="Text Placeholder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bwMode="auto">
          <a:xfrm rot="5400000">
            <a:off x="7763256" y="1170432"/>
            <a:ext cx="2286000" cy="381000"/>
          </a:xfrm>
        </p:spPr>
        <p:txBody>
          <a:bodyPr/>
          <a:lstStyle/>
          <a:p>
            <a:fld id="{D9F75050-0E15-4C5B-92B0-66D068882F1F}" type="datetimeFigureOut">
              <a:rPr lang="tr-TR" smtClean="0"/>
              <a:pPr/>
              <a:t>25.02.2020</a:t>
            </a:fld>
            <a:endParaRPr lang="tr-TR"/>
          </a:p>
        </p:txBody>
      </p:sp>
      <p:sp>
        <p:nvSpPr>
          <p:cNvPr id="5" name="Footer Placeholder 4"/>
          <p:cNvSpPr>
            <a:spLocks noGrp="1"/>
          </p:cNvSpPr>
          <p:nvPr>
            <p:ph type="ftr" sz="quarter" idx="11"/>
          </p:nvPr>
        </p:nvSpPr>
        <p:spPr bwMode="auto">
          <a:xfrm rot="5400000">
            <a:off x="7077456" y="4178808"/>
            <a:ext cx="3657600" cy="384048"/>
          </a:xfrm>
        </p:spPr>
        <p:txBody>
          <a:bodyPr/>
          <a:lstStyle/>
          <a:p>
            <a:endParaRPr lang="tr-TR"/>
          </a:p>
        </p:txBody>
      </p:sp>
      <p:sp>
        <p:nvSpPr>
          <p:cNvPr id="9" name="Rectangle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Straight Connector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Straight Connector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Rectangle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Oval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Oval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Oval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Straight Connector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Slide Number Placeholder 5"/>
          <p:cNvSpPr>
            <a:spLocks noGrp="1"/>
          </p:cNvSpPr>
          <p:nvPr>
            <p:ph type="sldNum" sz="quarter" idx="12"/>
          </p:nvPr>
        </p:nvSpPr>
        <p:spPr bwMode="auto">
          <a:xfrm>
            <a:off x="1340616" y="4928702"/>
            <a:ext cx="609600" cy="517524"/>
          </a:xfrm>
        </p:spPr>
        <p:txBody>
          <a:bodyPr/>
          <a:lstStyle/>
          <a:p>
            <a:fld id="{B1DEFA8C-F947-479F-BE07-76B6B3F80BF1}" type="slidenum">
              <a:rPr lang="tr-TR" smtClean="0"/>
              <a:pPr/>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5" name="Date Placeholder 4"/>
          <p:cNvSpPr>
            <a:spLocks noGrp="1"/>
          </p:cNvSpPr>
          <p:nvPr>
            <p:ph type="dt" sz="half" idx="10"/>
          </p:nvPr>
        </p:nvSpPr>
        <p:spPr/>
        <p:txBody>
          <a:bodyPr/>
          <a:lstStyle/>
          <a:p>
            <a:fld id="{D9F75050-0E15-4C5B-92B0-66D068882F1F}" type="datetimeFigureOut">
              <a:rPr lang="tr-TR" smtClean="0"/>
              <a:pPr/>
              <a:t>25.02.2020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
        <p:nvSpPr>
          <p:cNvPr id="9" name="Content Placeholder 8"/>
          <p:cNvSpPr>
            <a:spLocks noGrp="1"/>
          </p:cNvSpPr>
          <p:nvPr>
            <p:ph sz="quarter" idx="1"/>
          </p:nvPr>
        </p:nvSpPr>
        <p:spPr>
          <a:xfrm>
            <a:off x="457200" y="1600200"/>
            <a:ext cx="3657600"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1" name="Content Placeholder 10"/>
          <p:cNvSpPr>
            <a:spLocks noGrp="1"/>
          </p:cNvSpPr>
          <p:nvPr>
            <p:ph sz="quarter" idx="2"/>
          </p:nvPr>
        </p:nvSpPr>
        <p:spPr>
          <a:xfrm>
            <a:off x="4270248" y="1600200"/>
            <a:ext cx="3657600"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7543800" cy="1143000"/>
          </a:xfrm>
        </p:spPr>
        <p:txBody>
          <a:bodyPr anchor="b"/>
          <a:lstStyle>
            <a:lvl1pPr>
              <a:defRPr/>
            </a:lvl1pPr>
          </a:lstStyle>
          <a:p>
            <a:r>
              <a:rPr kumimoji="0" lang="en-US"/>
              <a:t>Click to edit Master title style</a:t>
            </a:r>
          </a:p>
        </p:txBody>
      </p:sp>
      <p:sp>
        <p:nvSpPr>
          <p:cNvPr id="7" name="Date Placeholder 6"/>
          <p:cNvSpPr>
            <a:spLocks noGrp="1"/>
          </p:cNvSpPr>
          <p:nvPr>
            <p:ph type="dt" sz="half" idx="10"/>
          </p:nvPr>
        </p:nvSpPr>
        <p:spPr/>
        <p:txBody>
          <a:bodyPr/>
          <a:lstStyle/>
          <a:p>
            <a:fld id="{D9F75050-0E15-4C5B-92B0-66D068882F1F}" type="datetimeFigureOut">
              <a:rPr lang="tr-TR" smtClean="0"/>
              <a:pPr/>
              <a:t>25.02.2020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B1DEFA8C-F947-479F-BE07-76B6B3F80BF1}" type="slidenum">
              <a:rPr lang="tr-TR" smtClean="0"/>
              <a:pPr/>
              <a:t>‹#›</a:t>
            </a:fld>
            <a:endParaRPr lang="tr-TR"/>
          </a:p>
        </p:txBody>
      </p:sp>
      <p:sp>
        <p:nvSpPr>
          <p:cNvPr id="11" name="Content Placeholder 10"/>
          <p:cNvSpPr>
            <a:spLocks noGrp="1"/>
          </p:cNvSpPr>
          <p:nvPr>
            <p:ph sz="quarter" idx="2"/>
          </p:nvPr>
        </p:nvSpPr>
        <p:spPr>
          <a:xfrm>
            <a:off x="457200" y="2362200"/>
            <a:ext cx="3657600" cy="38862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3" name="Content Placeholder 12"/>
          <p:cNvSpPr>
            <a:spLocks noGrp="1"/>
          </p:cNvSpPr>
          <p:nvPr>
            <p:ph sz="quarter" idx="4"/>
          </p:nvPr>
        </p:nvSpPr>
        <p:spPr>
          <a:xfrm>
            <a:off x="4371975" y="2362200"/>
            <a:ext cx="3657600" cy="38862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2" name="Text Placeholder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a:t>Click to edit Master text styles</a:t>
            </a:r>
          </a:p>
        </p:txBody>
      </p:sp>
      <p:sp>
        <p:nvSpPr>
          <p:cNvPr id="14" name="Text Placeholder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6" name="Date Placeholder 5"/>
          <p:cNvSpPr>
            <a:spLocks noGrp="1"/>
          </p:cNvSpPr>
          <p:nvPr>
            <p:ph type="dt" sz="half" idx="10"/>
          </p:nvPr>
        </p:nvSpPr>
        <p:spPr/>
        <p:txBody>
          <a:bodyPr rtlCol="0"/>
          <a:lstStyle/>
          <a:p>
            <a:fld id="{D9F75050-0E15-4C5B-92B0-66D068882F1F}" type="datetimeFigureOut">
              <a:rPr lang="tr-TR" smtClean="0"/>
              <a:pPr/>
              <a:t>25.02.2020</a:t>
            </a:fld>
            <a:endParaRPr lang="tr-TR"/>
          </a:p>
        </p:txBody>
      </p:sp>
      <p:sp>
        <p:nvSpPr>
          <p:cNvPr id="7" name="Slide Number Placeholder 6"/>
          <p:cNvSpPr>
            <a:spLocks noGrp="1"/>
          </p:cNvSpPr>
          <p:nvPr>
            <p:ph type="sldNum" sz="quarter" idx="11"/>
          </p:nvPr>
        </p:nvSpPr>
        <p:spPr/>
        <p:txBody>
          <a:bodyPr rtlCol="0"/>
          <a:lstStyle/>
          <a:p>
            <a:fld id="{B1DEFA8C-F947-479F-BE07-76B6B3F80BF1}" type="slidenum">
              <a:rPr lang="tr-TR" smtClean="0"/>
              <a:pPr/>
              <a:t>‹#›</a:t>
            </a:fld>
            <a:endParaRPr lang="tr-TR"/>
          </a:p>
        </p:txBody>
      </p:sp>
      <p:sp>
        <p:nvSpPr>
          <p:cNvPr id="8" name="Footer Placeholder 7"/>
          <p:cNvSpPr>
            <a:spLocks noGrp="1"/>
          </p:cNvSpPr>
          <p:nvPr>
            <p:ph type="ftr" sz="quarter" idx="12"/>
          </p:nvPr>
        </p:nvSpPr>
        <p:spPr/>
        <p:txBody>
          <a:bodyPr rtlCol="0"/>
          <a:lstStyle/>
          <a:p>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9F75050-0E15-4C5B-92B0-66D068882F1F}" type="datetimeFigureOut">
              <a:rPr lang="tr-TR" smtClean="0"/>
              <a:pPr/>
              <a:t>25.02.2020</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10" name="Straight Connector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Title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en-US"/>
              <a:t>Click to edit Master title style</a:t>
            </a:r>
          </a:p>
        </p:txBody>
      </p:sp>
      <p:sp>
        <p:nvSpPr>
          <p:cNvPr id="3" name="Text Placeholder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8" name="Straight Connector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Straight Connector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Straight Connector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Rectangle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Oval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Content Placeholder 17"/>
          <p:cNvSpPr>
            <a:spLocks noGrp="1"/>
          </p:cNvSpPr>
          <p:nvPr>
            <p:ph sz="quarter" idx="1"/>
          </p:nvPr>
        </p:nvSpPr>
        <p:spPr>
          <a:xfrm>
            <a:off x="304800" y="274320"/>
            <a:ext cx="5638800" cy="6327648"/>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21" name="Date Placeholder 20"/>
          <p:cNvSpPr>
            <a:spLocks noGrp="1"/>
          </p:cNvSpPr>
          <p:nvPr>
            <p:ph type="dt" sz="half" idx="14"/>
          </p:nvPr>
        </p:nvSpPr>
        <p:spPr/>
        <p:txBody>
          <a:bodyPr rtlCol="0"/>
          <a:lstStyle/>
          <a:p>
            <a:fld id="{D9F75050-0E15-4C5B-92B0-66D068882F1F}" type="datetimeFigureOut">
              <a:rPr lang="tr-TR" smtClean="0"/>
              <a:pPr/>
              <a:t>25.02.2020</a:t>
            </a:fld>
            <a:endParaRPr lang="tr-TR"/>
          </a:p>
        </p:txBody>
      </p:sp>
      <p:sp>
        <p:nvSpPr>
          <p:cNvPr id="22" name="Slide Number Placeholder 21"/>
          <p:cNvSpPr>
            <a:spLocks noGrp="1"/>
          </p:cNvSpPr>
          <p:nvPr>
            <p:ph type="sldNum" sz="quarter" idx="15"/>
          </p:nvPr>
        </p:nvSpPr>
        <p:spPr/>
        <p:txBody>
          <a:bodyPr rtlCol="0"/>
          <a:lstStyle/>
          <a:p>
            <a:fld id="{B1DEFA8C-F947-479F-BE07-76B6B3F80BF1}" type="slidenum">
              <a:rPr lang="tr-TR" smtClean="0"/>
              <a:pPr/>
              <a:t>‹#›</a:t>
            </a:fld>
            <a:endParaRPr lang="tr-TR"/>
          </a:p>
        </p:txBody>
      </p:sp>
      <p:sp>
        <p:nvSpPr>
          <p:cNvPr id="23" name="Footer Placeholder 22"/>
          <p:cNvSpPr>
            <a:spLocks noGrp="1"/>
          </p:cNvSpPr>
          <p:nvPr>
            <p:ph type="ftr" sz="quarter" idx="16"/>
          </p:nvPr>
        </p:nvSpPr>
        <p:spPr/>
        <p:txBody>
          <a:bodyPr rtlCol="0"/>
          <a:lstStyle/>
          <a:p>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9" name="Straight Connector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Oval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le 1"/>
          <p:cNvSpPr>
            <a:spLocks noGrp="1"/>
          </p:cNvSpPr>
          <p:nvPr>
            <p:ph type="title"/>
          </p:nvPr>
        </p:nvSpPr>
        <p:spPr>
          <a:xfrm rot="5400000">
            <a:off x="3350133" y="3200400"/>
            <a:ext cx="6309360" cy="457200"/>
          </a:xfrm>
        </p:spPr>
        <p:txBody>
          <a:bodyPr anchor="b"/>
          <a:lstStyle>
            <a:lvl1pPr algn="l">
              <a:buNone/>
              <a:defRPr sz="2000" b="1"/>
            </a:lvl1pPr>
          </a:lstStyle>
          <a:p>
            <a:r>
              <a:rPr kumimoji="0" lang="en-US"/>
              <a:t>Click to edit Master title style</a:t>
            </a:r>
          </a:p>
        </p:txBody>
      </p:sp>
      <p:sp>
        <p:nvSpPr>
          <p:cNvPr id="3" name="Picture Placeholder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en-US"/>
              <a:t>Click icon to add picture</a:t>
            </a:r>
            <a:endParaRPr kumimoji="0" lang="en-US" dirty="0"/>
          </a:p>
        </p:txBody>
      </p:sp>
      <p:sp>
        <p:nvSpPr>
          <p:cNvPr id="4" name="Text Placeholder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10" name="Straight Connector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Rectangle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Straight Connector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Straight Connector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Straight Connector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Date Placeholder 16"/>
          <p:cNvSpPr>
            <a:spLocks noGrp="1"/>
          </p:cNvSpPr>
          <p:nvPr>
            <p:ph type="dt" sz="half" idx="10"/>
          </p:nvPr>
        </p:nvSpPr>
        <p:spPr/>
        <p:txBody>
          <a:bodyPr rtlCol="0"/>
          <a:lstStyle/>
          <a:p>
            <a:fld id="{D9F75050-0E15-4C5B-92B0-66D068882F1F}" type="datetimeFigureOut">
              <a:rPr lang="tr-TR" smtClean="0"/>
              <a:pPr/>
              <a:t>25.02.2020</a:t>
            </a:fld>
            <a:endParaRPr lang="tr-TR"/>
          </a:p>
        </p:txBody>
      </p:sp>
      <p:sp>
        <p:nvSpPr>
          <p:cNvPr id="18" name="Slide Number Placeholder 17"/>
          <p:cNvSpPr>
            <a:spLocks noGrp="1"/>
          </p:cNvSpPr>
          <p:nvPr>
            <p:ph type="sldNum" sz="quarter" idx="11"/>
          </p:nvPr>
        </p:nvSpPr>
        <p:spPr/>
        <p:txBody>
          <a:bodyPr rtlCol="0"/>
          <a:lstStyle/>
          <a:p>
            <a:fld id="{B1DEFA8C-F947-479F-BE07-76B6B3F80BF1}" type="slidenum">
              <a:rPr lang="tr-TR" smtClean="0"/>
              <a:pPr/>
              <a:t>‹#›</a:t>
            </a:fld>
            <a:endParaRPr lang="tr-TR"/>
          </a:p>
        </p:txBody>
      </p:sp>
      <p:sp>
        <p:nvSpPr>
          <p:cNvPr id="21" name="Footer Placeholder 20"/>
          <p:cNvSpPr>
            <a:spLocks noGrp="1"/>
          </p:cNvSpPr>
          <p:nvPr>
            <p:ph type="ftr" sz="quarter" idx="12"/>
          </p:nvPr>
        </p:nvSpPr>
        <p:spPr/>
        <p:txBody>
          <a:bodyPr rtlCol="0"/>
          <a:lstStyle/>
          <a:p>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cstate="print">
            <a:lum bright="57000" contrast="-16000"/>
          </a:blip>
          <a:srcRect/>
          <a:stretch>
            <a:fillRect l="-27000" r="-27000"/>
          </a:stretch>
        </a:blipFill>
        <a:effectLst/>
      </p:bgPr>
    </p:bg>
    <p:spTree>
      <p:nvGrpSpPr>
        <p:cNvPr id="1" name=""/>
        <p:cNvGrpSpPr/>
        <p:nvPr/>
      </p:nvGrpSpPr>
      <p:grpSpPr>
        <a:xfrm>
          <a:off x="0" y="0"/>
          <a:ext cx="0" cy="0"/>
          <a:chOff x="0" y="0"/>
          <a:chExt cx="0" cy="0"/>
        </a:xfrm>
      </p:grpSpPr>
      <p:sp>
        <p:nvSpPr>
          <p:cNvPr id="16" name="Straight Connector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Title Placeholder 21"/>
          <p:cNvSpPr>
            <a:spLocks noGrp="1"/>
          </p:cNvSpPr>
          <p:nvPr>
            <p:ph type="title"/>
          </p:nvPr>
        </p:nvSpPr>
        <p:spPr>
          <a:xfrm>
            <a:off x="457200" y="274638"/>
            <a:ext cx="7467600" cy="1143000"/>
          </a:xfrm>
          <a:prstGeom prst="rect">
            <a:avLst/>
          </a:prstGeom>
        </p:spPr>
        <p:txBody>
          <a:bodyPr vert="horz" anchor="b">
            <a:normAutofit/>
          </a:bodyPr>
          <a:lstStyle/>
          <a:p>
            <a:r>
              <a:rPr kumimoji="0" lang="en-US"/>
              <a:t>Click to edit Master title style</a:t>
            </a:r>
          </a:p>
        </p:txBody>
      </p:sp>
      <p:sp>
        <p:nvSpPr>
          <p:cNvPr id="13" name="Text Placeholder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D9F75050-0E15-4C5B-92B0-66D068882F1F}" type="datetimeFigureOut">
              <a:rPr lang="tr-TR" smtClean="0"/>
              <a:pPr/>
              <a:t>25.02.2020</a:t>
            </a:fld>
            <a:endParaRPr lang="tr-TR"/>
          </a:p>
        </p:txBody>
      </p:sp>
      <p:sp>
        <p:nvSpPr>
          <p:cNvPr id="3" name="Footer Placeholder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tr-TR"/>
          </a:p>
        </p:txBody>
      </p:sp>
      <p:sp>
        <p:nvSpPr>
          <p:cNvPr id="7" name="Straight Connector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Straight Connector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ectangle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Oval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Slide Number Placeholder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B1DEFA8C-F947-479F-BE07-76B6B3F80BF1}"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ransition>
    <p:wheel spokes="1"/>
  </p:transition>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1928794" y="0"/>
            <a:ext cx="6172200" cy="4608512"/>
          </a:xfrm>
        </p:spPr>
        <p:txBody>
          <a:bodyPr>
            <a:normAutofit fontScale="90000"/>
          </a:bodyPr>
          <a:lstStyle/>
          <a:p>
            <a:pPr algn="ct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sz="2700" dirty="0">
                <a:solidFill>
                  <a:schemeClr val="accent2">
                    <a:lumMod val="75000"/>
                  </a:schemeClr>
                </a:solidFill>
                <a:effectLst>
                  <a:outerShdw blurRad="38100" dist="38100" dir="2700000" algn="tl">
                    <a:srgbClr val="000000">
                      <a:alpha val="43137"/>
                    </a:srgbClr>
                  </a:outerShdw>
                </a:effectLst>
                <a:latin typeface="Comic Sans MS" pitchFamily="66" charset="0"/>
              </a:rPr>
            </a:br>
            <a:r>
              <a:rPr lang="fi-FI" sz="2700" dirty="0">
                <a:solidFill>
                  <a:schemeClr val="accent2">
                    <a:lumMod val="75000"/>
                  </a:schemeClr>
                </a:solidFill>
                <a:effectLst>
                  <a:outerShdw blurRad="38100" dist="38100" dir="2700000" algn="tl">
                    <a:srgbClr val="000000">
                      <a:alpha val="43137"/>
                    </a:srgbClr>
                  </a:outerShdw>
                </a:effectLst>
                <a:latin typeface="+mn-lt"/>
              </a:rPr>
              <a:t>HİN </a:t>
            </a:r>
            <a:r>
              <a:rPr lang="tr-TR" sz="2700" dirty="0">
                <a:solidFill>
                  <a:schemeClr val="accent2">
                    <a:lumMod val="75000"/>
                  </a:schemeClr>
                </a:solidFill>
                <a:effectLst>
                  <a:outerShdw blurRad="38100" dist="38100" dir="2700000" algn="tl">
                    <a:srgbClr val="000000">
                      <a:alpha val="43137"/>
                    </a:srgbClr>
                  </a:outerShdw>
                </a:effectLst>
                <a:latin typeface="+mn-lt"/>
              </a:rPr>
              <a:t>422 MODERN HİNT EDEBİYATI</a:t>
            </a:r>
            <a:br>
              <a:rPr lang="tr-TR" sz="2700" dirty="0">
                <a:solidFill>
                  <a:schemeClr val="accent2">
                    <a:lumMod val="75000"/>
                  </a:schemeClr>
                </a:solidFill>
                <a:effectLst>
                  <a:outerShdw blurRad="38100" dist="38100" dir="2700000" algn="tl">
                    <a:srgbClr val="000000">
                      <a:alpha val="43137"/>
                    </a:srgbClr>
                  </a:outerShdw>
                </a:effectLst>
                <a:latin typeface="+mn-lt"/>
              </a:rPr>
            </a:br>
            <a:br>
              <a:rPr lang="tr-TR" sz="2700" dirty="0">
                <a:solidFill>
                  <a:schemeClr val="accent2">
                    <a:lumMod val="75000"/>
                  </a:schemeClr>
                </a:solidFill>
                <a:effectLst>
                  <a:outerShdw blurRad="38100" dist="38100" dir="2700000" algn="tl">
                    <a:srgbClr val="000000">
                      <a:alpha val="43137"/>
                    </a:srgbClr>
                  </a:outerShdw>
                </a:effectLst>
                <a:latin typeface="+mn-lt"/>
              </a:rPr>
            </a:br>
            <a:r>
              <a:rPr lang="tr-TR" sz="2700" dirty="0">
                <a:solidFill>
                  <a:schemeClr val="accent2">
                    <a:lumMod val="75000"/>
                  </a:schemeClr>
                </a:solidFill>
                <a:effectLst>
                  <a:outerShdw blurRad="38100" dist="38100" dir="2700000" algn="tl">
                    <a:srgbClr val="000000">
                      <a:alpha val="43137"/>
                    </a:srgbClr>
                  </a:outerShdw>
                </a:effectLst>
                <a:latin typeface="+mn-lt"/>
              </a:rPr>
              <a:t>12. HAFTA</a:t>
            </a:r>
            <a:br>
              <a:rPr lang="tr-TR" sz="2700" dirty="0">
                <a:solidFill>
                  <a:schemeClr val="accent2">
                    <a:lumMod val="75000"/>
                  </a:schemeClr>
                </a:solidFill>
                <a:effectLst>
                  <a:outerShdw blurRad="38100" dist="38100" dir="2700000" algn="tl">
                    <a:srgbClr val="000000">
                      <a:alpha val="43137"/>
                    </a:srgbClr>
                  </a:outerShdw>
                </a:effectLst>
                <a:latin typeface="+mn-lt"/>
              </a:rPr>
            </a:br>
            <a:br>
              <a:rPr lang="tr-TR" sz="2700" dirty="0">
                <a:solidFill>
                  <a:schemeClr val="accent2">
                    <a:lumMod val="75000"/>
                  </a:schemeClr>
                </a:solidFill>
                <a:effectLst>
                  <a:outerShdw blurRad="38100" dist="38100" dir="2700000" algn="tl">
                    <a:srgbClr val="000000">
                      <a:alpha val="43137"/>
                    </a:srgbClr>
                  </a:outerShdw>
                </a:effectLst>
                <a:latin typeface="+mn-lt"/>
              </a:rPr>
            </a:br>
            <a:r>
              <a:rPr lang="tr-TR" sz="2700" dirty="0" err="1">
                <a:solidFill>
                  <a:schemeClr val="accent2">
                    <a:lumMod val="75000"/>
                  </a:schemeClr>
                </a:solidFill>
                <a:effectLst>
                  <a:outerShdw blurRad="38100" dist="38100" dir="2700000" algn="tl">
                    <a:srgbClr val="000000">
                      <a:alpha val="43137"/>
                    </a:srgbClr>
                  </a:outerShdw>
                </a:effectLst>
                <a:latin typeface="+mn-lt"/>
              </a:rPr>
              <a:t>Premçand’dan</a:t>
            </a:r>
            <a:r>
              <a:rPr lang="tr-TR" sz="2700" dirty="0">
                <a:solidFill>
                  <a:schemeClr val="accent2">
                    <a:lumMod val="75000"/>
                  </a:schemeClr>
                </a:solidFill>
                <a:effectLst>
                  <a:outerShdw blurRad="38100" dist="38100" dir="2700000" algn="tl">
                    <a:srgbClr val="000000">
                      <a:alpha val="43137"/>
                    </a:srgbClr>
                  </a:outerShdw>
                </a:effectLst>
                <a:latin typeface="+mn-lt"/>
              </a:rPr>
              <a:t> Örnekler II</a:t>
            </a:r>
            <a:br>
              <a:rPr lang="tr-TR" sz="2700" dirty="0">
                <a:solidFill>
                  <a:schemeClr val="accent2">
                    <a:lumMod val="75000"/>
                  </a:schemeClr>
                </a:solidFill>
                <a:effectLst>
                  <a:outerShdw blurRad="38100" dist="38100" dir="2700000" algn="tl">
                    <a:srgbClr val="000000">
                      <a:alpha val="43137"/>
                    </a:srgbClr>
                  </a:outerShdw>
                </a:effectLst>
                <a:latin typeface="+mn-lt"/>
              </a:rPr>
            </a:br>
            <a:br>
              <a:rPr lang="tr-TR" dirty="0">
                <a:solidFill>
                  <a:schemeClr val="accent2">
                    <a:lumMod val="75000"/>
                  </a:schemeClr>
                </a:solidFill>
                <a:effectLst>
                  <a:outerShdw blurRad="38100" dist="38100" dir="2700000" algn="tl">
                    <a:srgbClr val="000000">
                      <a:alpha val="43137"/>
                    </a:srgbClr>
                  </a:outerShdw>
                </a:effectLst>
              </a:rPr>
            </a:br>
            <a:br>
              <a:rPr lang="tr-TR" sz="1600" dirty="0">
                <a:solidFill>
                  <a:schemeClr val="accent2">
                    <a:lumMod val="75000"/>
                  </a:schemeClr>
                </a:solidFill>
              </a:rPr>
            </a:br>
            <a:br>
              <a:rPr lang="tr-TR" sz="1600" dirty="0">
                <a:solidFill>
                  <a:schemeClr val="accent2">
                    <a:lumMod val="75000"/>
                  </a:schemeClr>
                </a:solidFill>
              </a:rPr>
            </a:br>
            <a:br>
              <a:rPr lang="tr-TR" sz="1600" dirty="0">
                <a:solidFill>
                  <a:schemeClr val="accent2">
                    <a:lumMod val="75000"/>
                  </a:schemeClr>
                </a:solidFill>
              </a:rPr>
            </a:br>
            <a:br>
              <a:rPr lang="tr-TR" sz="1600" dirty="0">
                <a:solidFill>
                  <a:schemeClr val="accent2">
                    <a:lumMod val="75000"/>
                  </a:schemeClr>
                </a:solidFill>
              </a:rPr>
            </a:br>
            <a:endParaRPr lang="tr-TR" sz="1600" dirty="0">
              <a:solidFill>
                <a:schemeClr val="accent2">
                  <a:lumMod val="75000"/>
                </a:schemeClr>
              </a:solidFill>
            </a:endParaRPr>
          </a:p>
        </p:txBody>
      </p:sp>
      <p:sp>
        <p:nvSpPr>
          <p:cNvPr id="3" name="2 Alt Başlık"/>
          <p:cNvSpPr>
            <a:spLocks noGrp="1"/>
          </p:cNvSpPr>
          <p:nvPr>
            <p:ph type="subTitle" idx="1"/>
          </p:nvPr>
        </p:nvSpPr>
        <p:spPr>
          <a:xfrm>
            <a:off x="2286000" y="3573016"/>
            <a:ext cx="6172200" cy="2801906"/>
          </a:xfrm>
        </p:spPr>
        <p:txBody>
          <a:bodyPr>
            <a:normAutofit/>
          </a:bodyPr>
          <a:lstStyle/>
          <a:p>
            <a:pPr algn="ctr"/>
            <a:endParaRPr lang="tr-TR" dirty="0">
              <a:solidFill>
                <a:schemeClr val="tx1"/>
              </a:solidFill>
              <a:effectLst>
                <a:outerShdw blurRad="38100" dist="38100" dir="2700000" algn="tl">
                  <a:srgbClr val="000000">
                    <a:alpha val="43137"/>
                  </a:srgbClr>
                </a:outerShdw>
              </a:effectLst>
              <a:latin typeface="Comic Sans MS" pitchFamily="66" charset="0"/>
            </a:endParaRPr>
          </a:p>
          <a:p>
            <a:pPr algn="r"/>
            <a:r>
              <a:rPr lang="tr-TR" dirty="0">
                <a:solidFill>
                  <a:schemeClr val="tx1"/>
                </a:solidFill>
                <a:effectLst>
                  <a:outerShdw blurRad="38100" dist="38100" dir="2700000" algn="tl">
                    <a:srgbClr val="000000">
                      <a:alpha val="43137"/>
                    </a:srgbClr>
                  </a:outerShdw>
                </a:effectLst>
                <a:latin typeface="Comic Sans MS" pitchFamily="66" charset="0"/>
              </a:rPr>
              <a:t>Doç. Dr. Yalçın Kayalı</a:t>
            </a:r>
          </a:p>
          <a:p>
            <a:pPr algn="r"/>
            <a:r>
              <a:rPr lang="tr-TR" dirty="0">
                <a:solidFill>
                  <a:schemeClr val="tx1"/>
                </a:solidFill>
                <a:effectLst>
                  <a:outerShdw blurRad="38100" dist="38100" dir="2700000" algn="tl">
                    <a:srgbClr val="000000">
                      <a:alpha val="43137"/>
                    </a:srgbClr>
                  </a:outerShdw>
                </a:effectLst>
                <a:latin typeface="Comic Sans MS" pitchFamily="66" charset="0"/>
              </a:rPr>
              <a:t>Ankara Üniversitesi</a:t>
            </a:r>
          </a:p>
          <a:p>
            <a:pPr algn="r"/>
            <a:r>
              <a:rPr lang="tr-TR" dirty="0">
                <a:solidFill>
                  <a:schemeClr val="tx1"/>
                </a:solidFill>
                <a:effectLst>
                  <a:outerShdw blurRad="38100" dist="38100" dir="2700000" algn="tl">
                    <a:srgbClr val="000000">
                      <a:alpha val="43137"/>
                    </a:srgbClr>
                  </a:outerShdw>
                </a:effectLst>
                <a:latin typeface="Comic Sans MS" pitchFamily="66" charset="0"/>
              </a:rPr>
              <a:t>Dil ve Tarih-Coğrafya Fakültesi</a:t>
            </a:r>
          </a:p>
          <a:p>
            <a:pPr algn="r"/>
            <a:r>
              <a:rPr lang="tr-TR" dirty="0">
                <a:solidFill>
                  <a:schemeClr val="tx1"/>
                </a:solidFill>
                <a:effectLst>
                  <a:outerShdw blurRad="38100" dist="38100" dir="2700000" algn="tl">
                    <a:srgbClr val="000000">
                      <a:alpha val="43137"/>
                    </a:srgbClr>
                  </a:outerShdw>
                </a:effectLst>
                <a:latin typeface="Comic Sans MS" pitchFamily="66" charset="0"/>
              </a:rPr>
              <a:t>Doğu Dilleri ve Edebiyatları Bölümü</a:t>
            </a:r>
          </a:p>
          <a:p>
            <a:pPr algn="r"/>
            <a:r>
              <a:rPr lang="tr-TR" dirty="0">
                <a:solidFill>
                  <a:schemeClr val="tx1"/>
                </a:solidFill>
                <a:effectLst>
                  <a:outerShdw blurRad="38100" dist="38100" dir="2700000" algn="tl">
                    <a:srgbClr val="000000">
                      <a:alpha val="43137"/>
                    </a:srgbClr>
                  </a:outerShdw>
                </a:effectLst>
                <a:latin typeface="Comic Sans MS" pitchFamily="66" charset="0"/>
              </a:rPr>
              <a:t>Hindoloji Anabilim Dalı</a:t>
            </a:r>
          </a:p>
        </p:txBody>
      </p:sp>
    </p:spTree>
  </p:cSld>
  <p:clrMapOvr>
    <a:masterClrMapping/>
  </p:clrMapOvr>
  <p:transition>
    <p:wheel spokes="1"/>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67544" y="260648"/>
            <a:ext cx="7467600" cy="1143000"/>
          </a:xfrm>
        </p:spPr>
        <p:txBody>
          <a:bodyPr>
            <a:normAutofit fontScale="90000"/>
          </a:bodyPr>
          <a:lstStyle/>
          <a:p>
            <a:pPr algn="ctr"/>
            <a:br>
              <a:rPr lang="tr-TR" sz="3200" dirty="0">
                <a:effectLst>
                  <a:outerShdw blurRad="38100" dist="38100" dir="2700000" algn="tl">
                    <a:srgbClr val="000000">
                      <a:alpha val="43137"/>
                    </a:srgbClr>
                  </a:outerShdw>
                </a:effectLst>
                <a:latin typeface="Comic Sans MS" pitchFamily="66" charset="0"/>
              </a:rPr>
            </a:br>
            <a:br>
              <a:rPr lang="tr-TR" sz="3200" dirty="0">
                <a:effectLst>
                  <a:outerShdw blurRad="38100" dist="38100" dir="2700000" algn="tl">
                    <a:srgbClr val="000000">
                      <a:alpha val="43137"/>
                    </a:srgbClr>
                  </a:outerShdw>
                </a:effectLst>
                <a:latin typeface="Comic Sans MS" pitchFamily="66" charset="0"/>
              </a:rPr>
            </a:br>
            <a:r>
              <a:rPr lang="fi-FI" sz="3200" dirty="0">
                <a:effectLst>
                  <a:outerShdw blurRad="38100" dist="38100" dir="2700000" algn="tl">
                    <a:srgbClr val="000000">
                      <a:alpha val="43137"/>
                    </a:srgbClr>
                  </a:outerShdw>
                </a:effectLst>
              </a:rPr>
              <a:t> HİN </a:t>
            </a:r>
            <a:r>
              <a:rPr lang="tr-TR" sz="3200" dirty="0">
                <a:effectLst>
                  <a:outerShdw blurRad="38100" dist="38100" dir="2700000" algn="tl">
                    <a:srgbClr val="000000">
                      <a:alpha val="43137"/>
                    </a:srgbClr>
                  </a:outerShdw>
                </a:effectLst>
              </a:rPr>
              <a:t>422 MODERN HİNT EDEBİYATI</a:t>
            </a:r>
            <a:endParaRPr lang="tr-TR" dirty="0"/>
          </a:p>
        </p:txBody>
      </p:sp>
      <p:sp>
        <p:nvSpPr>
          <p:cNvPr id="3" name="2 İçerik Yer Tutucusu"/>
          <p:cNvSpPr>
            <a:spLocks noGrp="1"/>
          </p:cNvSpPr>
          <p:nvPr>
            <p:ph sz="quarter" idx="1"/>
          </p:nvPr>
        </p:nvSpPr>
        <p:spPr/>
        <p:txBody>
          <a:bodyPr/>
          <a:lstStyle/>
          <a:p>
            <a:r>
              <a:rPr lang="tr-TR" dirty="0"/>
              <a:t>Ağa iyi yürekli biriydi, ama </a:t>
            </a:r>
            <a:r>
              <a:rPr lang="tr-TR" dirty="0" err="1"/>
              <a:t>Gheysu'ya</a:t>
            </a:r>
            <a:r>
              <a:rPr lang="tr-TR" dirty="0"/>
              <a:t> acımak, siyah battaniyeye boya çekmek olurdu. İçinden 'Defol git buradan, cenazen evde kalsın. İşe çağırdığımda gelmezsin, şimdi işin düştü, gelip yalakalık yaparsın, haramzade, serseri' demek geçti. Ama gün kızma ve intikam alma günü değildi. Çaresiz iki rupi çıkarıp önüne atıverdi, ama taziye için tek kelime etmedi. Tarafına bile bakmadı, başından savdı.</a:t>
            </a:r>
          </a:p>
          <a:p>
            <a:endParaRPr lang="tr-TR"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pPr algn="ctr"/>
            <a:br>
              <a:rPr lang="tr-TR" sz="3200" dirty="0">
                <a:effectLst>
                  <a:outerShdw blurRad="38100" dist="38100" dir="2700000" algn="tl">
                    <a:srgbClr val="000000">
                      <a:alpha val="43137"/>
                    </a:srgbClr>
                  </a:outerShdw>
                </a:effectLst>
                <a:latin typeface="Comic Sans MS" pitchFamily="66" charset="0"/>
              </a:rPr>
            </a:br>
            <a:br>
              <a:rPr lang="tr-TR" sz="3200" dirty="0">
                <a:effectLst>
                  <a:outerShdw blurRad="38100" dist="38100" dir="2700000" algn="tl">
                    <a:srgbClr val="000000">
                      <a:alpha val="43137"/>
                    </a:srgbClr>
                  </a:outerShdw>
                </a:effectLst>
                <a:latin typeface="Comic Sans MS" pitchFamily="66" charset="0"/>
              </a:rPr>
            </a:br>
            <a:r>
              <a:rPr lang="fi-FI" sz="3200" dirty="0">
                <a:effectLst>
                  <a:outerShdw blurRad="38100" dist="38100" dir="2700000" algn="tl">
                    <a:srgbClr val="000000">
                      <a:alpha val="43137"/>
                    </a:srgbClr>
                  </a:outerShdw>
                </a:effectLst>
              </a:rPr>
              <a:t> HİN </a:t>
            </a:r>
            <a:r>
              <a:rPr lang="tr-TR" sz="3200" dirty="0">
                <a:effectLst>
                  <a:outerShdw blurRad="38100" dist="38100" dir="2700000" algn="tl">
                    <a:srgbClr val="000000">
                      <a:alpha val="43137"/>
                    </a:srgbClr>
                  </a:outerShdw>
                </a:effectLst>
              </a:rPr>
              <a:t>422 MODERN HİNT EDEBİYATI</a:t>
            </a:r>
            <a:endParaRPr lang="tr-TR" dirty="0"/>
          </a:p>
        </p:txBody>
      </p:sp>
      <p:sp>
        <p:nvSpPr>
          <p:cNvPr id="3" name="2 İçerik Yer Tutucusu"/>
          <p:cNvSpPr>
            <a:spLocks noGrp="1"/>
          </p:cNvSpPr>
          <p:nvPr>
            <p:ph sz="quarter" idx="1"/>
          </p:nvPr>
        </p:nvSpPr>
        <p:spPr/>
        <p:txBody>
          <a:bodyPr>
            <a:normAutofit lnSpcReduction="10000"/>
          </a:bodyPr>
          <a:lstStyle/>
          <a:p>
            <a:r>
              <a:rPr lang="tr-TR" dirty="0"/>
              <a:t>Ağa iki rupi verince köyün diğer iyi hallileri ne cüretle </a:t>
            </a:r>
            <a:r>
              <a:rPr lang="tr-TR" dirty="0" err="1"/>
              <a:t>vermezlik</a:t>
            </a:r>
            <a:r>
              <a:rPr lang="tr-TR" dirty="0"/>
              <a:t> edebilirlerdi. </a:t>
            </a:r>
            <a:r>
              <a:rPr lang="tr-TR" dirty="0" err="1"/>
              <a:t>Gheysu</a:t>
            </a:r>
            <a:r>
              <a:rPr lang="tr-TR" dirty="0"/>
              <a:t>, ağanın adını alarak kapı </a:t>
            </a:r>
            <a:r>
              <a:rPr lang="tr-TR" dirty="0" err="1"/>
              <a:t>kapı</a:t>
            </a:r>
            <a:r>
              <a:rPr lang="tr-TR" dirty="0"/>
              <a:t> dolaşmaya başladı. Kimi üç paysa verdi, kimi beş. Bir saat içinde beş rupi gibi hatırı sayılır bir para toplamıştı </a:t>
            </a:r>
            <a:r>
              <a:rPr lang="tr-TR" dirty="0" err="1"/>
              <a:t>Gheysu</a:t>
            </a:r>
            <a:r>
              <a:rPr lang="tr-TR" dirty="0"/>
              <a:t>. Kimi tahıl verdi, kimi odun... Öğlen vakti </a:t>
            </a:r>
            <a:r>
              <a:rPr lang="tr-TR" dirty="0" err="1"/>
              <a:t>Gheysu</a:t>
            </a:r>
            <a:r>
              <a:rPr lang="tr-TR" dirty="0"/>
              <a:t> ile </a:t>
            </a:r>
            <a:r>
              <a:rPr lang="tr-TR" dirty="0" err="1"/>
              <a:t>Madhu</a:t>
            </a:r>
            <a:r>
              <a:rPr lang="tr-TR" dirty="0"/>
              <a:t> kefen almak için kasabaya gittiler. Geride kalanlar kazık ve odun kesmeye koyuldular. </a:t>
            </a:r>
          </a:p>
          <a:p>
            <a:r>
              <a:rPr lang="tr-TR" dirty="0"/>
              <a:t>Köyün merhametli kadınları gelip cesede bakıyorlar, onun kimsesizliğine iki-üç damla gözyaşı akıtıp gidiyorlardı. </a:t>
            </a:r>
          </a:p>
          <a:p>
            <a:pPr marL="0" indent="0" algn="ctr">
              <a:buNone/>
            </a:pPr>
            <a:r>
              <a:rPr lang="tr-TR"/>
              <a:t>…</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pPr algn="ctr"/>
            <a:br>
              <a:rPr lang="tr-TR" sz="3200" dirty="0">
                <a:effectLst>
                  <a:outerShdw blurRad="38100" dist="38100" dir="2700000" algn="tl">
                    <a:srgbClr val="000000">
                      <a:alpha val="43137"/>
                    </a:srgbClr>
                  </a:outerShdw>
                </a:effectLst>
                <a:latin typeface="Comic Sans MS" pitchFamily="66" charset="0"/>
              </a:rPr>
            </a:br>
            <a:br>
              <a:rPr lang="tr-TR" sz="3200" dirty="0">
                <a:effectLst>
                  <a:outerShdw blurRad="38100" dist="38100" dir="2700000" algn="tl">
                    <a:srgbClr val="000000">
                      <a:alpha val="43137"/>
                    </a:srgbClr>
                  </a:outerShdw>
                </a:effectLst>
                <a:latin typeface="Comic Sans MS" pitchFamily="66" charset="0"/>
              </a:rPr>
            </a:br>
            <a:r>
              <a:rPr lang="fi-FI" sz="3200" dirty="0">
                <a:effectLst>
                  <a:outerShdw blurRad="38100" dist="38100" dir="2700000" algn="tl">
                    <a:srgbClr val="000000">
                      <a:alpha val="43137"/>
                    </a:srgbClr>
                  </a:outerShdw>
                </a:effectLst>
              </a:rPr>
              <a:t> HİN </a:t>
            </a:r>
            <a:r>
              <a:rPr lang="tr-TR" sz="3200" dirty="0">
                <a:effectLst>
                  <a:outerShdw blurRad="38100" dist="38100" dir="2700000" algn="tl">
                    <a:srgbClr val="000000">
                      <a:alpha val="43137"/>
                    </a:srgbClr>
                  </a:outerShdw>
                </a:effectLst>
              </a:rPr>
              <a:t>422 MODERN HİNT EDEBİYATI</a:t>
            </a:r>
            <a:endParaRPr lang="tr-TR" dirty="0"/>
          </a:p>
        </p:txBody>
      </p:sp>
      <p:sp>
        <p:nvSpPr>
          <p:cNvPr id="3" name="2 İçerik Yer Tutucusu"/>
          <p:cNvSpPr>
            <a:spLocks noGrp="1"/>
          </p:cNvSpPr>
          <p:nvPr>
            <p:ph sz="quarter" idx="1"/>
          </p:nvPr>
        </p:nvSpPr>
        <p:spPr/>
        <p:txBody>
          <a:bodyPr/>
          <a:lstStyle/>
          <a:p>
            <a:r>
              <a:rPr lang="tr-TR" dirty="0"/>
              <a:t>Baba-oğul patates çıkarıp yemeğe koyuldular. Dünden beri bir şey yememişlerdi. Patateslerin soğumasını bekleyecek kadar sabırları yoktu. Defalarca ikisinin de dili damağı yandı. Soyulduklarında patateslerin ne kadar sıcak olduğu anlaşılmıyordu; ama ısırıldıklarında patateslerin içi dili, damağı, boğazı yakıp geçiyordu. O an, bu kor parçasını ağızda tutmaktansa yutmanın daha akıllıca olduğu düşünülür; onu içeride soğutmak daha kolaydır.  Bu yüzden patatesleri hızlı hızlı mideye yuvarlıyorlardı. Bu uğraş esnasında bir taraftan da gözlerinden yaşlar dökülüyordu. </a:t>
            </a:r>
          </a:p>
          <a:p>
            <a:endParaRPr lang="tr-T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pPr algn="ctr"/>
            <a:br>
              <a:rPr lang="tr-TR" sz="3200" dirty="0">
                <a:effectLst>
                  <a:outerShdw blurRad="38100" dist="38100" dir="2700000" algn="tl">
                    <a:srgbClr val="000000">
                      <a:alpha val="43137"/>
                    </a:srgbClr>
                  </a:outerShdw>
                </a:effectLst>
                <a:latin typeface="Comic Sans MS" pitchFamily="66" charset="0"/>
              </a:rPr>
            </a:br>
            <a:br>
              <a:rPr lang="tr-TR" sz="3200" dirty="0">
                <a:effectLst>
                  <a:outerShdw blurRad="38100" dist="38100" dir="2700000" algn="tl">
                    <a:srgbClr val="000000">
                      <a:alpha val="43137"/>
                    </a:srgbClr>
                  </a:outerShdw>
                </a:effectLst>
                <a:latin typeface="Comic Sans MS" pitchFamily="66" charset="0"/>
              </a:rPr>
            </a:br>
            <a:r>
              <a:rPr lang="fi-FI" sz="3200" dirty="0">
                <a:effectLst>
                  <a:outerShdw blurRad="38100" dist="38100" dir="2700000" algn="tl">
                    <a:srgbClr val="000000">
                      <a:alpha val="43137"/>
                    </a:srgbClr>
                  </a:outerShdw>
                </a:effectLst>
              </a:rPr>
              <a:t> HİN </a:t>
            </a:r>
            <a:r>
              <a:rPr lang="tr-TR" sz="3200" dirty="0">
                <a:effectLst>
                  <a:outerShdw blurRad="38100" dist="38100" dir="2700000" algn="tl">
                    <a:srgbClr val="000000">
                      <a:alpha val="43137"/>
                    </a:srgbClr>
                  </a:outerShdw>
                </a:effectLst>
              </a:rPr>
              <a:t>422 MODERN HİNT EDEBİYATI</a:t>
            </a:r>
            <a:endParaRPr lang="tr-TR" dirty="0"/>
          </a:p>
        </p:txBody>
      </p:sp>
      <p:sp>
        <p:nvSpPr>
          <p:cNvPr id="3" name="2 İçerik Yer Tutucusu"/>
          <p:cNvSpPr>
            <a:spLocks noGrp="1"/>
          </p:cNvSpPr>
          <p:nvPr>
            <p:ph sz="quarter" idx="1"/>
          </p:nvPr>
        </p:nvSpPr>
        <p:spPr/>
        <p:txBody>
          <a:bodyPr/>
          <a:lstStyle/>
          <a:p>
            <a:r>
              <a:rPr lang="tr-TR" dirty="0"/>
              <a:t>O an yirmi yıl önce </a:t>
            </a:r>
            <a:r>
              <a:rPr lang="tr-TR" dirty="0" err="1"/>
              <a:t>Thakar'ı</a:t>
            </a:r>
            <a:r>
              <a:rPr lang="tr-TR" dirty="0"/>
              <a:t> gelin almaya gittiklerindeki şöleni hatırladı </a:t>
            </a:r>
            <a:r>
              <a:rPr lang="tr-TR" dirty="0" err="1"/>
              <a:t>Gheysu</a:t>
            </a:r>
            <a:r>
              <a:rPr lang="tr-TR" dirty="0"/>
              <a:t>. O yemekte öyle doymuştu ki o tokluk, yaşamının en değerli anısıydı. O biricik anı, hâlâ tazeydi belleğinde. </a:t>
            </a:r>
          </a:p>
          <a:p>
            <a:endParaRPr lang="tr-T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pPr algn="ctr"/>
            <a:br>
              <a:rPr lang="tr-TR" sz="3200" dirty="0">
                <a:effectLst>
                  <a:outerShdw blurRad="38100" dist="38100" dir="2700000" algn="tl">
                    <a:srgbClr val="000000">
                      <a:alpha val="43137"/>
                    </a:srgbClr>
                  </a:outerShdw>
                </a:effectLst>
                <a:latin typeface="Comic Sans MS" pitchFamily="66" charset="0"/>
              </a:rPr>
            </a:br>
            <a:r>
              <a:rPr lang="fi-FI" sz="3200" dirty="0">
                <a:effectLst>
                  <a:outerShdw blurRad="38100" dist="38100" dir="2700000" algn="tl">
                    <a:srgbClr val="000000">
                      <a:alpha val="43137"/>
                    </a:srgbClr>
                  </a:outerShdw>
                </a:effectLst>
              </a:rPr>
              <a:t> HİN </a:t>
            </a:r>
            <a:r>
              <a:rPr lang="tr-TR" sz="3200" dirty="0">
                <a:effectLst>
                  <a:outerShdw blurRad="38100" dist="38100" dir="2700000" algn="tl">
                    <a:srgbClr val="000000">
                      <a:alpha val="43137"/>
                    </a:srgbClr>
                  </a:outerShdw>
                </a:effectLst>
              </a:rPr>
              <a:t>422 MODERN HİNT EDEBİYATI</a:t>
            </a:r>
            <a:endParaRPr lang="tr-TR" dirty="0"/>
          </a:p>
        </p:txBody>
      </p:sp>
      <p:sp>
        <p:nvSpPr>
          <p:cNvPr id="3" name="2 İçerik Yer Tutucusu"/>
          <p:cNvSpPr>
            <a:spLocks noGrp="1"/>
          </p:cNvSpPr>
          <p:nvPr>
            <p:ph sz="quarter" idx="1"/>
          </p:nvPr>
        </p:nvSpPr>
        <p:spPr/>
        <p:txBody>
          <a:bodyPr>
            <a:normAutofit fontScale="92500" lnSpcReduction="20000"/>
          </a:bodyPr>
          <a:lstStyle/>
          <a:p>
            <a:r>
              <a:rPr lang="tr-TR" dirty="0"/>
              <a:t>"O ziyafeti asla unutamam. O zamandan beri ne öyle bir yemek ne de öyle dolu bir midem oldu. Kız tarafı herkese dürüm ikram etmişti, ama herkese! Küçük büyük herkes dürüm yedi. Tereyağlı satpani,9 cacık, üç türlü sebze yemeği, karpuz, yoğurt, çatni,10 tatlı... Daha neler, neler... o ziyafetten ne  keyif almıştım! Hiçbir kısıtlama yok. Canın ne çekerse iste, istediğin kadar ye. Herkes o kadar çok yemek yedi ki, su bile içemez oldular. Öte yandan, yemek dağıtıcılar durmadan sıcacık yuvarlak sebzeli börekler getirirler; misafirler 'gerekmez' der geri çevirirler, tepsiyi elleriyle geri iterlerdi. Düğün sahipleri ki, ikram üstüne ikram! Herkes yemeği bitirdiğinde birer pan11 sarması da ikram ettiler. Ancak </a:t>
            </a:r>
            <a:r>
              <a:rPr lang="tr-TR" dirty="0" err="1"/>
              <a:t>pan</a:t>
            </a:r>
            <a:r>
              <a:rPr lang="tr-TR" dirty="0"/>
              <a:t> alacak kadar kendimde değildim. Ayağa bile kalkamıyordum. Hemen gidip yattım. İşte böyle derya gönüllüydü </a:t>
            </a:r>
            <a:r>
              <a:rPr lang="tr-TR" dirty="0" err="1"/>
              <a:t>Thakar</a:t>
            </a:r>
            <a:r>
              <a:rPr lang="tr-TR" dirty="0"/>
              <a:t>."     </a:t>
            </a:r>
          </a:p>
          <a:p>
            <a:endParaRPr lang="tr-T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pPr algn="ctr"/>
            <a:br>
              <a:rPr lang="tr-TR" sz="3200" dirty="0">
                <a:effectLst>
                  <a:outerShdw blurRad="38100" dist="38100" dir="2700000" algn="tl">
                    <a:srgbClr val="000000">
                      <a:alpha val="43137"/>
                    </a:srgbClr>
                  </a:outerShdw>
                </a:effectLst>
                <a:latin typeface="Comic Sans MS" pitchFamily="66" charset="0"/>
              </a:rPr>
            </a:br>
            <a:br>
              <a:rPr lang="tr-TR" sz="3200" dirty="0">
                <a:effectLst>
                  <a:outerShdw blurRad="38100" dist="38100" dir="2700000" algn="tl">
                    <a:srgbClr val="000000">
                      <a:alpha val="43137"/>
                    </a:srgbClr>
                  </a:outerShdw>
                </a:effectLst>
                <a:latin typeface="Comic Sans MS" pitchFamily="66" charset="0"/>
              </a:rPr>
            </a:br>
            <a:r>
              <a:rPr lang="fi-FI" sz="3200" dirty="0">
                <a:effectLst>
                  <a:outerShdw blurRad="38100" dist="38100" dir="2700000" algn="tl">
                    <a:srgbClr val="000000">
                      <a:alpha val="43137"/>
                    </a:srgbClr>
                  </a:outerShdw>
                </a:effectLst>
              </a:rPr>
              <a:t> HİN </a:t>
            </a:r>
            <a:r>
              <a:rPr lang="tr-TR" sz="3200" dirty="0">
                <a:effectLst>
                  <a:outerShdw blurRad="38100" dist="38100" dir="2700000" algn="tl">
                    <a:srgbClr val="000000">
                      <a:alpha val="43137"/>
                    </a:srgbClr>
                  </a:outerShdw>
                </a:effectLst>
              </a:rPr>
              <a:t>422 MODERN HİNT EDEBİYATI</a:t>
            </a:r>
            <a:endParaRPr lang="tr-TR" dirty="0"/>
          </a:p>
        </p:txBody>
      </p:sp>
      <p:sp>
        <p:nvSpPr>
          <p:cNvPr id="3" name="2 İçerik Yer Tutucusu"/>
          <p:cNvSpPr>
            <a:spLocks noGrp="1"/>
          </p:cNvSpPr>
          <p:nvPr>
            <p:ph sz="quarter" idx="1"/>
          </p:nvPr>
        </p:nvSpPr>
        <p:spPr/>
        <p:txBody>
          <a:bodyPr/>
          <a:lstStyle/>
          <a:p>
            <a:r>
              <a:rPr lang="tr-TR" dirty="0" err="1"/>
              <a:t>Madhu</a:t>
            </a:r>
            <a:r>
              <a:rPr lang="tr-TR" dirty="0"/>
              <a:t>, onun böbürlenmesine imrenerek, "Bana da öyle bir ziyafet çektirsene" dedi.</a:t>
            </a:r>
          </a:p>
          <a:p>
            <a:r>
              <a:rPr lang="tr-TR" dirty="0"/>
              <a:t>"Şimdi kim öyle bir ziyafet verir ki? O zamanlar başkaydı. Herkes cimrileşti artık. Düğünde, nişanda harcamazlar; cenazede harcamazlar! Bilmem ki, bu gözü yaşlıların emeğini çalıp çırpıp nereye götürecekler? Ama çalmaktan da geri durmazlar. Elbette harcama zamanı cimriliği bilirler."  </a:t>
            </a:r>
          </a:p>
          <a:p>
            <a:endParaRPr lang="tr-T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pPr algn="ctr"/>
            <a:br>
              <a:rPr lang="tr-TR" sz="3200" dirty="0">
                <a:effectLst>
                  <a:outerShdw blurRad="38100" dist="38100" dir="2700000" algn="tl">
                    <a:srgbClr val="000000">
                      <a:alpha val="43137"/>
                    </a:srgbClr>
                  </a:outerShdw>
                </a:effectLst>
                <a:latin typeface="Comic Sans MS" pitchFamily="66" charset="0"/>
              </a:rPr>
            </a:br>
            <a:r>
              <a:rPr lang="fi-FI" sz="3200" dirty="0">
                <a:effectLst>
                  <a:outerShdw blurRad="38100" dist="38100" dir="2700000" algn="tl">
                    <a:srgbClr val="000000">
                      <a:alpha val="43137"/>
                    </a:srgbClr>
                  </a:outerShdw>
                </a:effectLst>
              </a:rPr>
              <a:t> HİN </a:t>
            </a:r>
            <a:r>
              <a:rPr lang="tr-TR" sz="3200" dirty="0">
                <a:effectLst>
                  <a:outerShdw blurRad="38100" dist="38100" dir="2700000" algn="tl">
                    <a:srgbClr val="000000">
                      <a:alpha val="43137"/>
                    </a:srgbClr>
                  </a:outerShdw>
                </a:effectLst>
              </a:rPr>
              <a:t>422 MODERN HİNT EDEBİYATI</a:t>
            </a:r>
            <a:endParaRPr lang="tr-TR" dirty="0"/>
          </a:p>
        </p:txBody>
      </p:sp>
      <p:sp>
        <p:nvSpPr>
          <p:cNvPr id="3" name="2 İçerik Yer Tutucusu"/>
          <p:cNvSpPr>
            <a:spLocks noGrp="1"/>
          </p:cNvSpPr>
          <p:nvPr>
            <p:ph sz="quarter" idx="1"/>
          </p:nvPr>
        </p:nvSpPr>
        <p:spPr/>
        <p:txBody>
          <a:bodyPr/>
          <a:lstStyle/>
          <a:p>
            <a:r>
              <a:rPr lang="tr-TR" dirty="0"/>
              <a:t>"Sen yirmiye yakın dürüm yemişsindir."</a:t>
            </a:r>
          </a:p>
          <a:p>
            <a:r>
              <a:rPr lang="tr-TR" dirty="0"/>
              <a:t>"Yirmiden fazla yemiştim."</a:t>
            </a:r>
          </a:p>
          <a:p>
            <a:r>
              <a:rPr lang="tr-TR" dirty="0"/>
              <a:t>"Ben elli yerdim."</a:t>
            </a:r>
          </a:p>
          <a:p>
            <a:r>
              <a:rPr lang="tr-TR" dirty="0"/>
              <a:t>"Elliden az ben de yememişimdir. Sağlam delikanlıydım. Sen benim yarım bile olamazsın."</a:t>
            </a:r>
          </a:p>
          <a:p>
            <a:r>
              <a:rPr lang="tr-TR" dirty="0"/>
              <a:t>Patatesleri yiyip üstüne su içtiler ve oracıkta, ateşin karşısında, dhotileriyle12 örtünüp kıvrılmış iki büyük yılan gibi ayaklarını karınlarına çekip uykuya daldılar. </a:t>
            </a:r>
          </a:p>
          <a:p>
            <a:r>
              <a:rPr lang="tr-TR" dirty="0" err="1"/>
              <a:t>Bedhya</a:t>
            </a:r>
            <a:r>
              <a:rPr lang="tr-TR" dirty="0"/>
              <a:t> ise hala çırpınıyordu. </a:t>
            </a:r>
          </a:p>
          <a:p>
            <a:endParaRPr lang="tr-T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pPr algn="ctr"/>
            <a:br>
              <a:rPr lang="tr-TR" sz="3200" dirty="0">
                <a:effectLst>
                  <a:outerShdw blurRad="38100" dist="38100" dir="2700000" algn="tl">
                    <a:srgbClr val="000000">
                      <a:alpha val="43137"/>
                    </a:srgbClr>
                  </a:outerShdw>
                </a:effectLst>
                <a:latin typeface="Comic Sans MS" pitchFamily="66" charset="0"/>
              </a:rPr>
            </a:br>
            <a:br>
              <a:rPr lang="tr-TR" sz="3200" dirty="0">
                <a:effectLst>
                  <a:outerShdw blurRad="38100" dist="38100" dir="2700000" algn="tl">
                    <a:srgbClr val="000000">
                      <a:alpha val="43137"/>
                    </a:srgbClr>
                  </a:outerShdw>
                </a:effectLst>
                <a:latin typeface="Comic Sans MS" pitchFamily="66" charset="0"/>
              </a:rPr>
            </a:br>
            <a:r>
              <a:rPr lang="fi-FI" sz="3200" dirty="0">
                <a:effectLst>
                  <a:outerShdw blurRad="38100" dist="38100" dir="2700000" algn="tl">
                    <a:srgbClr val="000000">
                      <a:alpha val="43137"/>
                    </a:srgbClr>
                  </a:outerShdw>
                </a:effectLst>
              </a:rPr>
              <a:t> HİN </a:t>
            </a:r>
            <a:r>
              <a:rPr lang="tr-TR" sz="3200" dirty="0">
                <a:effectLst>
                  <a:outerShdw blurRad="38100" dist="38100" dir="2700000" algn="tl">
                    <a:srgbClr val="000000">
                      <a:alpha val="43137"/>
                    </a:srgbClr>
                  </a:outerShdw>
                </a:effectLst>
              </a:rPr>
              <a:t>422 MODERN HİNT EDEBİYATI</a:t>
            </a:r>
            <a:endParaRPr lang="tr-TR" dirty="0"/>
          </a:p>
        </p:txBody>
      </p:sp>
      <p:sp>
        <p:nvSpPr>
          <p:cNvPr id="3" name="2 İçerik Yer Tutucusu"/>
          <p:cNvSpPr>
            <a:spLocks noGrp="1"/>
          </p:cNvSpPr>
          <p:nvPr>
            <p:ph sz="quarter" idx="1"/>
          </p:nvPr>
        </p:nvSpPr>
        <p:spPr/>
        <p:txBody>
          <a:bodyPr/>
          <a:lstStyle/>
          <a:p>
            <a:r>
              <a:rPr lang="tr-TR" dirty="0"/>
              <a:t>(II)</a:t>
            </a:r>
          </a:p>
          <a:p>
            <a:r>
              <a:rPr lang="tr-TR" dirty="0"/>
              <a:t>Sabah, </a:t>
            </a:r>
            <a:r>
              <a:rPr lang="tr-TR" dirty="0" err="1"/>
              <a:t>Madhu</a:t>
            </a:r>
            <a:r>
              <a:rPr lang="tr-TR" dirty="0"/>
              <a:t> odaya gidip baktığında karısının cesedi soğumuş, ağzında sinekler uçuşmaktaydı. Kadının donmuş gözleri tavana takılıp kalmıştı. Bütün vücudu toza toprağa bulanmıştı. Bebeği karnında ölmüştü. </a:t>
            </a:r>
          </a:p>
          <a:p>
            <a:r>
              <a:rPr lang="tr-TR" dirty="0" err="1"/>
              <a:t>Madhu</a:t>
            </a:r>
            <a:r>
              <a:rPr lang="tr-TR" dirty="0"/>
              <a:t> koşarak </a:t>
            </a:r>
            <a:r>
              <a:rPr lang="tr-TR" dirty="0" err="1"/>
              <a:t>Gheysu'nun</a:t>
            </a:r>
            <a:r>
              <a:rPr lang="tr-TR" dirty="0"/>
              <a:t> yanına geldi. Sonra ikisi birden ah vah edip bağırlarını dövmeğe başladılar. Bağırışları duyan komşuları koşup geldiler, adet olduğu üzere yaslıları teselli etmeye koyuldular. </a:t>
            </a:r>
          </a:p>
          <a:p>
            <a:endParaRPr lang="tr-T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pPr algn="ctr"/>
            <a:br>
              <a:rPr lang="tr-TR" sz="3200" dirty="0">
                <a:effectLst>
                  <a:outerShdw blurRad="38100" dist="38100" dir="2700000" algn="tl">
                    <a:srgbClr val="000000">
                      <a:alpha val="43137"/>
                    </a:srgbClr>
                  </a:outerShdw>
                </a:effectLst>
                <a:latin typeface="Comic Sans MS" pitchFamily="66" charset="0"/>
              </a:rPr>
            </a:br>
            <a:br>
              <a:rPr lang="tr-TR" sz="3200" dirty="0">
                <a:effectLst>
                  <a:outerShdw blurRad="38100" dist="38100" dir="2700000" algn="tl">
                    <a:srgbClr val="000000">
                      <a:alpha val="43137"/>
                    </a:srgbClr>
                  </a:outerShdw>
                </a:effectLst>
                <a:latin typeface="Comic Sans MS" pitchFamily="66" charset="0"/>
              </a:rPr>
            </a:br>
            <a:r>
              <a:rPr lang="fi-FI" sz="3200" dirty="0">
                <a:effectLst>
                  <a:outerShdw blurRad="38100" dist="38100" dir="2700000" algn="tl">
                    <a:srgbClr val="000000">
                      <a:alpha val="43137"/>
                    </a:srgbClr>
                  </a:outerShdw>
                </a:effectLst>
              </a:rPr>
              <a:t> HİN </a:t>
            </a:r>
            <a:r>
              <a:rPr lang="tr-TR" sz="3200" dirty="0">
                <a:effectLst>
                  <a:outerShdw blurRad="38100" dist="38100" dir="2700000" algn="tl">
                    <a:srgbClr val="000000">
                      <a:alpha val="43137"/>
                    </a:srgbClr>
                  </a:outerShdw>
                </a:effectLst>
              </a:rPr>
              <a:t>422 MODERN HİNT EDEBİYATI</a:t>
            </a:r>
            <a:endParaRPr lang="tr-TR" dirty="0"/>
          </a:p>
        </p:txBody>
      </p:sp>
      <p:sp>
        <p:nvSpPr>
          <p:cNvPr id="3" name="2 İçerik Yer Tutucusu"/>
          <p:cNvSpPr>
            <a:spLocks noGrp="1"/>
          </p:cNvSpPr>
          <p:nvPr>
            <p:ph sz="quarter" idx="1"/>
          </p:nvPr>
        </p:nvSpPr>
        <p:spPr/>
        <p:txBody>
          <a:bodyPr/>
          <a:lstStyle/>
          <a:p>
            <a:r>
              <a:rPr lang="tr-TR" dirty="0"/>
              <a:t>Zaman ağlama sızlama zamanı değildi. Kefen ve odun tedarikini düşünmek gerekiyordu. Ama akbabanın yuvasında asla et olmadığı gibi bunlarda da asla para olmazdı.</a:t>
            </a:r>
          </a:p>
          <a:p>
            <a:r>
              <a:rPr lang="tr-TR" dirty="0"/>
              <a:t>Baba-oğul ağlaya sızlaya köyün ağasına gittiler. Ağa, onları görmekten nefret ederdi. Defalarca kendi elleriyle dövmüştü onları; hırsızlığı alışkanlık haline getirdikleri için; söz verip işe gelmedikleri için... Sordu: "Ne var bre </a:t>
            </a:r>
            <a:r>
              <a:rPr lang="tr-TR" dirty="0" err="1"/>
              <a:t>Gheysu</a:t>
            </a:r>
            <a:r>
              <a:rPr lang="tr-TR" dirty="0"/>
              <a:t>! Ağlaman niye? Artık yüzünü göstermiyorsun, anlaşılıyor ki bu köyde yaşamak istiyorsun."</a:t>
            </a:r>
          </a:p>
          <a:p>
            <a:endParaRPr lang="tr-T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pPr algn="ctr"/>
            <a:br>
              <a:rPr lang="tr-TR" sz="3200" dirty="0">
                <a:effectLst>
                  <a:outerShdw blurRad="38100" dist="38100" dir="2700000" algn="tl">
                    <a:srgbClr val="000000">
                      <a:alpha val="43137"/>
                    </a:srgbClr>
                  </a:outerShdw>
                </a:effectLst>
                <a:latin typeface="Comic Sans MS" pitchFamily="66" charset="0"/>
              </a:rPr>
            </a:br>
            <a:br>
              <a:rPr lang="tr-TR" sz="3200" dirty="0">
                <a:effectLst>
                  <a:outerShdw blurRad="38100" dist="38100" dir="2700000" algn="tl">
                    <a:srgbClr val="000000">
                      <a:alpha val="43137"/>
                    </a:srgbClr>
                  </a:outerShdw>
                </a:effectLst>
                <a:latin typeface="Comic Sans MS" pitchFamily="66" charset="0"/>
              </a:rPr>
            </a:br>
            <a:r>
              <a:rPr lang="fi-FI" sz="3200" dirty="0">
                <a:effectLst>
                  <a:outerShdw blurRad="38100" dist="38100" dir="2700000" algn="tl">
                    <a:srgbClr val="000000">
                      <a:alpha val="43137"/>
                    </a:srgbClr>
                  </a:outerShdw>
                </a:effectLst>
              </a:rPr>
              <a:t> HİN </a:t>
            </a:r>
            <a:r>
              <a:rPr lang="tr-TR" sz="3200" dirty="0">
                <a:effectLst>
                  <a:outerShdw blurRad="38100" dist="38100" dir="2700000" algn="tl">
                    <a:srgbClr val="000000">
                      <a:alpha val="43137"/>
                    </a:srgbClr>
                  </a:outerShdw>
                </a:effectLst>
              </a:rPr>
              <a:t>422 MODERN HİNT EDEBİYATI</a:t>
            </a:r>
            <a:endParaRPr lang="tr-TR" dirty="0"/>
          </a:p>
        </p:txBody>
      </p:sp>
      <p:sp>
        <p:nvSpPr>
          <p:cNvPr id="3" name="2 İçerik Yer Tutucusu"/>
          <p:cNvSpPr>
            <a:spLocks noGrp="1"/>
          </p:cNvSpPr>
          <p:nvPr>
            <p:ph sz="quarter" idx="1"/>
          </p:nvPr>
        </p:nvSpPr>
        <p:spPr/>
        <p:txBody>
          <a:bodyPr/>
          <a:lstStyle/>
          <a:p>
            <a:r>
              <a:rPr lang="tr-TR" dirty="0" err="1"/>
              <a:t>Gheysu</a:t>
            </a:r>
            <a:r>
              <a:rPr lang="tr-TR" dirty="0"/>
              <a:t>, alnını yere koyup yaşlı gözlerle "Efendimiz, büyük felaket içindeyim. </a:t>
            </a:r>
            <a:r>
              <a:rPr lang="tr-TR" dirty="0" err="1"/>
              <a:t>Mahdu'nun</a:t>
            </a:r>
            <a:r>
              <a:rPr lang="tr-TR" dirty="0"/>
              <a:t> karısı gece vefat etti. Gün boyu çırpınıp durdu. Gece yarısına kadar ikimiz de onun başucunda oturduk. Elimizden geleni yaptık. Ama o ümitlerimizi boşa çıkardı. Ekmek pişirenimiz kalmadı artık. Mahvolduk ağam. Yuvamız viran oldu. Kölenizim. Onun cenazesini sizden başka kim kaldırır? Elimizde avucumuzda ne varsa tedavisine harcadık. Ağamız verirse onun cenazesi kalkar. Sizden başka kimin kapısına gideyim?"</a:t>
            </a:r>
          </a:p>
          <a:p>
            <a:endParaRPr lang="tr-TR"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el">
  <a:themeElements>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Oriel">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riel">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1361</TotalTime>
  <Words>927</Words>
  <Application>Microsoft Office PowerPoint</Application>
  <PresentationFormat>Ekran Gösterisi (4:3)</PresentationFormat>
  <Paragraphs>39</Paragraphs>
  <Slides>11</Slides>
  <Notes>1</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11</vt:i4>
      </vt:variant>
    </vt:vector>
  </HeadingPairs>
  <TitlesOfParts>
    <vt:vector size="17" baseType="lpstr">
      <vt:lpstr>Calibri</vt:lpstr>
      <vt:lpstr>Century Schoolbook</vt:lpstr>
      <vt:lpstr>Comic Sans MS</vt:lpstr>
      <vt:lpstr>Wingdings</vt:lpstr>
      <vt:lpstr>Wingdings 2</vt:lpstr>
      <vt:lpstr>Oriel</vt:lpstr>
      <vt:lpstr>                  HİN 422 MODERN HİNT EDEBİYATI  12. HAFTA  Premçand’dan Örnekler II      </vt:lpstr>
      <vt:lpstr>   HİN 422 MODERN HİNT EDEBİYATI</vt:lpstr>
      <vt:lpstr>   HİN 422 MODERN HİNT EDEBİYATI</vt:lpstr>
      <vt:lpstr>  HİN 422 MODERN HİNT EDEBİYATI</vt:lpstr>
      <vt:lpstr>   HİN 422 MODERN HİNT EDEBİYATI</vt:lpstr>
      <vt:lpstr>  HİN 422 MODERN HİNT EDEBİYATI</vt:lpstr>
      <vt:lpstr>   HİN 422 MODERN HİNT EDEBİYATI</vt:lpstr>
      <vt:lpstr>   HİN 422 MODERN HİNT EDEBİYATI</vt:lpstr>
      <vt:lpstr>   HİN 422 MODERN HİNT EDEBİYATI</vt:lpstr>
      <vt:lpstr>   HİN 422 MODERN HİNT EDEBİYATI</vt:lpstr>
      <vt:lpstr>   HİN 422 MODERN HİNT EDEBİYATI</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II. GENÇ AKADEMİSYENLER SEMPOZYUMU   GAZİ ÜNİVERSİTESİ, 24-25 Kasım 20114</dc:title>
  <dc:creator>Arş. Gör. Y.KAYALI</dc:creator>
  <cp:lastModifiedBy>casper</cp:lastModifiedBy>
  <cp:revision>144</cp:revision>
  <dcterms:created xsi:type="dcterms:W3CDTF">2014-11-21T09:52:05Z</dcterms:created>
  <dcterms:modified xsi:type="dcterms:W3CDTF">2020-02-25T20:04:00Z</dcterms:modified>
</cp:coreProperties>
</file>