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96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8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2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3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5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0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2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79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EF69C-37D1-D741-B5A7-1EB03E2C067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FF214-F830-F148-A8D5-7BF50D818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1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2545648-437C-E44D-A313-232ED8A731F1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z="3600">
                <a:solidFill>
                  <a:schemeClr val="tx1"/>
                </a:solidFill>
                <a:latin typeface="Arial" charset="0"/>
                <a:cs typeface="Arial" charset="0"/>
              </a:rPr>
              <a:t>Toprak kirliliğinin nedenleri;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3810000"/>
          </a:xfrm>
        </p:spPr>
        <p:txBody>
          <a:bodyPr/>
          <a:lstStyle/>
          <a:p>
            <a:pPr eaLnBrk="1" hangingPunct="1"/>
            <a:r>
              <a:rPr lang="tr-TR">
                <a:latin typeface="Verdana" charset="0"/>
                <a:cs typeface="Arial" charset="0"/>
              </a:rPr>
              <a:t>Kimyasal gübre ve tarım ilaçları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Ağır metaller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Egzoz gazları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Evsel ve endüstriyel atıklar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Kanalizasyon suyu ve arıtma çamuru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Erozyon </a:t>
            </a:r>
          </a:p>
        </p:txBody>
      </p:sp>
    </p:spTree>
    <p:extLst>
      <p:ext uri="{BB962C8B-B14F-4D97-AF65-F5344CB8AC3E}">
        <p14:creationId xmlns:p14="http://schemas.microsoft.com/office/powerpoint/2010/main" val="291745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16D48DA-44A7-FA48-AF31-CCBDF07527E3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080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Flora ve Faunada Bozulma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Flora; bir bölgenin bitki çeşitliliğini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Fauna; hayvan çevresini ifade eder.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Flora ve faunada meydana gelen bozulmalar doğal çevrenin seyrini de etkilemektedir.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Bitki türlerinin yok olması, orman tahribatı, sulak alanları kirletilmesi flora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Hava, toprak ve su kirlenmesi ile yasadışı avcılık fauna kaybının nedenleridir.</a:t>
            </a:r>
          </a:p>
        </p:txBody>
      </p:sp>
    </p:spTree>
    <p:extLst>
      <p:ext uri="{BB962C8B-B14F-4D97-AF65-F5344CB8AC3E}">
        <p14:creationId xmlns:p14="http://schemas.microsoft.com/office/powerpoint/2010/main" val="164874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114F464-50DE-B347-BAD5-F422E9E54E74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42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Turizm ve Çevre İlişkisi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Turizm ile çevre arasındaki karşılıklı etkileşim yaratan ilişkinin anlaşılması, doğal kayakların kalkınma amaçlı kullanımın bir sınırı olması gerekliliğinin anlaşılması ile gündeme gelmiştir. 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Turizm alanındaki organize seyahatlerin başladığı 18. yy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da doğa insanın şekil vermesi gereken bir düzensizlik olarak algılanmıştır. </a:t>
            </a:r>
          </a:p>
        </p:txBody>
      </p:sp>
    </p:spTree>
    <p:extLst>
      <p:ext uri="{BB962C8B-B14F-4D97-AF65-F5344CB8AC3E}">
        <p14:creationId xmlns:p14="http://schemas.microsoft.com/office/powerpoint/2010/main" val="421504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0F7E40A-F709-8A4D-AB08-69161DF53C92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19. ve 20.yy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da insanoğlu sanayileşme adına doğa ile görülmemiş bir savaşa girmiştir. 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1960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lı yıllardan itibaren radyasyon yayılımı, nükleer patlamalar ve kullanılan kimyasalların tehlikeli olduğunun anlaşılması ile çevre korunması fikri yaygınlaşmaya başlamıştır. </a:t>
            </a:r>
          </a:p>
        </p:txBody>
      </p:sp>
    </p:spTree>
    <p:extLst>
      <p:ext uri="{BB962C8B-B14F-4D97-AF65-F5344CB8AC3E}">
        <p14:creationId xmlns:p14="http://schemas.microsoft.com/office/powerpoint/2010/main" val="74577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Macintosh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Toprak kirliliğinin nedenleri;</vt:lpstr>
      <vt:lpstr>Flora ve Faunada Bozulma</vt:lpstr>
      <vt:lpstr>Turizm ve Çevre İlişkisi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kirliliğinin nedenleri;</dc:title>
  <dc:creator>azade</dc:creator>
  <cp:lastModifiedBy>azade</cp:lastModifiedBy>
  <cp:revision>1</cp:revision>
  <dcterms:created xsi:type="dcterms:W3CDTF">2017-11-16T12:28:00Z</dcterms:created>
  <dcterms:modified xsi:type="dcterms:W3CDTF">2017-11-16T12:28:44Z</dcterms:modified>
</cp:coreProperties>
</file>