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82" r:id="rId3"/>
    <p:sldId id="295" r:id="rId4"/>
    <p:sldId id="296" r:id="rId5"/>
    <p:sldId id="298" r:id="rId6"/>
    <p:sldId id="297" r:id="rId7"/>
    <p:sldId id="299" r:id="rId8"/>
    <p:sldId id="300" r:id="rId9"/>
    <p:sldId id="301" r:id="rId10"/>
    <p:sldId id="302" r:id="rId11"/>
    <p:sldId id="280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33"/>
    <p:restoredTop sz="93077"/>
  </p:normalViewPr>
  <p:slideViewPr>
    <p:cSldViewPr snapToGrid="0">
      <p:cViewPr varScale="1">
        <p:scale>
          <a:sx n="59" d="100"/>
          <a:sy n="59" d="100"/>
        </p:scale>
        <p:origin x="10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17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43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940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642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46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644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43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547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47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57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61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87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2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5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29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0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81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43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btecer@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06096" y="1388126"/>
            <a:ext cx="8689976" cy="2543058"/>
          </a:xfr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8800" dirty="0"/>
              <a:t>Dünya mutfak kültürü</a:t>
            </a:r>
          </a:p>
        </p:txBody>
      </p:sp>
      <p:sp>
        <p:nvSpPr>
          <p:cNvPr id="4" name="object 6"/>
          <p:cNvSpPr txBox="1">
            <a:spLocks noGrp="1"/>
          </p:cNvSpPr>
          <p:nvPr>
            <p:ph type="subTitle" idx="1"/>
          </p:nvPr>
        </p:nvSpPr>
        <p:spPr>
          <a:xfrm>
            <a:off x="1806096" y="4095521"/>
            <a:ext cx="8689976" cy="2153666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sz="3200" spc="-175" dirty="0">
                <a:solidFill>
                  <a:schemeClr val="bg1"/>
                </a:solidFill>
                <a:latin typeface="Verdana"/>
                <a:cs typeface="Verdana"/>
              </a:rPr>
              <a:t>NİLGÜN </a:t>
            </a:r>
            <a:r>
              <a:rPr sz="3200" spc="-215" dirty="0">
                <a:solidFill>
                  <a:schemeClr val="bg1"/>
                </a:solidFill>
                <a:latin typeface="Verdana"/>
                <a:cs typeface="Verdana"/>
              </a:rPr>
              <a:t>BAŞAK</a:t>
            </a:r>
            <a:r>
              <a:rPr sz="3200" spc="-44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3200" spc="-260" dirty="0">
                <a:solidFill>
                  <a:schemeClr val="bg1"/>
                </a:solidFill>
                <a:latin typeface="Verdana"/>
                <a:cs typeface="Verdana"/>
              </a:rPr>
              <a:t>TECER</a:t>
            </a:r>
            <a:endParaRPr sz="3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2400" spc="-105" dirty="0">
                <a:solidFill>
                  <a:schemeClr val="bg1"/>
                </a:solidFill>
                <a:latin typeface="Verdana"/>
                <a:cs typeface="Verdana"/>
              </a:rPr>
              <a:t>ÖĞRETİM </a:t>
            </a:r>
            <a:r>
              <a:rPr sz="2400" spc="-165" dirty="0">
                <a:solidFill>
                  <a:schemeClr val="bg1"/>
                </a:solidFill>
                <a:latin typeface="Verdana"/>
                <a:cs typeface="Verdana"/>
              </a:rPr>
              <a:t>GÖREVLİSİ  </a:t>
            </a:r>
            <a:endParaRPr lang="tr-TR" sz="2400" spc="-16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1600" spc="-15" dirty="0">
                <a:solidFill>
                  <a:schemeClr val="bg1"/>
                </a:solidFill>
                <a:latin typeface="Verdana"/>
                <a:cs typeface="Verdana"/>
              </a:rPr>
              <a:t>ANKARA</a:t>
            </a:r>
            <a:r>
              <a:rPr sz="1600" spc="-21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280" dirty="0">
                <a:solidFill>
                  <a:schemeClr val="bg1"/>
                </a:solidFill>
                <a:latin typeface="Verdana"/>
                <a:cs typeface="Verdana"/>
              </a:rPr>
              <a:t>ÜNİVERSİTESİ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600" spc="-135" dirty="0">
                <a:solidFill>
                  <a:schemeClr val="bg1"/>
                </a:solidFill>
                <a:latin typeface="Verdana"/>
                <a:cs typeface="Verdana"/>
              </a:rPr>
              <a:t>KALECİK </a:t>
            </a:r>
            <a:r>
              <a:rPr sz="1600" spc="-190" dirty="0">
                <a:solidFill>
                  <a:schemeClr val="bg1"/>
                </a:solidFill>
                <a:latin typeface="Verdana"/>
                <a:cs typeface="Verdana"/>
              </a:rPr>
              <a:t>MESLEK</a:t>
            </a:r>
            <a:r>
              <a:rPr sz="1600" spc="-204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YÜKSEKOKULU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1600" spc="-114" dirty="0">
                <a:solidFill>
                  <a:schemeClr val="bg1"/>
                </a:solidFill>
                <a:latin typeface="Verdana"/>
                <a:cs typeface="Verdana"/>
              </a:rPr>
              <a:t>E-posta: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tr-TR" sz="1600" cap="none" spc="-35" dirty="0">
                <a:solidFill>
                  <a:schemeClr val="bg1"/>
                </a:solidFill>
                <a:latin typeface="Verdana"/>
                <a:cs typeface="Verdana"/>
                <a:hlinkClick r:id="rId2"/>
              </a:rPr>
              <a:t>nbtecer@ankara.edu.tr</a:t>
            </a:r>
            <a:endParaRPr lang="tr-TR" sz="1600" cap="none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4259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517784"/>
            <a:ext cx="11929730" cy="5948331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tr-TR" sz="3600" dirty="0"/>
              <a:t> dünya mutfağından seçmeler</a:t>
            </a:r>
          </a:p>
          <a:p>
            <a:pPr marL="0" indent="0" algn="ctr">
              <a:buNone/>
            </a:pPr>
            <a:r>
              <a:rPr lang="tr-TR" sz="3600" dirty="0"/>
              <a:t>Kuzey Amerika- güney </a:t>
            </a:r>
            <a:r>
              <a:rPr lang="tr-TR" sz="3600" dirty="0" err="1"/>
              <a:t>amerika</a:t>
            </a:r>
            <a:endParaRPr lang="tr-TR" sz="2800" dirty="0"/>
          </a:p>
          <a:p>
            <a:pPr marL="0" indent="0" algn="ctr">
              <a:buNone/>
            </a:pPr>
            <a:r>
              <a:rPr lang="tr-TR" sz="2800" dirty="0"/>
              <a:t>Tavuklu </a:t>
            </a:r>
            <a:r>
              <a:rPr lang="tr-TR" sz="2800" dirty="0" err="1"/>
              <a:t>gumbo</a:t>
            </a:r>
            <a:endParaRPr lang="tr-TR" sz="2800" dirty="0"/>
          </a:p>
          <a:p>
            <a:pPr marL="0" indent="0" algn="ctr">
              <a:buNone/>
            </a:pPr>
            <a:r>
              <a:rPr lang="tr-TR" sz="2800" dirty="0" err="1"/>
              <a:t>Jamaica</a:t>
            </a:r>
            <a:r>
              <a:rPr lang="tr-TR" sz="2800" dirty="0"/>
              <a:t> </a:t>
            </a:r>
            <a:r>
              <a:rPr lang="tr-TR" sz="2800" dirty="0" err="1"/>
              <a:t>usülü</a:t>
            </a:r>
            <a:r>
              <a:rPr lang="tr-TR" sz="2800" dirty="0"/>
              <a:t> tavuk</a:t>
            </a:r>
          </a:p>
          <a:p>
            <a:pPr marL="0" indent="0" algn="ctr">
              <a:buNone/>
            </a:pPr>
            <a:r>
              <a:rPr lang="tr-TR" sz="2800" dirty="0"/>
              <a:t>Mısır ekmeği</a:t>
            </a:r>
          </a:p>
          <a:p>
            <a:pPr marL="0" indent="0" algn="ctr">
              <a:buNone/>
            </a:pPr>
            <a:r>
              <a:rPr lang="tr-TR" sz="2800" dirty="0" err="1"/>
              <a:t>Guacamole</a:t>
            </a:r>
            <a:endParaRPr lang="tr-TR" sz="2800" dirty="0"/>
          </a:p>
          <a:p>
            <a:pPr marL="0" indent="0" algn="ctr">
              <a:buNone/>
            </a:pPr>
            <a:r>
              <a:rPr lang="tr-TR" sz="2800" dirty="0"/>
              <a:t>Domatesli salsa</a:t>
            </a:r>
          </a:p>
          <a:p>
            <a:pPr marL="0" indent="0" algn="ctr">
              <a:buNone/>
            </a:pPr>
            <a:r>
              <a:rPr lang="tr-TR" sz="2800" dirty="0"/>
              <a:t>Acı biberli </a:t>
            </a:r>
            <a:r>
              <a:rPr lang="tr-TR" sz="2800" dirty="0" err="1"/>
              <a:t>mole</a:t>
            </a:r>
            <a:endParaRPr lang="tr-TR" sz="2800" dirty="0"/>
          </a:p>
          <a:p>
            <a:pPr marL="0" indent="0" algn="ctr">
              <a:buNone/>
            </a:pPr>
            <a:r>
              <a:rPr lang="tr-TR" sz="2800" dirty="0"/>
              <a:t>Pirinç ve barbunya</a:t>
            </a:r>
          </a:p>
          <a:p>
            <a:pPr marL="0" indent="0" algn="ctr">
              <a:buNone/>
            </a:pPr>
            <a:r>
              <a:rPr lang="tr-TR" sz="2800" dirty="0"/>
              <a:t>Peru </a:t>
            </a:r>
            <a:r>
              <a:rPr lang="tr-TR" sz="2800" dirty="0" err="1"/>
              <a:t>usülü</a:t>
            </a:r>
            <a:r>
              <a:rPr lang="tr-TR" sz="2800" dirty="0"/>
              <a:t> pirinç</a:t>
            </a:r>
          </a:p>
          <a:p>
            <a:pPr marL="0" indent="0" algn="ctr">
              <a:buNone/>
            </a:pPr>
            <a:r>
              <a:rPr lang="tr-TR" sz="2800" dirty="0"/>
              <a:t>Siyah fasulye yahnisi</a:t>
            </a:r>
          </a:p>
          <a:p>
            <a:pPr marL="0" indent="0" algn="ctr">
              <a:buNone/>
            </a:pPr>
            <a:r>
              <a:rPr lang="tr-TR" sz="2800" dirty="0"/>
              <a:t>Kalın çekilmiş kakao taneleriyle </a:t>
            </a:r>
            <a:r>
              <a:rPr lang="tr-TR" sz="2800" dirty="0" err="1"/>
              <a:t>mus</a:t>
            </a:r>
            <a:endParaRPr lang="tr-TR" sz="2800" dirty="0"/>
          </a:p>
          <a:p>
            <a:pPr marL="0" indent="0" algn="ctr">
              <a:buNone/>
            </a:pPr>
            <a:r>
              <a:rPr lang="tr-TR" sz="2800" dirty="0"/>
              <a:t>Süt reçeli</a:t>
            </a:r>
          </a:p>
          <a:p>
            <a:pPr marL="0" indent="0" algn="ctr"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040986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F6174774-FBD0-8C49-A859-241D82BC9403}"/>
              </a:ext>
            </a:extLst>
          </p:cNvPr>
          <p:cNvSpPr txBox="1"/>
          <p:nvPr/>
        </p:nvSpPr>
        <p:spPr>
          <a:xfrm>
            <a:off x="4397829" y="2830285"/>
            <a:ext cx="3113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/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2132311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87668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8400" dirty="0"/>
          </a:p>
          <a:p>
            <a:pPr marL="0" indent="0" algn="ctr">
              <a:buNone/>
            </a:pPr>
            <a:r>
              <a:rPr lang="tr-TR" sz="3600" dirty="0"/>
              <a:t>DÜNYA MUTFAĞINDAN SEÇMELER</a:t>
            </a:r>
          </a:p>
          <a:p>
            <a:pPr marL="0" indent="0" algn="ctr">
              <a:buNone/>
            </a:pPr>
            <a:r>
              <a:rPr lang="tr-TR" sz="2400" dirty="0" err="1"/>
              <a:t>almanya</a:t>
            </a:r>
            <a:endParaRPr lang="tr-TR" sz="2400" dirty="0"/>
          </a:p>
          <a:p>
            <a:pPr marL="0" indent="0" algn="ctr">
              <a:buNone/>
            </a:pPr>
            <a:r>
              <a:rPr lang="tr-TR" sz="2400" dirty="0"/>
              <a:t>İskandinavya</a:t>
            </a:r>
          </a:p>
          <a:p>
            <a:pPr marL="0" indent="0" algn="ctr">
              <a:buNone/>
            </a:pPr>
            <a:r>
              <a:rPr lang="tr-TR" sz="2400" dirty="0"/>
              <a:t>Afrika</a:t>
            </a:r>
          </a:p>
          <a:p>
            <a:pPr marL="0" indent="0" algn="ctr">
              <a:buNone/>
            </a:pPr>
            <a:r>
              <a:rPr lang="tr-TR" sz="2400" dirty="0"/>
              <a:t>Kuzey ve güney </a:t>
            </a:r>
            <a:r>
              <a:rPr lang="tr-TR" sz="2400" dirty="0" err="1"/>
              <a:t>amerika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828983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170927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 dünya mutfağından seçmeler</a:t>
            </a:r>
          </a:p>
          <a:p>
            <a:pPr marL="0" indent="0" algn="ctr">
              <a:buNone/>
            </a:pPr>
            <a:r>
              <a:rPr lang="tr-TR" sz="3600" dirty="0"/>
              <a:t>Almanya</a:t>
            </a:r>
          </a:p>
          <a:p>
            <a:pPr marL="0" indent="0" algn="ctr">
              <a:buNone/>
            </a:pPr>
            <a:r>
              <a:rPr lang="tr-TR" sz="3600" dirty="0"/>
              <a:t>Kiler listesi;</a:t>
            </a:r>
          </a:p>
          <a:p>
            <a:pPr marL="0" indent="0" algn="ctr">
              <a:buNone/>
            </a:pPr>
            <a:r>
              <a:rPr lang="tr-TR" sz="2800" dirty="0"/>
              <a:t>Lahana, sosis çeşitleri, patates, yaban mantarı, çavdar ve çavdar ekmeği, hardal, bayır turpu, </a:t>
            </a:r>
            <a:r>
              <a:rPr lang="tr-TR" sz="2800" dirty="0" err="1"/>
              <a:t>frenk</a:t>
            </a:r>
            <a:r>
              <a:rPr lang="tr-TR" sz="2800" dirty="0"/>
              <a:t> kimyonu, </a:t>
            </a:r>
            <a:r>
              <a:rPr lang="tr-TR" sz="2800" dirty="0" err="1"/>
              <a:t>frenk</a:t>
            </a:r>
            <a:r>
              <a:rPr lang="tr-TR" sz="2800" dirty="0"/>
              <a:t> soğanı, kekik, ardıç tohumu, yıldız anason,  kakule, pudingler, tarçın ve karanfil</a:t>
            </a:r>
          </a:p>
        </p:txBody>
      </p:sp>
    </p:spTree>
    <p:extLst>
      <p:ext uri="{BB962C8B-B14F-4D97-AF65-F5344CB8AC3E}">
        <p14:creationId xmlns:p14="http://schemas.microsoft.com/office/powerpoint/2010/main" val="1210395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170927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 dünya mutfağından seçmeler</a:t>
            </a:r>
          </a:p>
          <a:p>
            <a:pPr marL="0" indent="0" algn="ctr">
              <a:buNone/>
            </a:pPr>
            <a:r>
              <a:rPr lang="tr-TR" sz="3600" dirty="0"/>
              <a:t>Almanya</a:t>
            </a:r>
          </a:p>
          <a:p>
            <a:pPr marL="0" indent="0" algn="ctr">
              <a:buNone/>
            </a:pPr>
            <a:endParaRPr lang="tr-TR" sz="3600" dirty="0"/>
          </a:p>
          <a:p>
            <a:pPr marL="0" indent="0" algn="ctr">
              <a:buNone/>
            </a:pPr>
            <a:r>
              <a:rPr lang="tr-TR" sz="2800" dirty="0"/>
              <a:t>Kara lahana ve </a:t>
            </a:r>
            <a:r>
              <a:rPr lang="tr-TR" sz="2800" dirty="0" err="1"/>
              <a:t>frenk</a:t>
            </a:r>
            <a:r>
              <a:rPr lang="tr-TR" sz="2800" dirty="0"/>
              <a:t> kimyonu tohumu </a:t>
            </a:r>
          </a:p>
          <a:p>
            <a:pPr marL="0" indent="0" algn="ctr">
              <a:buNone/>
            </a:pPr>
            <a:r>
              <a:rPr lang="tr-TR" sz="2800" dirty="0" err="1"/>
              <a:t>Sauerkraut</a:t>
            </a:r>
            <a:r>
              <a:rPr lang="tr-TR" sz="2800" dirty="0"/>
              <a:t> ile biralı </a:t>
            </a:r>
            <a:r>
              <a:rPr lang="tr-TR" sz="2800" dirty="0" err="1"/>
              <a:t>bratwurst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650691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170927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 dünya mutfağından seçmeler</a:t>
            </a:r>
          </a:p>
          <a:p>
            <a:pPr marL="0" indent="0" algn="ctr">
              <a:buNone/>
            </a:pPr>
            <a:r>
              <a:rPr lang="tr-TR" sz="3600" dirty="0" err="1"/>
              <a:t>iskandinavya</a:t>
            </a:r>
            <a:endParaRPr lang="tr-TR" sz="3600" dirty="0"/>
          </a:p>
          <a:p>
            <a:pPr marL="0" indent="0" algn="ctr">
              <a:buNone/>
            </a:pPr>
            <a:r>
              <a:rPr lang="tr-TR" sz="3600" dirty="0"/>
              <a:t>Kiler listesi;</a:t>
            </a:r>
          </a:p>
          <a:p>
            <a:pPr marL="0" indent="0" algn="ctr">
              <a:buNone/>
            </a:pPr>
            <a:r>
              <a:rPr lang="tr-TR" sz="2800" dirty="0"/>
              <a:t>Baharatlar (yenibahar, </a:t>
            </a:r>
            <a:r>
              <a:rPr lang="tr-TR" sz="2800" dirty="0" err="1"/>
              <a:t>muskat</a:t>
            </a:r>
            <a:r>
              <a:rPr lang="tr-TR" sz="2800" dirty="0"/>
              <a:t>, tarçın, kakule), dereotu, somon balığı, ringa balığı, tuzlanmış morina, geyik eti, tam tahıllı ekmekler, lahana, salatalık, pancar kökü, konserve meyve </a:t>
            </a:r>
          </a:p>
        </p:txBody>
      </p:sp>
    </p:spTree>
    <p:extLst>
      <p:ext uri="{BB962C8B-B14F-4D97-AF65-F5344CB8AC3E}">
        <p14:creationId xmlns:p14="http://schemas.microsoft.com/office/powerpoint/2010/main" val="2164425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170927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 dünya mutfağından seçmeler</a:t>
            </a:r>
          </a:p>
          <a:p>
            <a:pPr marL="0" indent="0" algn="ctr">
              <a:buNone/>
            </a:pPr>
            <a:r>
              <a:rPr lang="tr-TR" sz="3600" dirty="0" err="1"/>
              <a:t>iskandinavya</a:t>
            </a:r>
            <a:endParaRPr lang="tr-TR" sz="3600" dirty="0"/>
          </a:p>
          <a:p>
            <a:pPr marL="0" indent="0" algn="ctr">
              <a:buNone/>
            </a:pPr>
            <a:endParaRPr lang="tr-TR" sz="3600" dirty="0"/>
          </a:p>
          <a:p>
            <a:pPr marL="0" indent="0" algn="ctr">
              <a:buNone/>
            </a:pPr>
            <a:r>
              <a:rPr lang="tr-TR" sz="2800" dirty="0" err="1"/>
              <a:t>gravadlax</a:t>
            </a:r>
            <a:endParaRPr lang="tr-TR" sz="2800" dirty="0"/>
          </a:p>
          <a:p>
            <a:pPr marL="0" indent="0" algn="ctr">
              <a:buNone/>
            </a:pPr>
            <a:r>
              <a:rPr lang="tr-TR" sz="2800" dirty="0"/>
              <a:t>Salatalık turşusu salatası</a:t>
            </a:r>
          </a:p>
          <a:p>
            <a:pPr marL="0" indent="0" algn="ctr">
              <a:buNone/>
            </a:pPr>
            <a:r>
              <a:rPr lang="tr-TR" sz="2800" dirty="0"/>
              <a:t>Danimarka keki</a:t>
            </a:r>
          </a:p>
        </p:txBody>
      </p:sp>
    </p:spTree>
    <p:extLst>
      <p:ext uri="{BB962C8B-B14F-4D97-AF65-F5344CB8AC3E}">
        <p14:creationId xmlns:p14="http://schemas.microsoft.com/office/powerpoint/2010/main" val="4289553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170927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 dünya mutfağından seçmeler</a:t>
            </a:r>
          </a:p>
          <a:p>
            <a:pPr marL="0" indent="0" algn="ctr">
              <a:buNone/>
            </a:pPr>
            <a:r>
              <a:rPr lang="tr-TR" sz="3600" dirty="0" err="1"/>
              <a:t>afrika</a:t>
            </a:r>
            <a:endParaRPr lang="tr-TR" sz="3600" dirty="0"/>
          </a:p>
          <a:p>
            <a:pPr marL="0" indent="0" algn="ctr">
              <a:buNone/>
            </a:pPr>
            <a:r>
              <a:rPr lang="tr-TR" sz="3600" dirty="0"/>
              <a:t>Kiler listesi;</a:t>
            </a:r>
          </a:p>
          <a:p>
            <a:pPr marL="0" indent="0" algn="ctr">
              <a:buNone/>
            </a:pPr>
            <a:r>
              <a:rPr lang="tr-TR" sz="2800" dirty="0" err="1"/>
              <a:t>Köri</a:t>
            </a:r>
            <a:r>
              <a:rPr lang="tr-TR" sz="2800" dirty="0"/>
              <a:t> tozu, </a:t>
            </a:r>
            <a:r>
              <a:rPr lang="tr-TR" sz="2800" dirty="0" err="1"/>
              <a:t>muskat</a:t>
            </a:r>
            <a:r>
              <a:rPr lang="tr-TR" sz="2800" dirty="0"/>
              <a:t>, zencefil, </a:t>
            </a:r>
            <a:r>
              <a:rPr lang="tr-TR" sz="2800" dirty="0" err="1"/>
              <a:t>adobo</a:t>
            </a:r>
            <a:r>
              <a:rPr lang="tr-TR" sz="2800" dirty="0"/>
              <a:t>, tuzlanmış morina, hurma, hindistancevizi, yerfıstığı, hurma </a:t>
            </a:r>
            <a:r>
              <a:rPr lang="tr-TR" sz="2800" dirty="0" err="1"/>
              <a:t>çekirdağı</a:t>
            </a:r>
            <a:r>
              <a:rPr lang="tr-TR" sz="2800" dirty="0"/>
              <a:t> yağı, fındık yağı, tatlı patates, limon turşusu, portakal çiçeği suyu, bal, badem, safran, tarçın, </a:t>
            </a:r>
            <a:r>
              <a:rPr lang="tr-TR" sz="2800" dirty="0" err="1"/>
              <a:t>karamelize</a:t>
            </a:r>
            <a:r>
              <a:rPr lang="tr-TR" sz="2800" dirty="0"/>
              <a:t> soğan, kuskus</a:t>
            </a:r>
          </a:p>
        </p:txBody>
      </p:sp>
    </p:spTree>
    <p:extLst>
      <p:ext uri="{BB962C8B-B14F-4D97-AF65-F5344CB8AC3E}">
        <p14:creationId xmlns:p14="http://schemas.microsoft.com/office/powerpoint/2010/main" val="4189371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170927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 dünya mutfağından seçmeler</a:t>
            </a:r>
          </a:p>
          <a:p>
            <a:pPr marL="0" indent="0" algn="ctr">
              <a:buNone/>
            </a:pPr>
            <a:r>
              <a:rPr lang="tr-TR" sz="3600" dirty="0" err="1"/>
              <a:t>afrika</a:t>
            </a:r>
            <a:endParaRPr lang="tr-TR" sz="3600" dirty="0"/>
          </a:p>
          <a:p>
            <a:pPr marL="0" indent="0" algn="ctr">
              <a:buNone/>
            </a:pPr>
            <a:endParaRPr lang="tr-TR" sz="3600" dirty="0"/>
          </a:p>
          <a:p>
            <a:pPr marL="0" indent="0" algn="ctr">
              <a:buNone/>
            </a:pPr>
            <a:r>
              <a:rPr lang="tr-TR" sz="2800" dirty="0"/>
              <a:t>Güveç yemeği</a:t>
            </a:r>
          </a:p>
          <a:p>
            <a:pPr marL="0" indent="0" algn="ctr">
              <a:buNone/>
            </a:pPr>
            <a:r>
              <a:rPr lang="tr-TR" sz="2800" dirty="0" err="1"/>
              <a:t>Fufu</a:t>
            </a:r>
            <a:endParaRPr lang="tr-TR" sz="2800" dirty="0"/>
          </a:p>
          <a:p>
            <a:pPr marL="0" indent="0" algn="ctr">
              <a:buNone/>
            </a:pPr>
            <a:r>
              <a:rPr lang="tr-TR" sz="2800" dirty="0"/>
              <a:t>Tavuklu kuskus</a:t>
            </a:r>
          </a:p>
          <a:p>
            <a:pPr marL="0" indent="0" algn="ctr">
              <a:buNone/>
            </a:pPr>
            <a:r>
              <a:rPr lang="tr-TR" sz="2800" dirty="0"/>
              <a:t>Güveçte balkabağı</a:t>
            </a:r>
          </a:p>
          <a:p>
            <a:pPr marL="0" indent="0" algn="ctr">
              <a:buNone/>
            </a:pPr>
            <a:endParaRPr lang="tr-TR" sz="2800" dirty="0"/>
          </a:p>
          <a:p>
            <a:pPr marL="0" indent="0" algn="ctr"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514167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1170927"/>
            <a:ext cx="11929730" cy="5948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/>
              <a:t> dünya mutfağından seçmeler</a:t>
            </a:r>
          </a:p>
          <a:p>
            <a:pPr marL="0" indent="0" algn="ctr">
              <a:buNone/>
            </a:pPr>
            <a:r>
              <a:rPr lang="tr-TR" sz="3600" dirty="0"/>
              <a:t>Kuzey Amerika- güney </a:t>
            </a:r>
            <a:r>
              <a:rPr lang="tr-TR" sz="3600" dirty="0" err="1"/>
              <a:t>amerika</a:t>
            </a:r>
            <a:endParaRPr lang="tr-TR" sz="3600" dirty="0"/>
          </a:p>
          <a:p>
            <a:pPr marL="0" indent="0" algn="ctr">
              <a:buNone/>
            </a:pPr>
            <a:r>
              <a:rPr lang="tr-TR" sz="3600" dirty="0"/>
              <a:t>Kiler listesi;</a:t>
            </a:r>
          </a:p>
          <a:p>
            <a:pPr marL="0" indent="0" algn="ctr">
              <a:buNone/>
            </a:pPr>
            <a:r>
              <a:rPr lang="tr-TR" sz="2800" dirty="0"/>
              <a:t>Kurutulmuş karides, </a:t>
            </a:r>
            <a:r>
              <a:rPr lang="tr-TR" sz="2800" dirty="0" err="1"/>
              <a:t>cayenne</a:t>
            </a:r>
            <a:r>
              <a:rPr lang="tr-TR" sz="2800" dirty="0"/>
              <a:t> biberi, defne yaprağı, </a:t>
            </a:r>
            <a:r>
              <a:rPr lang="tr-TR" sz="2800" dirty="0" err="1"/>
              <a:t>oregano</a:t>
            </a:r>
            <a:r>
              <a:rPr lang="tr-TR" sz="2800" dirty="0"/>
              <a:t>, bamya, iri taneli mısır unu, kerevit, iri taneli yulaf, </a:t>
            </a:r>
            <a:r>
              <a:rPr lang="tr-TR" sz="2800" dirty="0" err="1"/>
              <a:t>tereyağ</a:t>
            </a:r>
            <a:r>
              <a:rPr lang="tr-TR" sz="2800" dirty="0"/>
              <a:t>, dolmalık biber, </a:t>
            </a:r>
            <a:r>
              <a:rPr lang="tr-TR" sz="2800" dirty="0" err="1"/>
              <a:t>pinto</a:t>
            </a:r>
            <a:r>
              <a:rPr lang="tr-TR" sz="2800" dirty="0"/>
              <a:t> fasulyesi, kırmızı toz biber, kereviz, soğan, yenibahar, keçi eti, barbunya, bamya, </a:t>
            </a:r>
            <a:r>
              <a:rPr lang="tr-TR" sz="2800" dirty="0" err="1"/>
              <a:t>callaloo</a:t>
            </a:r>
            <a:r>
              <a:rPr lang="tr-TR" sz="2800" dirty="0"/>
              <a:t>, tatlı patates, balkabağı, kişniş, maydanoz, beyaz etli balıklar, </a:t>
            </a:r>
            <a:r>
              <a:rPr lang="tr-TR" sz="2800" dirty="0" err="1"/>
              <a:t>avakado</a:t>
            </a:r>
            <a:r>
              <a:rPr lang="tr-TR" sz="2800" dirty="0"/>
              <a:t>, </a:t>
            </a:r>
            <a:r>
              <a:rPr lang="tr-TR" sz="2800" dirty="0" err="1"/>
              <a:t>kinoa</a:t>
            </a:r>
            <a:r>
              <a:rPr lang="tr-TR" sz="2800" dirty="0"/>
              <a:t>, süt reçeli</a:t>
            </a:r>
          </a:p>
        </p:txBody>
      </p:sp>
    </p:spTree>
    <p:extLst>
      <p:ext uri="{BB962C8B-B14F-4D97-AF65-F5344CB8AC3E}">
        <p14:creationId xmlns:p14="http://schemas.microsoft.com/office/powerpoint/2010/main" val="1451624344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6701</TotalTime>
  <Words>339</Words>
  <Application>Microsoft Macintosh PowerPoint</Application>
  <PresentationFormat>Geniş ekran</PresentationFormat>
  <Paragraphs>60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Tw Cen MT</vt:lpstr>
      <vt:lpstr>Verdana</vt:lpstr>
      <vt:lpstr>Damla</vt:lpstr>
      <vt:lpstr>Dünya mutfak kültürü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FERMENTASYON TEKNOLOJİSİ</dc:title>
  <dc:creator>Windows Kullanıcısı</dc:creator>
  <cp:lastModifiedBy>Özgür Tecer</cp:lastModifiedBy>
  <cp:revision>187</cp:revision>
  <dcterms:created xsi:type="dcterms:W3CDTF">2019-09-25T12:44:30Z</dcterms:created>
  <dcterms:modified xsi:type="dcterms:W3CDTF">2020-01-19T14:15:03Z</dcterms:modified>
</cp:coreProperties>
</file>