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2" r:id="rId3"/>
    <p:sldId id="295" r:id="rId4"/>
    <p:sldId id="296" r:id="rId5"/>
    <p:sldId id="298" r:id="rId6"/>
    <p:sldId id="297" r:id="rId7"/>
    <p:sldId id="299" r:id="rId8"/>
    <p:sldId id="300" r:id="rId9"/>
    <p:sldId id="301" r:id="rId10"/>
    <p:sldId id="302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517784"/>
            <a:ext cx="11929730" cy="59483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/>
              <a:t>Kuzey Amerika- güney </a:t>
            </a:r>
            <a:r>
              <a:rPr lang="tr-TR" sz="3600" dirty="0" err="1"/>
              <a:t>amerika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Tavuklu </a:t>
            </a:r>
            <a:r>
              <a:rPr lang="tr-TR" sz="2800" dirty="0" err="1"/>
              <a:t>gumbo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 err="1"/>
              <a:t>Jamaica</a:t>
            </a:r>
            <a:r>
              <a:rPr lang="tr-TR" sz="2800" dirty="0"/>
              <a:t> </a:t>
            </a:r>
            <a:r>
              <a:rPr lang="tr-TR" sz="2800" dirty="0" err="1"/>
              <a:t>usülü</a:t>
            </a:r>
            <a:r>
              <a:rPr lang="tr-TR" sz="2800" dirty="0"/>
              <a:t> tavuk</a:t>
            </a:r>
          </a:p>
          <a:p>
            <a:pPr marL="0" indent="0" algn="ctr">
              <a:buNone/>
            </a:pPr>
            <a:r>
              <a:rPr lang="tr-TR" sz="2800" dirty="0"/>
              <a:t>Mısır ekmeği</a:t>
            </a:r>
          </a:p>
          <a:p>
            <a:pPr marL="0" indent="0" algn="ctr">
              <a:buNone/>
            </a:pPr>
            <a:r>
              <a:rPr lang="tr-TR" sz="2800" dirty="0" err="1"/>
              <a:t>Guacamole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Domatesli salsa</a:t>
            </a:r>
          </a:p>
          <a:p>
            <a:pPr marL="0" indent="0" algn="ctr">
              <a:buNone/>
            </a:pPr>
            <a:r>
              <a:rPr lang="tr-TR" sz="2800" dirty="0"/>
              <a:t>Acı biberli </a:t>
            </a:r>
            <a:r>
              <a:rPr lang="tr-TR" sz="2800" dirty="0" err="1"/>
              <a:t>mole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Pirinç ve barbunya</a:t>
            </a:r>
          </a:p>
          <a:p>
            <a:pPr marL="0" indent="0" algn="ctr">
              <a:buNone/>
            </a:pPr>
            <a:r>
              <a:rPr lang="tr-TR" sz="2800" dirty="0"/>
              <a:t>Peru </a:t>
            </a:r>
            <a:r>
              <a:rPr lang="tr-TR" sz="2800" dirty="0" err="1"/>
              <a:t>usülü</a:t>
            </a:r>
            <a:r>
              <a:rPr lang="tr-TR" sz="2800" dirty="0"/>
              <a:t> pirinç</a:t>
            </a:r>
          </a:p>
          <a:p>
            <a:pPr marL="0" indent="0" algn="ctr">
              <a:buNone/>
            </a:pPr>
            <a:r>
              <a:rPr lang="tr-TR" sz="2800" dirty="0"/>
              <a:t>Siyah fasulye yahnisi</a:t>
            </a:r>
          </a:p>
          <a:p>
            <a:pPr marL="0" indent="0" algn="ctr">
              <a:buNone/>
            </a:pPr>
            <a:r>
              <a:rPr lang="tr-TR" sz="2800" dirty="0"/>
              <a:t>Kalın çekilmiş kakao taneleriyle </a:t>
            </a:r>
            <a:r>
              <a:rPr lang="tr-TR" sz="2800" dirty="0" err="1"/>
              <a:t>mus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Süt reçeli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098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DÜNYA MUTFAĞINDAN SEÇMELER</a:t>
            </a:r>
          </a:p>
          <a:p>
            <a:pPr marL="0" indent="0" algn="ctr">
              <a:buNone/>
            </a:pPr>
            <a:r>
              <a:rPr lang="tr-TR" sz="2400" dirty="0" err="1"/>
              <a:t>almanya</a:t>
            </a: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İskandinavya</a:t>
            </a:r>
          </a:p>
          <a:p>
            <a:pPr marL="0" indent="0" algn="ctr">
              <a:buNone/>
            </a:pPr>
            <a:r>
              <a:rPr lang="tr-TR" sz="2400" dirty="0"/>
              <a:t>Afrika</a:t>
            </a:r>
          </a:p>
          <a:p>
            <a:pPr marL="0" indent="0" algn="ctr">
              <a:buNone/>
            </a:pPr>
            <a:r>
              <a:rPr lang="tr-TR" sz="2400" dirty="0"/>
              <a:t>Kuzey ve güney </a:t>
            </a:r>
            <a:r>
              <a:rPr lang="tr-TR" sz="2400" dirty="0" err="1"/>
              <a:t>amerika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289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/>
              <a:t>Almanya</a:t>
            </a:r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800" dirty="0"/>
              <a:t>Lahana, sosis çeşitleri, patates, yaban mantarı, çavdar ve çavdar ekmeği, hardal, bayır turpu, </a:t>
            </a:r>
            <a:r>
              <a:rPr lang="tr-TR" sz="2800" dirty="0" err="1"/>
              <a:t>frenk</a:t>
            </a:r>
            <a:r>
              <a:rPr lang="tr-TR" sz="2800" dirty="0"/>
              <a:t> kimyonu, </a:t>
            </a:r>
            <a:r>
              <a:rPr lang="tr-TR" sz="2800" dirty="0" err="1"/>
              <a:t>frenk</a:t>
            </a:r>
            <a:r>
              <a:rPr lang="tr-TR" sz="2800" dirty="0"/>
              <a:t> soğanı, kekik, ardıç tohumu, yıldız anason,  kakule, pudingler, tarçın ve karanfil</a:t>
            </a:r>
          </a:p>
        </p:txBody>
      </p:sp>
    </p:spTree>
    <p:extLst>
      <p:ext uri="{BB962C8B-B14F-4D97-AF65-F5344CB8AC3E}">
        <p14:creationId xmlns:p14="http://schemas.microsoft.com/office/powerpoint/2010/main" val="121039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/>
              <a:t>Almanya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2800" dirty="0"/>
              <a:t>Kara lahana ve </a:t>
            </a:r>
            <a:r>
              <a:rPr lang="tr-TR" sz="2800" dirty="0" err="1"/>
              <a:t>frenk</a:t>
            </a:r>
            <a:r>
              <a:rPr lang="tr-TR" sz="2800" dirty="0"/>
              <a:t> kimyonu tohumu </a:t>
            </a:r>
          </a:p>
          <a:p>
            <a:pPr marL="0" indent="0" algn="ctr">
              <a:buNone/>
            </a:pPr>
            <a:r>
              <a:rPr lang="tr-TR" sz="2800" dirty="0" err="1"/>
              <a:t>Sauerkraut</a:t>
            </a:r>
            <a:r>
              <a:rPr lang="tr-TR" sz="2800" dirty="0"/>
              <a:t> ile biralı </a:t>
            </a:r>
            <a:r>
              <a:rPr lang="tr-TR" sz="2800" dirty="0" err="1"/>
              <a:t>bratwurst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5069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 err="1"/>
              <a:t>iskandinavya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800" dirty="0"/>
              <a:t>Baharatlar (yenibahar, </a:t>
            </a:r>
            <a:r>
              <a:rPr lang="tr-TR" sz="2800" dirty="0" err="1"/>
              <a:t>muskat</a:t>
            </a:r>
            <a:r>
              <a:rPr lang="tr-TR" sz="2800" dirty="0"/>
              <a:t>, tarçın, kakule), dereotu, somon balığı, ringa balığı, tuzlanmış morina, geyik eti, tam tahıllı ekmekler, lahana, salatalık, pancar kökü, konserve meyve </a:t>
            </a:r>
          </a:p>
        </p:txBody>
      </p:sp>
    </p:spTree>
    <p:extLst>
      <p:ext uri="{BB962C8B-B14F-4D97-AF65-F5344CB8AC3E}">
        <p14:creationId xmlns:p14="http://schemas.microsoft.com/office/powerpoint/2010/main" val="216442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 err="1"/>
              <a:t>iskandinavya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2800" dirty="0" err="1"/>
              <a:t>gravadlax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Salatalık turşusu salatası</a:t>
            </a:r>
          </a:p>
          <a:p>
            <a:pPr marL="0" indent="0" algn="ctr">
              <a:buNone/>
            </a:pPr>
            <a:r>
              <a:rPr lang="tr-TR" sz="2800" dirty="0"/>
              <a:t>Danimarka keki</a:t>
            </a:r>
          </a:p>
        </p:txBody>
      </p:sp>
    </p:spTree>
    <p:extLst>
      <p:ext uri="{BB962C8B-B14F-4D97-AF65-F5344CB8AC3E}">
        <p14:creationId xmlns:p14="http://schemas.microsoft.com/office/powerpoint/2010/main" val="428955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 err="1"/>
              <a:t>afrika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800" dirty="0" err="1"/>
              <a:t>Köri</a:t>
            </a:r>
            <a:r>
              <a:rPr lang="tr-TR" sz="2800" dirty="0"/>
              <a:t> tozu, </a:t>
            </a:r>
            <a:r>
              <a:rPr lang="tr-TR" sz="2800" dirty="0" err="1"/>
              <a:t>muskat</a:t>
            </a:r>
            <a:r>
              <a:rPr lang="tr-TR" sz="2800" dirty="0"/>
              <a:t>, zencefil, </a:t>
            </a:r>
            <a:r>
              <a:rPr lang="tr-TR" sz="2800" dirty="0" err="1"/>
              <a:t>adobo</a:t>
            </a:r>
            <a:r>
              <a:rPr lang="tr-TR" sz="2800" dirty="0"/>
              <a:t>, tuzlanmış morina, hurma, hindistancevizi, yerfıstığı, hurma </a:t>
            </a:r>
            <a:r>
              <a:rPr lang="tr-TR" sz="2800" dirty="0" err="1"/>
              <a:t>çekirdağı</a:t>
            </a:r>
            <a:r>
              <a:rPr lang="tr-TR" sz="2800" dirty="0"/>
              <a:t> yağı, fındık yağı, tatlı patates, limon turşusu, portakal çiçeği suyu, bal, badem, safran, tarçın, </a:t>
            </a:r>
            <a:r>
              <a:rPr lang="tr-TR" sz="2800" dirty="0" err="1"/>
              <a:t>karamelize</a:t>
            </a:r>
            <a:r>
              <a:rPr lang="tr-TR" sz="2800" dirty="0"/>
              <a:t> soğan, kuskus</a:t>
            </a:r>
          </a:p>
        </p:txBody>
      </p:sp>
    </p:spTree>
    <p:extLst>
      <p:ext uri="{BB962C8B-B14F-4D97-AF65-F5344CB8AC3E}">
        <p14:creationId xmlns:p14="http://schemas.microsoft.com/office/powerpoint/2010/main" val="418937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 err="1"/>
              <a:t>afrika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2800" dirty="0"/>
              <a:t>Güveç yemeği</a:t>
            </a:r>
          </a:p>
          <a:p>
            <a:pPr marL="0" indent="0" algn="ctr">
              <a:buNone/>
            </a:pPr>
            <a:r>
              <a:rPr lang="tr-TR" sz="2800" dirty="0" err="1"/>
              <a:t>Fufu</a:t>
            </a: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Tavuklu kuskus</a:t>
            </a:r>
          </a:p>
          <a:p>
            <a:pPr marL="0" indent="0" algn="ctr">
              <a:buNone/>
            </a:pPr>
            <a:r>
              <a:rPr lang="tr-TR" sz="2800" dirty="0"/>
              <a:t>Güveçte balkabağı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416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170927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 dünya mutfağından seçmeler</a:t>
            </a:r>
          </a:p>
          <a:p>
            <a:pPr marL="0" indent="0" algn="ctr">
              <a:buNone/>
            </a:pPr>
            <a:r>
              <a:rPr lang="tr-TR" sz="3600" dirty="0"/>
              <a:t>Kuzey Amerika- güney </a:t>
            </a:r>
            <a:r>
              <a:rPr lang="tr-TR" sz="3600" dirty="0" err="1"/>
              <a:t>amerika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dirty="0"/>
              <a:t>Kiler listesi;</a:t>
            </a:r>
          </a:p>
          <a:p>
            <a:pPr marL="0" indent="0" algn="ctr">
              <a:buNone/>
            </a:pPr>
            <a:r>
              <a:rPr lang="tr-TR" sz="2800" dirty="0"/>
              <a:t>Kurutulmuş karides, </a:t>
            </a:r>
            <a:r>
              <a:rPr lang="tr-TR" sz="2800" dirty="0" err="1"/>
              <a:t>cayenne</a:t>
            </a:r>
            <a:r>
              <a:rPr lang="tr-TR" sz="2800" dirty="0"/>
              <a:t> biberi, defne yaprağı, </a:t>
            </a:r>
            <a:r>
              <a:rPr lang="tr-TR" sz="2800" dirty="0" err="1"/>
              <a:t>oregano</a:t>
            </a:r>
            <a:r>
              <a:rPr lang="tr-TR" sz="2800" dirty="0"/>
              <a:t>, bamya, iri taneli mısır unu, kerevit, iri taneli yulaf, </a:t>
            </a:r>
            <a:r>
              <a:rPr lang="tr-TR" sz="2800" dirty="0" err="1"/>
              <a:t>tereyağ</a:t>
            </a:r>
            <a:r>
              <a:rPr lang="tr-TR" sz="2800" dirty="0"/>
              <a:t>, dolmalık biber, </a:t>
            </a:r>
            <a:r>
              <a:rPr lang="tr-TR" sz="2800" dirty="0" err="1"/>
              <a:t>pinto</a:t>
            </a:r>
            <a:r>
              <a:rPr lang="tr-TR" sz="2800" dirty="0"/>
              <a:t> fasulyesi, kırmızı toz biber, kereviz, soğan, yenibahar, keçi eti, barbunya, bamya, </a:t>
            </a:r>
            <a:r>
              <a:rPr lang="tr-TR" sz="2800" dirty="0" err="1"/>
              <a:t>callaloo</a:t>
            </a:r>
            <a:r>
              <a:rPr lang="tr-TR" sz="2800" dirty="0"/>
              <a:t>, tatlı patates, balkabağı, kişniş, maydanoz, beyaz etli balıklar, </a:t>
            </a:r>
            <a:r>
              <a:rPr lang="tr-TR" sz="2800" dirty="0" err="1"/>
              <a:t>avakado</a:t>
            </a:r>
            <a:r>
              <a:rPr lang="tr-TR" sz="2800" dirty="0"/>
              <a:t>, </a:t>
            </a:r>
            <a:r>
              <a:rPr lang="tr-TR" sz="2800" dirty="0" err="1"/>
              <a:t>kinoa</a:t>
            </a:r>
            <a:r>
              <a:rPr lang="tr-TR" sz="2800" dirty="0"/>
              <a:t>, süt reçeli</a:t>
            </a:r>
          </a:p>
        </p:txBody>
      </p:sp>
    </p:spTree>
    <p:extLst>
      <p:ext uri="{BB962C8B-B14F-4D97-AF65-F5344CB8AC3E}">
        <p14:creationId xmlns:p14="http://schemas.microsoft.com/office/powerpoint/2010/main" val="145162434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6701</TotalTime>
  <Words>339</Words>
  <Application>Microsoft Macintosh PowerPoint</Application>
  <PresentationFormat>Geniş ekran</PresentationFormat>
  <Paragraphs>60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Tw Cen MT</vt:lpstr>
      <vt:lpstr>Verdana</vt:lpstr>
      <vt:lpstr>Damla</vt:lpstr>
      <vt:lpstr>Dünya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187</cp:revision>
  <dcterms:created xsi:type="dcterms:W3CDTF">2019-09-25T12:44:30Z</dcterms:created>
  <dcterms:modified xsi:type="dcterms:W3CDTF">2020-01-19T14:15:03Z</dcterms:modified>
</cp:coreProperties>
</file>