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C234-97F5-4597-ABF8-DBE2F5E2CDA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32295-18AE-4FA0-A345-55467546D2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9626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C234-97F5-4597-ABF8-DBE2F5E2CDA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32295-18AE-4FA0-A345-55467546D2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20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C234-97F5-4597-ABF8-DBE2F5E2CDA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32295-18AE-4FA0-A345-55467546D2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804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C234-97F5-4597-ABF8-DBE2F5E2CDA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32295-18AE-4FA0-A345-55467546D2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777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C234-97F5-4597-ABF8-DBE2F5E2CDA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32295-18AE-4FA0-A345-55467546D2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00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C234-97F5-4597-ABF8-DBE2F5E2CDA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32295-18AE-4FA0-A345-55467546D2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22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C234-97F5-4597-ABF8-DBE2F5E2CDA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32295-18AE-4FA0-A345-55467546D2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33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C234-97F5-4597-ABF8-DBE2F5E2CDA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32295-18AE-4FA0-A345-55467546D2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767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C234-97F5-4597-ABF8-DBE2F5E2CDA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32295-18AE-4FA0-A345-55467546D2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545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C234-97F5-4597-ABF8-DBE2F5E2CDA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32295-18AE-4FA0-A345-55467546D2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77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C234-97F5-4597-ABF8-DBE2F5E2CDA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32295-18AE-4FA0-A345-55467546D2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82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9C234-97F5-4597-ABF8-DBE2F5E2CDA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32295-18AE-4FA0-A345-55467546D2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9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MESLEKİ UYGULAMA 2 DERSİ</a:t>
            </a:r>
            <a:br>
              <a:rPr lang="tr-TR" dirty="0" smtClean="0"/>
            </a:br>
            <a:r>
              <a:rPr lang="tr-TR" dirty="0" smtClean="0"/>
              <a:t>2.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925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737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630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149" y="-1"/>
            <a:ext cx="9180243" cy="6867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15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649" y="0"/>
            <a:ext cx="9210869" cy="6890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952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88" y="0"/>
            <a:ext cx="9152251" cy="684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534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132" y="0"/>
            <a:ext cx="9142921" cy="6839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720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5944" y="4588"/>
            <a:ext cx="9161582" cy="685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572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721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803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613" y="4588"/>
            <a:ext cx="9161582" cy="685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540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Geniş ekran</PresentationFormat>
  <Paragraphs>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MESLEKİ UYGULAMA 2 DERSİ 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UYGULAMA 2 DERSİ 2. HAFTA</dc:title>
  <dc:creator>HP</dc:creator>
  <cp:lastModifiedBy>HP</cp:lastModifiedBy>
  <cp:revision>3</cp:revision>
  <dcterms:created xsi:type="dcterms:W3CDTF">2020-05-09T13:11:09Z</dcterms:created>
  <dcterms:modified xsi:type="dcterms:W3CDTF">2020-05-09T13:13:43Z</dcterms:modified>
</cp:coreProperties>
</file>