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9C234-97F5-4597-ABF8-DBE2F5E2CDA1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32295-18AE-4FA0-A345-55467546D2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9626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9C234-97F5-4597-ABF8-DBE2F5E2CDA1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32295-18AE-4FA0-A345-55467546D2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320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9C234-97F5-4597-ABF8-DBE2F5E2CDA1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32295-18AE-4FA0-A345-55467546D2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1804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9C234-97F5-4597-ABF8-DBE2F5E2CDA1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32295-18AE-4FA0-A345-55467546D2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1777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9C234-97F5-4597-ABF8-DBE2F5E2CDA1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32295-18AE-4FA0-A345-55467546D2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6007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9C234-97F5-4597-ABF8-DBE2F5E2CDA1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32295-18AE-4FA0-A345-55467546D2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8422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9C234-97F5-4597-ABF8-DBE2F5E2CDA1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32295-18AE-4FA0-A345-55467546D2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3331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9C234-97F5-4597-ABF8-DBE2F5E2CDA1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32295-18AE-4FA0-A345-55467546D2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6767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9C234-97F5-4597-ABF8-DBE2F5E2CDA1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32295-18AE-4FA0-A345-55467546D2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7545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9C234-97F5-4597-ABF8-DBE2F5E2CDA1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32295-18AE-4FA0-A345-55467546D2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7772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9C234-97F5-4597-ABF8-DBE2F5E2CDA1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32295-18AE-4FA0-A345-55467546D2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0824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9C234-97F5-4597-ABF8-DBE2F5E2CDA1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32295-18AE-4FA0-A345-55467546D2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798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MESLEKİ UYGULAMA 2 DERSİ</a:t>
            </a:r>
            <a:br>
              <a:rPr lang="tr-TR" dirty="0" smtClean="0"/>
            </a:br>
            <a:r>
              <a:rPr lang="tr-TR" dirty="0" smtClean="0"/>
              <a:t>2. 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3925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6737" y="0"/>
            <a:ext cx="91677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630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149" y="-1"/>
            <a:ext cx="9180243" cy="6867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915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4649" y="0"/>
            <a:ext cx="9210869" cy="6890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952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4688" y="0"/>
            <a:ext cx="9152251" cy="6846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534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132" y="0"/>
            <a:ext cx="9142921" cy="6839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720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5944" y="4588"/>
            <a:ext cx="9161582" cy="6853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572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2721" y="0"/>
            <a:ext cx="91677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803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6613" y="4588"/>
            <a:ext cx="9161582" cy="6853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540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</Words>
  <Application>Microsoft Office PowerPoint</Application>
  <PresentationFormat>Geniş ekran</PresentationFormat>
  <Paragraphs>1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MESLEKİ UYGULAMA 2 DERSİ 2.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MESLEKİ UYGULAMA 2 DERSİ 2. HAFTA</dc:title>
  <dc:creator>HP</dc:creator>
  <cp:lastModifiedBy>HP</cp:lastModifiedBy>
  <cp:revision>3</cp:revision>
  <dcterms:created xsi:type="dcterms:W3CDTF">2020-05-09T13:11:09Z</dcterms:created>
  <dcterms:modified xsi:type="dcterms:W3CDTF">2020-05-09T13:13:43Z</dcterms:modified>
</cp:coreProperties>
</file>