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9" r:id="rId14"/>
    <p:sldId id="268" r:id="rId15"/>
    <p:sldId id="270" r:id="rId16"/>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17" autoAdjust="0"/>
    <p:restoredTop sz="94660"/>
  </p:normalViewPr>
  <p:slideViewPr>
    <p:cSldViewPr snapToGrid="0">
      <p:cViewPr varScale="1">
        <p:scale>
          <a:sx n="59" d="100"/>
          <a:sy n="59" d="100"/>
        </p:scale>
        <p:origin x="750"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75861AFD-1E7B-4F23-86D2-46F8DC6AB4C8}" type="doc">
      <dgm:prSet loTypeId="urn:microsoft.com/office/officeart/2005/8/layout/process1" loCatId="process" qsTypeId="urn:microsoft.com/office/officeart/2005/8/quickstyle/simple1" qsCatId="simple" csTypeId="urn:microsoft.com/office/officeart/2005/8/colors/accent1_2" csCatId="accent1" phldr="1"/>
      <dgm:spPr/>
    </dgm:pt>
    <dgm:pt modelId="{8431DF80-B61B-4997-A24A-792B0F007AE7}">
      <dgm:prSet phldrT="[Metin]"/>
      <dgm:spPr/>
      <dgm:t>
        <a:bodyPr/>
        <a:lstStyle/>
        <a:p>
          <a:r>
            <a:rPr lang="tr-TR" dirty="0" smtClean="0"/>
            <a:t>Kaynak</a:t>
          </a:r>
          <a:endParaRPr lang="tr-TR" dirty="0"/>
        </a:p>
      </dgm:t>
    </dgm:pt>
    <dgm:pt modelId="{E5D351A1-68D7-4801-836A-7B40CE46C147}" type="parTrans" cxnId="{DA920AFF-7831-4349-8BFB-F537F2C3B802}">
      <dgm:prSet/>
      <dgm:spPr/>
      <dgm:t>
        <a:bodyPr/>
        <a:lstStyle/>
        <a:p>
          <a:endParaRPr lang="tr-TR"/>
        </a:p>
      </dgm:t>
    </dgm:pt>
    <dgm:pt modelId="{9CE5B303-9C2C-42E2-ABC7-CCE5D914390A}" type="sibTrans" cxnId="{DA920AFF-7831-4349-8BFB-F537F2C3B802}">
      <dgm:prSet/>
      <dgm:spPr/>
      <dgm:t>
        <a:bodyPr/>
        <a:lstStyle/>
        <a:p>
          <a:endParaRPr lang="tr-TR"/>
        </a:p>
      </dgm:t>
    </dgm:pt>
    <dgm:pt modelId="{A9F1A734-E972-43B2-A22E-E61FDC4C98FB}">
      <dgm:prSet phldrT="[Metin]"/>
      <dgm:spPr/>
      <dgm:t>
        <a:bodyPr/>
        <a:lstStyle/>
        <a:p>
          <a:r>
            <a:rPr lang="tr-TR" dirty="0" smtClean="0"/>
            <a:t>Mesaj</a:t>
          </a:r>
          <a:endParaRPr lang="tr-TR" dirty="0"/>
        </a:p>
      </dgm:t>
    </dgm:pt>
    <dgm:pt modelId="{DB625CB6-AC1A-4E41-9188-3435A39BBB1C}" type="parTrans" cxnId="{51C0D278-A033-4649-863B-06E781770BCB}">
      <dgm:prSet/>
      <dgm:spPr/>
      <dgm:t>
        <a:bodyPr/>
        <a:lstStyle/>
        <a:p>
          <a:endParaRPr lang="tr-TR"/>
        </a:p>
      </dgm:t>
    </dgm:pt>
    <dgm:pt modelId="{C1AEAD28-C84F-4E3F-93E1-63C1ACD9CFF4}" type="sibTrans" cxnId="{51C0D278-A033-4649-863B-06E781770BCB}">
      <dgm:prSet/>
      <dgm:spPr/>
      <dgm:t>
        <a:bodyPr/>
        <a:lstStyle/>
        <a:p>
          <a:endParaRPr lang="tr-TR"/>
        </a:p>
      </dgm:t>
    </dgm:pt>
    <dgm:pt modelId="{B7A2C22A-258E-46FF-811D-0A52FC3AB6D9}">
      <dgm:prSet phldrT="[Metin]"/>
      <dgm:spPr/>
      <dgm:t>
        <a:bodyPr/>
        <a:lstStyle/>
        <a:p>
          <a:r>
            <a:rPr lang="tr-TR" dirty="0" smtClean="0"/>
            <a:t>Alıcı</a:t>
          </a:r>
          <a:endParaRPr lang="tr-TR" dirty="0"/>
        </a:p>
      </dgm:t>
    </dgm:pt>
    <dgm:pt modelId="{06F79206-5214-4701-9491-02F4BFAC8AB6}" type="parTrans" cxnId="{546C4FEA-9A3F-4021-B0E3-934C154BF760}">
      <dgm:prSet/>
      <dgm:spPr/>
      <dgm:t>
        <a:bodyPr/>
        <a:lstStyle/>
        <a:p>
          <a:endParaRPr lang="tr-TR"/>
        </a:p>
      </dgm:t>
    </dgm:pt>
    <dgm:pt modelId="{291CF814-75A0-4602-B72F-F3CC800F405E}" type="sibTrans" cxnId="{546C4FEA-9A3F-4021-B0E3-934C154BF760}">
      <dgm:prSet/>
      <dgm:spPr/>
      <dgm:t>
        <a:bodyPr/>
        <a:lstStyle/>
        <a:p>
          <a:endParaRPr lang="tr-TR"/>
        </a:p>
      </dgm:t>
    </dgm:pt>
    <dgm:pt modelId="{032D95D4-9DE1-4F39-86C3-5D9A080238D5}" type="pres">
      <dgm:prSet presAssocID="{75861AFD-1E7B-4F23-86D2-46F8DC6AB4C8}" presName="Name0" presStyleCnt="0">
        <dgm:presLayoutVars>
          <dgm:dir/>
          <dgm:resizeHandles val="exact"/>
        </dgm:presLayoutVars>
      </dgm:prSet>
      <dgm:spPr/>
    </dgm:pt>
    <dgm:pt modelId="{C4C7FAB9-C720-4BBD-A639-66B922AC8AB1}" type="pres">
      <dgm:prSet presAssocID="{8431DF80-B61B-4997-A24A-792B0F007AE7}" presName="node" presStyleLbl="node1" presStyleIdx="0" presStyleCnt="3">
        <dgm:presLayoutVars>
          <dgm:bulletEnabled val="1"/>
        </dgm:presLayoutVars>
      </dgm:prSet>
      <dgm:spPr/>
    </dgm:pt>
    <dgm:pt modelId="{781836C4-086A-4EC1-B491-BE84A5E6A341}" type="pres">
      <dgm:prSet presAssocID="{9CE5B303-9C2C-42E2-ABC7-CCE5D914390A}" presName="sibTrans" presStyleLbl="sibTrans2D1" presStyleIdx="0" presStyleCnt="2"/>
      <dgm:spPr/>
    </dgm:pt>
    <dgm:pt modelId="{A8AC4DB5-0D1A-4085-90EF-C897DE4BDDB7}" type="pres">
      <dgm:prSet presAssocID="{9CE5B303-9C2C-42E2-ABC7-CCE5D914390A}" presName="connectorText" presStyleLbl="sibTrans2D1" presStyleIdx="0" presStyleCnt="2"/>
      <dgm:spPr/>
    </dgm:pt>
    <dgm:pt modelId="{E2C8BECE-86D9-4D40-BE53-8419C93D05CF}" type="pres">
      <dgm:prSet presAssocID="{A9F1A734-E972-43B2-A22E-E61FDC4C98FB}" presName="node" presStyleLbl="node1" presStyleIdx="1" presStyleCnt="3">
        <dgm:presLayoutVars>
          <dgm:bulletEnabled val="1"/>
        </dgm:presLayoutVars>
      </dgm:prSet>
      <dgm:spPr/>
    </dgm:pt>
    <dgm:pt modelId="{FEB7A934-1A02-4127-A698-2BC5068277A9}" type="pres">
      <dgm:prSet presAssocID="{C1AEAD28-C84F-4E3F-93E1-63C1ACD9CFF4}" presName="sibTrans" presStyleLbl="sibTrans2D1" presStyleIdx="1" presStyleCnt="2"/>
      <dgm:spPr/>
    </dgm:pt>
    <dgm:pt modelId="{8EA7A354-F42E-4E3A-87FC-F1330DC4E3E1}" type="pres">
      <dgm:prSet presAssocID="{C1AEAD28-C84F-4E3F-93E1-63C1ACD9CFF4}" presName="connectorText" presStyleLbl="sibTrans2D1" presStyleIdx="1" presStyleCnt="2"/>
      <dgm:spPr/>
    </dgm:pt>
    <dgm:pt modelId="{FCE4CFD0-A2D5-41D9-A7DD-1DE1F0F5EC1C}" type="pres">
      <dgm:prSet presAssocID="{B7A2C22A-258E-46FF-811D-0A52FC3AB6D9}" presName="node" presStyleLbl="node1" presStyleIdx="2" presStyleCnt="3">
        <dgm:presLayoutVars>
          <dgm:bulletEnabled val="1"/>
        </dgm:presLayoutVars>
      </dgm:prSet>
      <dgm:spPr/>
    </dgm:pt>
  </dgm:ptLst>
  <dgm:cxnLst>
    <dgm:cxn modelId="{9CFA02D6-BF28-4B7F-BB3D-6C35D505C814}" type="presOf" srcId="{A9F1A734-E972-43B2-A22E-E61FDC4C98FB}" destId="{E2C8BECE-86D9-4D40-BE53-8419C93D05CF}" srcOrd="0" destOrd="0" presId="urn:microsoft.com/office/officeart/2005/8/layout/process1"/>
    <dgm:cxn modelId="{DA920AFF-7831-4349-8BFB-F537F2C3B802}" srcId="{75861AFD-1E7B-4F23-86D2-46F8DC6AB4C8}" destId="{8431DF80-B61B-4997-A24A-792B0F007AE7}" srcOrd="0" destOrd="0" parTransId="{E5D351A1-68D7-4801-836A-7B40CE46C147}" sibTransId="{9CE5B303-9C2C-42E2-ABC7-CCE5D914390A}"/>
    <dgm:cxn modelId="{51C0D278-A033-4649-863B-06E781770BCB}" srcId="{75861AFD-1E7B-4F23-86D2-46F8DC6AB4C8}" destId="{A9F1A734-E972-43B2-A22E-E61FDC4C98FB}" srcOrd="1" destOrd="0" parTransId="{DB625CB6-AC1A-4E41-9188-3435A39BBB1C}" sibTransId="{C1AEAD28-C84F-4E3F-93E1-63C1ACD9CFF4}"/>
    <dgm:cxn modelId="{F889DB73-7B29-419B-BF5C-BB7B7D4835EF}" type="presOf" srcId="{9CE5B303-9C2C-42E2-ABC7-CCE5D914390A}" destId="{781836C4-086A-4EC1-B491-BE84A5E6A341}" srcOrd="0" destOrd="0" presId="urn:microsoft.com/office/officeart/2005/8/layout/process1"/>
    <dgm:cxn modelId="{7E828478-96DA-4D7C-A712-4C66233A79CC}" type="presOf" srcId="{9CE5B303-9C2C-42E2-ABC7-CCE5D914390A}" destId="{A8AC4DB5-0D1A-4085-90EF-C897DE4BDDB7}" srcOrd="1" destOrd="0" presId="urn:microsoft.com/office/officeart/2005/8/layout/process1"/>
    <dgm:cxn modelId="{6201FC62-AFA2-48BA-9504-F6AB33AE8CF1}" type="presOf" srcId="{75861AFD-1E7B-4F23-86D2-46F8DC6AB4C8}" destId="{032D95D4-9DE1-4F39-86C3-5D9A080238D5}" srcOrd="0" destOrd="0" presId="urn:microsoft.com/office/officeart/2005/8/layout/process1"/>
    <dgm:cxn modelId="{DBF9EC0C-7FE1-4C8A-95B7-2CBA90CAE4BA}" type="presOf" srcId="{C1AEAD28-C84F-4E3F-93E1-63C1ACD9CFF4}" destId="{FEB7A934-1A02-4127-A698-2BC5068277A9}" srcOrd="0" destOrd="0" presId="urn:microsoft.com/office/officeart/2005/8/layout/process1"/>
    <dgm:cxn modelId="{546C4FEA-9A3F-4021-B0E3-934C154BF760}" srcId="{75861AFD-1E7B-4F23-86D2-46F8DC6AB4C8}" destId="{B7A2C22A-258E-46FF-811D-0A52FC3AB6D9}" srcOrd="2" destOrd="0" parTransId="{06F79206-5214-4701-9491-02F4BFAC8AB6}" sibTransId="{291CF814-75A0-4602-B72F-F3CC800F405E}"/>
    <dgm:cxn modelId="{D04F5053-C801-4F90-925B-3EFE6E1E2E17}" type="presOf" srcId="{8431DF80-B61B-4997-A24A-792B0F007AE7}" destId="{C4C7FAB9-C720-4BBD-A639-66B922AC8AB1}" srcOrd="0" destOrd="0" presId="urn:microsoft.com/office/officeart/2005/8/layout/process1"/>
    <dgm:cxn modelId="{1659427D-8948-4AA9-891B-B42D97438C4F}" type="presOf" srcId="{C1AEAD28-C84F-4E3F-93E1-63C1ACD9CFF4}" destId="{8EA7A354-F42E-4E3A-87FC-F1330DC4E3E1}" srcOrd="1" destOrd="0" presId="urn:microsoft.com/office/officeart/2005/8/layout/process1"/>
    <dgm:cxn modelId="{50EBC352-FD47-4AFE-B643-E7B02C3C5432}" type="presOf" srcId="{B7A2C22A-258E-46FF-811D-0A52FC3AB6D9}" destId="{FCE4CFD0-A2D5-41D9-A7DD-1DE1F0F5EC1C}" srcOrd="0" destOrd="0" presId="urn:microsoft.com/office/officeart/2005/8/layout/process1"/>
    <dgm:cxn modelId="{1ABB2CAE-94D6-4678-BA1F-9CE47221F582}" type="presParOf" srcId="{032D95D4-9DE1-4F39-86C3-5D9A080238D5}" destId="{C4C7FAB9-C720-4BBD-A639-66B922AC8AB1}" srcOrd="0" destOrd="0" presId="urn:microsoft.com/office/officeart/2005/8/layout/process1"/>
    <dgm:cxn modelId="{A10AAF0C-786A-4D8A-B22E-6956B6566B3C}" type="presParOf" srcId="{032D95D4-9DE1-4F39-86C3-5D9A080238D5}" destId="{781836C4-086A-4EC1-B491-BE84A5E6A341}" srcOrd="1" destOrd="0" presId="urn:microsoft.com/office/officeart/2005/8/layout/process1"/>
    <dgm:cxn modelId="{FEF922E3-9B0C-4292-BF18-6180872CF7B6}" type="presParOf" srcId="{781836C4-086A-4EC1-B491-BE84A5E6A341}" destId="{A8AC4DB5-0D1A-4085-90EF-C897DE4BDDB7}" srcOrd="0" destOrd="0" presId="urn:microsoft.com/office/officeart/2005/8/layout/process1"/>
    <dgm:cxn modelId="{9F0769CC-A267-498F-85B9-2951B176A1E5}" type="presParOf" srcId="{032D95D4-9DE1-4F39-86C3-5D9A080238D5}" destId="{E2C8BECE-86D9-4D40-BE53-8419C93D05CF}" srcOrd="2" destOrd="0" presId="urn:microsoft.com/office/officeart/2005/8/layout/process1"/>
    <dgm:cxn modelId="{F2A0118E-7C09-459B-965D-EF2CDFA33F04}" type="presParOf" srcId="{032D95D4-9DE1-4F39-86C3-5D9A080238D5}" destId="{FEB7A934-1A02-4127-A698-2BC5068277A9}" srcOrd="3" destOrd="0" presId="urn:microsoft.com/office/officeart/2005/8/layout/process1"/>
    <dgm:cxn modelId="{907378E8-884E-4543-B891-8A1117D4F28B}" type="presParOf" srcId="{FEB7A934-1A02-4127-A698-2BC5068277A9}" destId="{8EA7A354-F42E-4E3A-87FC-F1330DC4E3E1}" srcOrd="0" destOrd="0" presId="urn:microsoft.com/office/officeart/2005/8/layout/process1"/>
    <dgm:cxn modelId="{B88DFA74-4200-43B3-9C40-11D9F5BDFB0F}" type="presParOf" srcId="{032D95D4-9DE1-4F39-86C3-5D9A080238D5}" destId="{FCE4CFD0-A2D5-41D9-A7DD-1DE1F0F5EC1C}" srcOrd="4" destOrd="0" presId="urn:microsoft.com/office/officeart/2005/8/layout/process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9EA47D3D-A9EA-47DB-89B2-EF4C8825E7FA}" type="doc">
      <dgm:prSet loTypeId="urn:microsoft.com/office/officeart/2005/8/layout/cycle2" loCatId="cycle" qsTypeId="urn:microsoft.com/office/officeart/2005/8/quickstyle/simple1" qsCatId="simple" csTypeId="urn:microsoft.com/office/officeart/2005/8/colors/accent1_2" csCatId="accent1" phldr="1"/>
      <dgm:spPr/>
      <dgm:t>
        <a:bodyPr/>
        <a:lstStyle/>
        <a:p>
          <a:endParaRPr lang="tr-TR"/>
        </a:p>
      </dgm:t>
    </dgm:pt>
    <dgm:pt modelId="{F69E8AF7-FE85-4346-AA28-7B70579FCE9B}">
      <dgm:prSet phldrT="[Metin]"/>
      <dgm:spPr/>
      <dgm:t>
        <a:bodyPr/>
        <a:lstStyle/>
        <a:p>
          <a:r>
            <a:rPr lang="tr-TR" dirty="0" smtClean="0"/>
            <a:t>Kaynak</a:t>
          </a:r>
          <a:endParaRPr lang="tr-TR" dirty="0"/>
        </a:p>
      </dgm:t>
    </dgm:pt>
    <dgm:pt modelId="{9591D2AD-2F18-43D5-8CC0-CB54CC558588}" type="parTrans" cxnId="{A67F2BD0-F53A-4625-A263-269A7D32D2F0}">
      <dgm:prSet/>
      <dgm:spPr/>
      <dgm:t>
        <a:bodyPr/>
        <a:lstStyle/>
        <a:p>
          <a:endParaRPr lang="tr-TR"/>
        </a:p>
      </dgm:t>
    </dgm:pt>
    <dgm:pt modelId="{D76D6CAC-220B-44E6-9242-68F6BF84B2B9}" type="sibTrans" cxnId="{A67F2BD0-F53A-4625-A263-269A7D32D2F0}">
      <dgm:prSet/>
      <dgm:spPr/>
      <dgm:t>
        <a:bodyPr/>
        <a:lstStyle/>
        <a:p>
          <a:endParaRPr lang="tr-TR"/>
        </a:p>
      </dgm:t>
    </dgm:pt>
    <dgm:pt modelId="{C4B22E80-D389-4E5E-B000-4E35D6E1A32B}">
      <dgm:prSet phldrT="[Metin]"/>
      <dgm:spPr/>
      <dgm:t>
        <a:bodyPr/>
        <a:lstStyle/>
        <a:p>
          <a:r>
            <a:rPr lang="tr-TR" dirty="0" smtClean="0"/>
            <a:t>Mesaj</a:t>
          </a:r>
          <a:endParaRPr lang="tr-TR" dirty="0"/>
        </a:p>
      </dgm:t>
    </dgm:pt>
    <dgm:pt modelId="{FDD82B08-8FC2-419D-85CF-4F8F58C1085E}" type="parTrans" cxnId="{034BAAB3-DA91-4EA4-BDEB-C6B59754808A}">
      <dgm:prSet/>
      <dgm:spPr/>
      <dgm:t>
        <a:bodyPr/>
        <a:lstStyle/>
        <a:p>
          <a:endParaRPr lang="tr-TR"/>
        </a:p>
      </dgm:t>
    </dgm:pt>
    <dgm:pt modelId="{D9A884AE-8D7F-4DF3-8ADA-C86DDF199306}" type="sibTrans" cxnId="{034BAAB3-DA91-4EA4-BDEB-C6B59754808A}">
      <dgm:prSet/>
      <dgm:spPr/>
      <dgm:t>
        <a:bodyPr/>
        <a:lstStyle/>
        <a:p>
          <a:endParaRPr lang="tr-TR"/>
        </a:p>
      </dgm:t>
    </dgm:pt>
    <dgm:pt modelId="{5CB03DDC-68F4-4A84-BE20-9EA4DF6F20C6}">
      <dgm:prSet phldrT="[Metin]"/>
      <dgm:spPr/>
      <dgm:t>
        <a:bodyPr/>
        <a:lstStyle/>
        <a:p>
          <a:r>
            <a:rPr lang="tr-TR" dirty="0" smtClean="0"/>
            <a:t>Alıcı</a:t>
          </a:r>
          <a:endParaRPr lang="tr-TR" dirty="0"/>
        </a:p>
      </dgm:t>
    </dgm:pt>
    <dgm:pt modelId="{4DD54D17-0D75-4737-8D37-3F4097DFC356}" type="parTrans" cxnId="{14E7AD92-5226-45D6-9F09-D6C6580A0C62}">
      <dgm:prSet/>
      <dgm:spPr/>
      <dgm:t>
        <a:bodyPr/>
        <a:lstStyle/>
        <a:p>
          <a:endParaRPr lang="tr-TR"/>
        </a:p>
      </dgm:t>
    </dgm:pt>
    <dgm:pt modelId="{57A75117-843F-45ED-8030-C66B0A093711}" type="sibTrans" cxnId="{14E7AD92-5226-45D6-9F09-D6C6580A0C62}">
      <dgm:prSet/>
      <dgm:spPr/>
      <dgm:t>
        <a:bodyPr/>
        <a:lstStyle/>
        <a:p>
          <a:endParaRPr lang="tr-TR"/>
        </a:p>
      </dgm:t>
    </dgm:pt>
    <dgm:pt modelId="{D630BA9F-2DCC-452F-AF06-1A0F1EFB4A03}" type="pres">
      <dgm:prSet presAssocID="{9EA47D3D-A9EA-47DB-89B2-EF4C8825E7FA}" presName="cycle" presStyleCnt="0">
        <dgm:presLayoutVars>
          <dgm:dir/>
          <dgm:resizeHandles val="exact"/>
        </dgm:presLayoutVars>
      </dgm:prSet>
      <dgm:spPr/>
    </dgm:pt>
    <dgm:pt modelId="{A289B833-9B4F-4B95-BA77-8810353C9426}" type="pres">
      <dgm:prSet presAssocID="{F69E8AF7-FE85-4346-AA28-7B70579FCE9B}" presName="node" presStyleLbl="node1" presStyleIdx="0" presStyleCnt="3">
        <dgm:presLayoutVars>
          <dgm:bulletEnabled val="1"/>
        </dgm:presLayoutVars>
      </dgm:prSet>
      <dgm:spPr/>
    </dgm:pt>
    <dgm:pt modelId="{6D2C611E-CBB3-4C9E-B296-AFCFBC028F0C}" type="pres">
      <dgm:prSet presAssocID="{D76D6CAC-220B-44E6-9242-68F6BF84B2B9}" presName="sibTrans" presStyleLbl="sibTrans2D1" presStyleIdx="0" presStyleCnt="3"/>
      <dgm:spPr/>
    </dgm:pt>
    <dgm:pt modelId="{D6C1A0CE-CD5B-4B24-9E5A-0713C8B11BE5}" type="pres">
      <dgm:prSet presAssocID="{D76D6CAC-220B-44E6-9242-68F6BF84B2B9}" presName="connectorText" presStyleLbl="sibTrans2D1" presStyleIdx="0" presStyleCnt="3"/>
      <dgm:spPr/>
    </dgm:pt>
    <dgm:pt modelId="{289F28FD-9AC9-420F-A769-25C77415DCBE}" type="pres">
      <dgm:prSet presAssocID="{C4B22E80-D389-4E5E-B000-4E35D6E1A32B}" presName="node" presStyleLbl="node1" presStyleIdx="1" presStyleCnt="3">
        <dgm:presLayoutVars>
          <dgm:bulletEnabled val="1"/>
        </dgm:presLayoutVars>
      </dgm:prSet>
      <dgm:spPr/>
    </dgm:pt>
    <dgm:pt modelId="{DC76ADE4-0058-453E-8406-3900DB2EE18C}" type="pres">
      <dgm:prSet presAssocID="{D9A884AE-8D7F-4DF3-8ADA-C86DDF199306}" presName="sibTrans" presStyleLbl="sibTrans2D1" presStyleIdx="1" presStyleCnt="3"/>
      <dgm:spPr/>
    </dgm:pt>
    <dgm:pt modelId="{4C3CB089-5B8C-4394-8164-3EDD552AD0A8}" type="pres">
      <dgm:prSet presAssocID="{D9A884AE-8D7F-4DF3-8ADA-C86DDF199306}" presName="connectorText" presStyleLbl="sibTrans2D1" presStyleIdx="1" presStyleCnt="3"/>
      <dgm:spPr/>
    </dgm:pt>
    <dgm:pt modelId="{DA3C1238-25D0-4135-890C-6B8C98F3E640}" type="pres">
      <dgm:prSet presAssocID="{5CB03DDC-68F4-4A84-BE20-9EA4DF6F20C6}" presName="node" presStyleLbl="node1" presStyleIdx="2" presStyleCnt="3">
        <dgm:presLayoutVars>
          <dgm:bulletEnabled val="1"/>
        </dgm:presLayoutVars>
      </dgm:prSet>
      <dgm:spPr/>
    </dgm:pt>
    <dgm:pt modelId="{18CF1075-D7D9-40EB-8336-58BB4A626036}" type="pres">
      <dgm:prSet presAssocID="{57A75117-843F-45ED-8030-C66B0A093711}" presName="sibTrans" presStyleLbl="sibTrans2D1" presStyleIdx="2" presStyleCnt="3"/>
      <dgm:spPr/>
    </dgm:pt>
    <dgm:pt modelId="{0D71B488-2E0C-496E-A9E8-A6F7B41BF159}" type="pres">
      <dgm:prSet presAssocID="{57A75117-843F-45ED-8030-C66B0A093711}" presName="connectorText" presStyleLbl="sibTrans2D1" presStyleIdx="2" presStyleCnt="3"/>
      <dgm:spPr/>
    </dgm:pt>
  </dgm:ptLst>
  <dgm:cxnLst>
    <dgm:cxn modelId="{BCE9F676-08DB-400E-8B88-04C9B55B9CC3}" type="presOf" srcId="{D76D6CAC-220B-44E6-9242-68F6BF84B2B9}" destId="{6D2C611E-CBB3-4C9E-B296-AFCFBC028F0C}" srcOrd="0" destOrd="0" presId="urn:microsoft.com/office/officeart/2005/8/layout/cycle2"/>
    <dgm:cxn modelId="{14E7AD92-5226-45D6-9F09-D6C6580A0C62}" srcId="{9EA47D3D-A9EA-47DB-89B2-EF4C8825E7FA}" destId="{5CB03DDC-68F4-4A84-BE20-9EA4DF6F20C6}" srcOrd="2" destOrd="0" parTransId="{4DD54D17-0D75-4737-8D37-3F4097DFC356}" sibTransId="{57A75117-843F-45ED-8030-C66B0A093711}"/>
    <dgm:cxn modelId="{261B5398-A75D-4239-905B-54540F95D5F9}" type="presOf" srcId="{5CB03DDC-68F4-4A84-BE20-9EA4DF6F20C6}" destId="{DA3C1238-25D0-4135-890C-6B8C98F3E640}" srcOrd="0" destOrd="0" presId="urn:microsoft.com/office/officeart/2005/8/layout/cycle2"/>
    <dgm:cxn modelId="{3C94C548-44D3-4F1F-8927-A27BDB4663F4}" type="presOf" srcId="{D9A884AE-8D7F-4DF3-8ADA-C86DDF199306}" destId="{DC76ADE4-0058-453E-8406-3900DB2EE18C}" srcOrd="0" destOrd="0" presId="urn:microsoft.com/office/officeart/2005/8/layout/cycle2"/>
    <dgm:cxn modelId="{49D9943E-874F-425D-B6EC-E7552DFD7B02}" type="presOf" srcId="{D9A884AE-8D7F-4DF3-8ADA-C86DDF199306}" destId="{4C3CB089-5B8C-4394-8164-3EDD552AD0A8}" srcOrd="1" destOrd="0" presId="urn:microsoft.com/office/officeart/2005/8/layout/cycle2"/>
    <dgm:cxn modelId="{F697F53E-614B-4149-8352-28270F2E1FEB}" type="presOf" srcId="{C4B22E80-D389-4E5E-B000-4E35D6E1A32B}" destId="{289F28FD-9AC9-420F-A769-25C77415DCBE}" srcOrd="0" destOrd="0" presId="urn:microsoft.com/office/officeart/2005/8/layout/cycle2"/>
    <dgm:cxn modelId="{A46010CB-32FE-4467-AA5B-F565CF2534C4}" type="presOf" srcId="{57A75117-843F-45ED-8030-C66B0A093711}" destId="{0D71B488-2E0C-496E-A9E8-A6F7B41BF159}" srcOrd="1" destOrd="0" presId="urn:microsoft.com/office/officeart/2005/8/layout/cycle2"/>
    <dgm:cxn modelId="{E059931C-4E39-403D-8DD9-F6E22AF49ED5}" type="presOf" srcId="{F69E8AF7-FE85-4346-AA28-7B70579FCE9B}" destId="{A289B833-9B4F-4B95-BA77-8810353C9426}" srcOrd="0" destOrd="0" presId="urn:microsoft.com/office/officeart/2005/8/layout/cycle2"/>
    <dgm:cxn modelId="{49767514-58AE-4462-B098-DAE79E408F2E}" type="presOf" srcId="{D76D6CAC-220B-44E6-9242-68F6BF84B2B9}" destId="{D6C1A0CE-CD5B-4B24-9E5A-0713C8B11BE5}" srcOrd="1" destOrd="0" presId="urn:microsoft.com/office/officeart/2005/8/layout/cycle2"/>
    <dgm:cxn modelId="{034BAAB3-DA91-4EA4-BDEB-C6B59754808A}" srcId="{9EA47D3D-A9EA-47DB-89B2-EF4C8825E7FA}" destId="{C4B22E80-D389-4E5E-B000-4E35D6E1A32B}" srcOrd="1" destOrd="0" parTransId="{FDD82B08-8FC2-419D-85CF-4F8F58C1085E}" sibTransId="{D9A884AE-8D7F-4DF3-8ADA-C86DDF199306}"/>
    <dgm:cxn modelId="{739EBA04-3F9F-4EFC-9CA3-A66750661665}" type="presOf" srcId="{9EA47D3D-A9EA-47DB-89B2-EF4C8825E7FA}" destId="{D630BA9F-2DCC-452F-AF06-1A0F1EFB4A03}" srcOrd="0" destOrd="0" presId="urn:microsoft.com/office/officeart/2005/8/layout/cycle2"/>
    <dgm:cxn modelId="{A67F2BD0-F53A-4625-A263-269A7D32D2F0}" srcId="{9EA47D3D-A9EA-47DB-89B2-EF4C8825E7FA}" destId="{F69E8AF7-FE85-4346-AA28-7B70579FCE9B}" srcOrd="0" destOrd="0" parTransId="{9591D2AD-2F18-43D5-8CC0-CB54CC558588}" sibTransId="{D76D6CAC-220B-44E6-9242-68F6BF84B2B9}"/>
    <dgm:cxn modelId="{40387C91-0DC2-43B1-A2F0-C85AE8737F2A}" type="presOf" srcId="{57A75117-843F-45ED-8030-C66B0A093711}" destId="{18CF1075-D7D9-40EB-8336-58BB4A626036}" srcOrd="0" destOrd="0" presId="urn:microsoft.com/office/officeart/2005/8/layout/cycle2"/>
    <dgm:cxn modelId="{DF3CC0D3-712B-496B-BBFC-A977FBADB983}" type="presParOf" srcId="{D630BA9F-2DCC-452F-AF06-1A0F1EFB4A03}" destId="{A289B833-9B4F-4B95-BA77-8810353C9426}" srcOrd="0" destOrd="0" presId="urn:microsoft.com/office/officeart/2005/8/layout/cycle2"/>
    <dgm:cxn modelId="{8A9E7F3A-2AB8-4389-85AB-985097F7A076}" type="presParOf" srcId="{D630BA9F-2DCC-452F-AF06-1A0F1EFB4A03}" destId="{6D2C611E-CBB3-4C9E-B296-AFCFBC028F0C}" srcOrd="1" destOrd="0" presId="urn:microsoft.com/office/officeart/2005/8/layout/cycle2"/>
    <dgm:cxn modelId="{626141AC-6926-477B-AF5D-D031E6D61D90}" type="presParOf" srcId="{6D2C611E-CBB3-4C9E-B296-AFCFBC028F0C}" destId="{D6C1A0CE-CD5B-4B24-9E5A-0713C8B11BE5}" srcOrd="0" destOrd="0" presId="urn:microsoft.com/office/officeart/2005/8/layout/cycle2"/>
    <dgm:cxn modelId="{93CEE023-12C8-4198-8E65-551BD413ADFE}" type="presParOf" srcId="{D630BA9F-2DCC-452F-AF06-1A0F1EFB4A03}" destId="{289F28FD-9AC9-420F-A769-25C77415DCBE}" srcOrd="2" destOrd="0" presId="urn:microsoft.com/office/officeart/2005/8/layout/cycle2"/>
    <dgm:cxn modelId="{BD238B7B-95C6-415D-BD52-58B469F16E88}" type="presParOf" srcId="{D630BA9F-2DCC-452F-AF06-1A0F1EFB4A03}" destId="{DC76ADE4-0058-453E-8406-3900DB2EE18C}" srcOrd="3" destOrd="0" presId="urn:microsoft.com/office/officeart/2005/8/layout/cycle2"/>
    <dgm:cxn modelId="{BBBF17C1-EF3E-44D7-BA1A-A9D20E7A282C}" type="presParOf" srcId="{DC76ADE4-0058-453E-8406-3900DB2EE18C}" destId="{4C3CB089-5B8C-4394-8164-3EDD552AD0A8}" srcOrd="0" destOrd="0" presId="urn:microsoft.com/office/officeart/2005/8/layout/cycle2"/>
    <dgm:cxn modelId="{D7197EE3-55A8-43D6-9A17-B908173304C6}" type="presParOf" srcId="{D630BA9F-2DCC-452F-AF06-1A0F1EFB4A03}" destId="{DA3C1238-25D0-4135-890C-6B8C98F3E640}" srcOrd="4" destOrd="0" presId="urn:microsoft.com/office/officeart/2005/8/layout/cycle2"/>
    <dgm:cxn modelId="{86727D60-DE26-41A6-AD74-6F8466DCC70C}" type="presParOf" srcId="{D630BA9F-2DCC-452F-AF06-1A0F1EFB4A03}" destId="{18CF1075-D7D9-40EB-8336-58BB4A626036}" srcOrd="5" destOrd="0" presId="urn:microsoft.com/office/officeart/2005/8/layout/cycle2"/>
    <dgm:cxn modelId="{62234B60-2D66-41FC-B67F-EC8F6E1E25F8}" type="presParOf" srcId="{18CF1075-D7D9-40EB-8336-58BB4A626036}" destId="{0D71B488-2E0C-496E-A9E8-A6F7B41BF159}" srcOrd="0" destOrd="0" presId="urn:microsoft.com/office/officeart/2005/8/layout/cycle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4C7FAB9-C720-4BBD-A639-66B922AC8AB1}">
      <dsp:nvSpPr>
        <dsp:cNvPr id="0" name=""/>
        <dsp:cNvSpPr/>
      </dsp:nvSpPr>
      <dsp:spPr>
        <a:xfrm>
          <a:off x="9242" y="1346949"/>
          <a:ext cx="2762398" cy="1657439"/>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28600" tIns="228600" rIns="228600" bIns="228600" numCol="1" spcCol="1270" anchor="ctr" anchorCtr="0">
          <a:noAutofit/>
        </a:bodyPr>
        <a:lstStyle/>
        <a:p>
          <a:pPr lvl="0" algn="ctr" defTabSz="2667000">
            <a:lnSpc>
              <a:spcPct val="90000"/>
            </a:lnSpc>
            <a:spcBef>
              <a:spcPct val="0"/>
            </a:spcBef>
            <a:spcAft>
              <a:spcPct val="35000"/>
            </a:spcAft>
          </a:pPr>
          <a:r>
            <a:rPr lang="tr-TR" sz="6000" kern="1200" dirty="0" smtClean="0"/>
            <a:t>Kaynak</a:t>
          </a:r>
          <a:endParaRPr lang="tr-TR" sz="6000" kern="1200" dirty="0"/>
        </a:p>
      </dsp:txBody>
      <dsp:txXfrm>
        <a:off x="57787" y="1395494"/>
        <a:ext cx="2665308" cy="1560349"/>
      </dsp:txXfrm>
    </dsp:sp>
    <dsp:sp modelId="{781836C4-086A-4EC1-B491-BE84A5E6A341}">
      <dsp:nvSpPr>
        <dsp:cNvPr id="0" name=""/>
        <dsp:cNvSpPr/>
      </dsp:nvSpPr>
      <dsp:spPr>
        <a:xfrm>
          <a:off x="3047880" y="1833131"/>
          <a:ext cx="585628" cy="685074"/>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1289050">
            <a:lnSpc>
              <a:spcPct val="90000"/>
            </a:lnSpc>
            <a:spcBef>
              <a:spcPct val="0"/>
            </a:spcBef>
            <a:spcAft>
              <a:spcPct val="35000"/>
            </a:spcAft>
          </a:pPr>
          <a:endParaRPr lang="tr-TR" sz="2900" kern="1200"/>
        </a:p>
      </dsp:txBody>
      <dsp:txXfrm>
        <a:off x="3047880" y="1970146"/>
        <a:ext cx="409940" cy="411044"/>
      </dsp:txXfrm>
    </dsp:sp>
    <dsp:sp modelId="{E2C8BECE-86D9-4D40-BE53-8419C93D05CF}">
      <dsp:nvSpPr>
        <dsp:cNvPr id="0" name=""/>
        <dsp:cNvSpPr/>
      </dsp:nvSpPr>
      <dsp:spPr>
        <a:xfrm>
          <a:off x="3876600" y="1346949"/>
          <a:ext cx="2762398" cy="1657439"/>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28600" tIns="228600" rIns="228600" bIns="228600" numCol="1" spcCol="1270" anchor="ctr" anchorCtr="0">
          <a:noAutofit/>
        </a:bodyPr>
        <a:lstStyle/>
        <a:p>
          <a:pPr lvl="0" algn="ctr" defTabSz="2667000">
            <a:lnSpc>
              <a:spcPct val="90000"/>
            </a:lnSpc>
            <a:spcBef>
              <a:spcPct val="0"/>
            </a:spcBef>
            <a:spcAft>
              <a:spcPct val="35000"/>
            </a:spcAft>
          </a:pPr>
          <a:r>
            <a:rPr lang="tr-TR" sz="6000" kern="1200" dirty="0" smtClean="0"/>
            <a:t>Mesaj</a:t>
          </a:r>
          <a:endParaRPr lang="tr-TR" sz="6000" kern="1200" dirty="0"/>
        </a:p>
      </dsp:txBody>
      <dsp:txXfrm>
        <a:off x="3925145" y="1395494"/>
        <a:ext cx="2665308" cy="1560349"/>
      </dsp:txXfrm>
    </dsp:sp>
    <dsp:sp modelId="{FEB7A934-1A02-4127-A698-2BC5068277A9}">
      <dsp:nvSpPr>
        <dsp:cNvPr id="0" name=""/>
        <dsp:cNvSpPr/>
      </dsp:nvSpPr>
      <dsp:spPr>
        <a:xfrm>
          <a:off x="6915239" y="1833131"/>
          <a:ext cx="585628" cy="685074"/>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1289050">
            <a:lnSpc>
              <a:spcPct val="90000"/>
            </a:lnSpc>
            <a:spcBef>
              <a:spcPct val="0"/>
            </a:spcBef>
            <a:spcAft>
              <a:spcPct val="35000"/>
            </a:spcAft>
          </a:pPr>
          <a:endParaRPr lang="tr-TR" sz="2900" kern="1200"/>
        </a:p>
      </dsp:txBody>
      <dsp:txXfrm>
        <a:off x="6915239" y="1970146"/>
        <a:ext cx="409940" cy="411044"/>
      </dsp:txXfrm>
    </dsp:sp>
    <dsp:sp modelId="{FCE4CFD0-A2D5-41D9-A7DD-1DE1F0F5EC1C}">
      <dsp:nvSpPr>
        <dsp:cNvPr id="0" name=""/>
        <dsp:cNvSpPr/>
      </dsp:nvSpPr>
      <dsp:spPr>
        <a:xfrm>
          <a:off x="7743958" y="1346949"/>
          <a:ext cx="2762398" cy="1657439"/>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28600" tIns="228600" rIns="228600" bIns="228600" numCol="1" spcCol="1270" anchor="ctr" anchorCtr="0">
          <a:noAutofit/>
        </a:bodyPr>
        <a:lstStyle/>
        <a:p>
          <a:pPr lvl="0" algn="ctr" defTabSz="2667000">
            <a:lnSpc>
              <a:spcPct val="90000"/>
            </a:lnSpc>
            <a:spcBef>
              <a:spcPct val="0"/>
            </a:spcBef>
            <a:spcAft>
              <a:spcPct val="35000"/>
            </a:spcAft>
          </a:pPr>
          <a:r>
            <a:rPr lang="tr-TR" sz="6000" kern="1200" dirty="0" smtClean="0"/>
            <a:t>Alıcı</a:t>
          </a:r>
          <a:endParaRPr lang="tr-TR" sz="6000" kern="1200" dirty="0"/>
        </a:p>
      </dsp:txBody>
      <dsp:txXfrm>
        <a:off x="7792503" y="1395494"/>
        <a:ext cx="2665308" cy="1560349"/>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289B833-9B4F-4B95-BA77-8810353C9426}">
      <dsp:nvSpPr>
        <dsp:cNvPr id="0" name=""/>
        <dsp:cNvSpPr/>
      </dsp:nvSpPr>
      <dsp:spPr>
        <a:xfrm>
          <a:off x="4313039" y="1108"/>
          <a:ext cx="1889521" cy="1889521"/>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3180" tIns="43180" rIns="43180" bIns="43180" numCol="1" spcCol="1270" anchor="ctr" anchorCtr="0">
          <a:noAutofit/>
        </a:bodyPr>
        <a:lstStyle/>
        <a:p>
          <a:pPr lvl="0" algn="ctr" defTabSz="1511300">
            <a:lnSpc>
              <a:spcPct val="90000"/>
            </a:lnSpc>
            <a:spcBef>
              <a:spcPct val="0"/>
            </a:spcBef>
            <a:spcAft>
              <a:spcPct val="35000"/>
            </a:spcAft>
          </a:pPr>
          <a:r>
            <a:rPr lang="tr-TR" sz="3400" kern="1200" dirty="0" smtClean="0"/>
            <a:t>Kaynak</a:t>
          </a:r>
          <a:endParaRPr lang="tr-TR" sz="3400" kern="1200" dirty="0"/>
        </a:p>
      </dsp:txBody>
      <dsp:txXfrm>
        <a:off x="4589753" y="277822"/>
        <a:ext cx="1336093" cy="1336093"/>
      </dsp:txXfrm>
    </dsp:sp>
    <dsp:sp modelId="{6D2C611E-CBB3-4C9E-B296-AFCFBC028F0C}">
      <dsp:nvSpPr>
        <dsp:cNvPr id="0" name=""/>
        <dsp:cNvSpPr/>
      </dsp:nvSpPr>
      <dsp:spPr>
        <a:xfrm rot="3600000">
          <a:off x="5708792" y="1844463"/>
          <a:ext cx="503807" cy="637713"/>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1200150">
            <a:lnSpc>
              <a:spcPct val="90000"/>
            </a:lnSpc>
            <a:spcBef>
              <a:spcPct val="0"/>
            </a:spcBef>
            <a:spcAft>
              <a:spcPct val="35000"/>
            </a:spcAft>
          </a:pPr>
          <a:endParaRPr lang="tr-TR" sz="2700" kern="1200"/>
        </a:p>
      </dsp:txBody>
      <dsp:txXfrm>
        <a:off x="5746578" y="1906560"/>
        <a:ext cx="352665" cy="382627"/>
      </dsp:txXfrm>
    </dsp:sp>
    <dsp:sp modelId="{289F28FD-9AC9-420F-A769-25C77415DCBE}">
      <dsp:nvSpPr>
        <dsp:cNvPr id="0" name=""/>
        <dsp:cNvSpPr/>
      </dsp:nvSpPr>
      <dsp:spPr>
        <a:xfrm>
          <a:off x="5733089" y="2460707"/>
          <a:ext cx="1889521" cy="1889521"/>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3180" tIns="43180" rIns="43180" bIns="43180" numCol="1" spcCol="1270" anchor="ctr" anchorCtr="0">
          <a:noAutofit/>
        </a:bodyPr>
        <a:lstStyle/>
        <a:p>
          <a:pPr lvl="0" algn="ctr" defTabSz="1511300">
            <a:lnSpc>
              <a:spcPct val="90000"/>
            </a:lnSpc>
            <a:spcBef>
              <a:spcPct val="0"/>
            </a:spcBef>
            <a:spcAft>
              <a:spcPct val="35000"/>
            </a:spcAft>
          </a:pPr>
          <a:r>
            <a:rPr lang="tr-TR" sz="3400" kern="1200" dirty="0" smtClean="0"/>
            <a:t>Mesaj</a:t>
          </a:r>
          <a:endParaRPr lang="tr-TR" sz="3400" kern="1200" dirty="0"/>
        </a:p>
      </dsp:txBody>
      <dsp:txXfrm>
        <a:off x="6009803" y="2737421"/>
        <a:ext cx="1336093" cy="1336093"/>
      </dsp:txXfrm>
    </dsp:sp>
    <dsp:sp modelId="{DC76ADE4-0058-453E-8406-3900DB2EE18C}">
      <dsp:nvSpPr>
        <dsp:cNvPr id="0" name=""/>
        <dsp:cNvSpPr/>
      </dsp:nvSpPr>
      <dsp:spPr>
        <a:xfrm rot="10800000">
          <a:off x="5020155" y="3086612"/>
          <a:ext cx="503807" cy="637713"/>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1200150">
            <a:lnSpc>
              <a:spcPct val="90000"/>
            </a:lnSpc>
            <a:spcBef>
              <a:spcPct val="0"/>
            </a:spcBef>
            <a:spcAft>
              <a:spcPct val="35000"/>
            </a:spcAft>
          </a:pPr>
          <a:endParaRPr lang="tr-TR" sz="2700" kern="1200"/>
        </a:p>
      </dsp:txBody>
      <dsp:txXfrm rot="10800000">
        <a:off x="5171297" y="3214155"/>
        <a:ext cx="352665" cy="382627"/>
      </dsp:txXfrm>
    </dsp:sp>
    <dsp:sp modelId="{DA3C1238-25D0-4135-890C-6B8C98F3E640}">
      <dsp:nvSpPr>
        <dsp:cNvPr id="0" name=""/>
        <dsp:cNvSpPr/>
      </dsp:nvSpPr>
      <dsp:spPr>
        <a:xfrm>
          <a:off x="2892988" y="2460707"/>
          <a:ext cx="1889521" cy="1889521"/>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3180" tIns="43180" rIns="43180" bIns="43180" numCol="1" spcCol="1270" anchor="ctr" anchorCtr="0">
          <a:noAutofit/>
        </a:bodyPr>
        <a:lstStyle/>
        <a:p>
          <a:pPr lvl="0" algn="ctr" defTabSz="1511300">
            <a:lnSpc>
              <a:spcPct val="90000"/>
            </a:lnSpc>
            <a:spcBef>
              <a:spcPct val="0"/>
            </a:spcBef>
            <a:spcAft>
              <a:spcPct val="35000"/>
            </a:spcAft>
          </a:pPr>
          <a:r>
            <a:rPr lang="tr-TR" sz="3400" kern="1200" dirty="0" smtClean="0"/>
            <a:t>Alıcı</a:t>
          </a:r>
          <a:endParaRPr lang="tr-TR" sz="3400" kern="1200" dirty="0"/>
        </a:p>
      </dsp:txBody>
      <dsp:txXfrm>
        <a:off x="3169702" y="2737421"/>
        <a:ext cx="1336093" cy="1336093"/>
      </dsp:txXfrm>
    </dsp:sp>
    <dsp:sp modelId="{18CF1075-D7D9-40EB-8336-58BB4A626036}">
      <dsp:nvSpPr>
        <dsp:cNvPr id="0" name=""/>
        <dsp:cNvSpPr/>
      </dsp:nvSpPr>
      <dsp:spPr>
        <a:xfrm rot="18000000">
          <a:off x="4288741" y="1869160"/>
          <a:ext cx="503807" cy="637713"/>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1200150">
            <a:lnSpc>
              <a:spcPct val="90000"/>
            </a:lnSpc>
            <a:spcBef>
              <a:spcPct val="0"/>
            </a:spcBef>
            <a:spcAft>
              <a:spcPct val="35000"/>
            </a:spcAft>
          </a:pPr>
          <a:endParaRPr lang="tr-TR" sz="2700" kern="1200"/>
        </a:p>
      </dsp:txBody>
      <dsp:txXfrm>
        <a:off x="4326527" y="2062149"/>
        <a:ext cx="352665" cy="382627"/>
      </dsp:txXfrm>
    </dsp:sp>
  </dsp:spTree>
</dsp:drawing>
</file>

<file path=ppt/diagrams/layout1.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cycle2">
  <dgm:title val=""/>
  <dgm:desc val=""/>
  <dgm:catLst>
    <dgm:cat type="cycle" pri="1000"/>
    <dgm:cat type="convert" pri="10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onstrLst>
      <dgm:constr type="w" for="ch" ptType="node" refType="w"/>
      <dgm:constr type="w" for="ch" ptType="sibTrans" refType="w" refFor="ch" refPtType="node" op="equ" fact="0.25"/>
      <dgm:constr type="sibSp" refType="w" refFor="ch" refPtType="node" fact="0.5"/>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9">
        <dgm:if name="Name10" axis="par ch" ptType="doc node" func="cnt" op="gt" val="1">
          <dgm:forEach name="sibTransForEach" axis="followSib" ptType="sibTrans" hideLastTrans="0" cnt="1">
            <dgm:layoutNode name="sibTrans">
              <dgm:choose name="Name11">
                <dgm:if name="Name12" axis="par ch" ptType="doc node" func="cnt" op="lt" val="3">
                  <dgm:alg type="conn">
                    <dgm:param type="begPts" val="radial"/>
                    <dgm:param type="endPts" val="radial"/>
                  </dgm:alg>
                </dgm:if>
                <dgm:else name="Name13">
                  <dgm:alg type="conn">
                    <dgm:param type="begPts" val="auto"/>
                    <dgm:param type="endPts" val="auto"/>
                  </dgm:alg>
                </dgm:else>
              </dgm:choose>
              <dgm:shape xmlns:r="http://schemas.openxmlformats.org/officeDocument/2006/relationships" type="conn" r:blip="">
                <dgm:adjLst/>
              </dgm:shape>
              <dgm:presOf axis="self"/>
              <dgm:constrLst>
                <dgm:constr type="h" refType="w" fact="1.35"/>
                <dgm:constr type="connDist"/>
                <dgm:constr type="w" for="ch" refType="connDist" fact="0.45"/>
                <dgm:constr type="h" for="ch" refType="h"/>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if>
        <dgm:else name="Name14"/>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69E78D72-B1CA-470B-8040-ED41D4D426C6}" type="datetimeFigureOut">
              <a:rPr lang="tr-TR" smtClean="0"/>
              <a:t>21.9.2019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F3695B1-9444-481B-BA9A-00141DE8B3F8}" type="slidenum">
              <a:rPr lang="tr-TR" smtClean="0"/>
              <a:t>‹#›</a:t>
            </a:fld>
            <a:endParaRPr lang="tr-TR"/>
          </a:p>
        </p:txBody>
      </p:sp>
    </p:spTree>
    <p:extLst>
      <p:ext uri="{BB962C8B-B14F-4D97-AF65-F5344CB8AC3E}">
        <p14:creationId xmlns:p14="http://schemas.microsoft.com/office/powerpoint/2010/main" val="411895767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69E78D72-B1CA-470B-8040-ED41D4D426C6}" type="datetimeFigureOut">
              <a:rPr lang="tr-TR" smtClean="0"/>
              <a:t>21.9.2019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F3695B1-9444-481B-BA9A-00141DE8B3F8}" type="slidenum">
              <a:rPr lang="tr-TR" smtClean="0"/>
              <a:t>‹#›</a:t>
            </a:fld>
            <a:endParaRPr lang="tr-TR"/>
          </a:p>
        </p:txBody>
      </p:sp>
    </p:spTree>
    <p:extLst>
      <p:ext uri="{BB962C8B-B14F-4D97-AF65-F5344CB8AC3E}">
        <p14:creationId xmlns:p14="http://schemas.microsoft.com/office/powerpoint/2010/main" val="379154786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69E78D72-B1CA-470B-8040-ED41D4D426C6}" type="datetimeFigureOut">
              <a:rPr lang="tr-TR" smtClean="0"/>
              <a:t>21.9.2019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F3695B1-9444-481B-BA9A-00141DE8B3F8}" type="slidenum">
              <a:rPr lang="tr-TR" smtClean="0"/>
              <a:t>‹#›</a:t>
            </a:fld>
            <a:endParaRPr lang="tr-TR"/>
          </a:p>
        </p:txBody>
      </p:sp>
    </p:spTree>
    <p:extLst>
      <p:ext uri="{BB962C8B-B14F-4D97-AF65-F5344CB8AC3E}">
        <p14:creationId xmlns:p14="http://schemas.microsoft.com/office/powerpoint/2010/main" val="29915468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69E78D72-B1CA-470B-8040-ED41D4D426C6}" type="datetimeFigureOut">
              <a:rPr lang="tr-TR" smtClean="0"/>
              <a:t>21.9.2019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F3695B1-9444-481B-BA9A-00141DE8B3F8}" type="slidenum">
              <a:rPr lang="tr-TR" smtClean="0"/>
              <a:t>‹#›</a:t>
            </a:fld>
            <a:endParaRPr lang="tr-TR"/>
          </a:p>
        </p:txBody>
      </p:sp>
    </p:spTree>
    <p:extLst>
      <p:ext uri="{BB962C8B-B14F-4D97-AF65-F5344CB8AC3E}">
        <p14:creationId xmlns:p14="http://schemas.microsoft.com/office/powerpoint/2010/main" val="191410740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69E78D72-B1CA-470B-8040-ED41D4D426C6}" type="datetimeFigureOut">
              <a:rPr lang="tr-TR" smtClean="0"/>
              <a:t>21.9.2019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F3695B1-9444-481B-BA9A-00141DE8B3F8}" type="slidenum">
              <a:rPr lang="tr-TR" smtClean="0"/>
              <a:t>‹#›</a:t>
            </a:fld>
            <a:endParaRPr lang="tr-TR"/>
          </a:p>
        </p:txBody>
      </p:sp>
    </p:spTree>
    <p:extLst>
      <p:ext uri="{BB962C8B-B14F-4D97-AF65-F5344CB8AC3E}">
        <p14:creationId xmlns:p14="http://schemas.microsoft.com/office/powerpoint/2010/main" val="319433114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69E78D72-B1CA-470B-8040-ED41D4D426C6}" type="datetimeFigureOut">
              <a:rPr lang="tr-TR" smtClean="0"/>
              <a:t>21.9.2019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9F3695B1-9444-481B-BA9A-00141DE8B3F8}" type="slidenum">
              <a:rPr lang="tr-TR" smtClean="0"/>
              <a:t>‹#›</a:t>
            </a:fld>
            <a:endParaRPr lang="tr-TR"/>
          </a:p>
        </p:txBody>
      </p:sp>
    </p:spTree>
    <p:extLst>
      <p:ext uri="{BB962C8B-B14F-4D97-AF65-F5344CB8AC3E}">
        <p14:creationId xmlns:p14="http://schemas.microsoft.com/office/powerpoint/2010/main" val="26754825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69E78D72-B1CA-470B-8040-ED41D4D426C6}" type="datetimeFigureOut">
              <a:rPr lang="tr-TR" smtClean="0"/>
              <a:t>21.9.2019</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9F3695B1-9444-481B-BA9A-00141DE8B3F8}" type="slidenum">
              <a:rPr lang="tr-TR" smtClean="0"/>
              <a:t>‹#›</a:t>
            </a:fld>
            <a:endParaRPr lang="tr-TR"/>
          </a:p>
        </p:txBody>
      </p:sp>
    </p:spTree>
    <p:extLst>
      <p:ext uri="{BB962C8B-B14F-4D97-AF65-F5344CB8AC3E}">
        <p14:creationId xmlns:p14="http://schemas.microsoft.com/office/powerpoint/2010/main" val="26467221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69E78D72-B1CA-470B-8040-ED41D4D426C6}" type="datetimeFigureOut">
              <a:rPr lang="tr-TR" smtClean="0"/>
              <a:t>21.9.2019</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9F3695B1-9444-481B-BA9A-00141DE8B3F8}" type="slidenum">
              <a:rPr lang="tr-TR" smtClean="0"/>
              <a:t>‹#›</a:t>
            </a:fld>
            <a:endParaRPr lang="tr-TR"/>
          </a:p>
        </p:txBody>
      </p:sp>
    </p:spTree>
    <p:extLst>
      <p:ext uri="{BB962C8B-B14F-4D97-AF65-F5344CB8AC3E}">
        <p14:creationId xmlns:p14="http://schemas.microsoft.com/office/powerpoint/2010/main" val="165607011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69E78D72-B1CA-470B-8040-ED41D4D426C6}" type="datetimeFigureOut">
              <a:rPr lang="tr-TR" smtClean="0"/>
              <a:t>21.9.2019</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9F3695B1-9444-481B-BA9A-00141DE8B3F8}" type="slidenum">
              <a:rPr lang="tr-TR" smtClean="0"/>
              <a:t>‹#›</a:t>
            </a:fld>
            <a:endParaRPr lang="tr-TR"/>
          </a:p>
        </p:txBody>
      </p:sp>
    </p:spTree>
    <p:extLst>
      <p:ext uri="{BB962C8B-B14F-4D97-AF65-F5344CB8AC3E}">
        <p14:creationId xmlns:p14="http://schemas.microsoft.com/office/powerpoint/2010/main" val="19492073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69E78D72-B1CA-470B-8040-ED41D4D426C6}" type="datetimeFigureOut">
              <a:rPr lang="tr-TR" smtClean="0"/>
              <a:t>21.9.2019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9F3695B1-9444-481B-BA9A-00141DE8B3F8}" type="slidenum">
              <a:rPr lang="tr-TR" smtClean="0"/>
              <a:t>‹#›</a:t>
            </a:fld>
            <a:endParaRPr lang="tr-TR"/>
          </a:p>
        </p:txBody>
      </p:sp>
    </p:spTree>
    <p:extLst>
      <p:ext uri="{BB962C8B-B14F-4D97-AF65-F5344CB8AC3E}">
        <p14:creationId xmlns:p14="http://schemas.microsoft.com/office/powerpoint/2010/main" val="189237828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69E78D72-B1CA-470B-8040-ED41D4D426C6}" type="datetimeFigureOut">
              <a:rPr lang="tr-TR" smtClean="0"/>
              <a:t>21.9.2019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9F3695B1-9444-481B-BA9A-00141DE8B3F8}" type="slidenum">
              <a:rPr lang="tr-TR" smtClean="0"/>
              <a:t>‹#›</a:t>
            </a:fld>
            <a:endParaRPr lang="tr-TR"/>
          </a:p>
        </p:txBody>
      </p:sp>
    </p:spTree>
    <p:extLst>
      <p:ext uri="{BB962C8B-B14F-4D97-AF65-F5344CB8AC3E}">
        <p14:creationId xmlns:p14="http://schemas.microsoft.com/office/powerpoint/2010/main" val="16903066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9E78D72-B1CA-470B-8040-ED41D4D426C6}" type="datetimeFigureOut">
              <a:rPr lang="tr-TR" smtClean="0"/>
              <a:t>21.9.2019</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F3695B1-9444-481B-BA9A-00141DE8B3F8}" type="slidenum">
              <a:rPr lang="tr-TR" smtClean="0"/>
              <a:t>‹#›</a:t>
            </a:fld>
            <a:endParaRPr lang="tr-TR"/>
          </a:p>
        </p:txBody>
      </p:sp>
    </p:spTree>
    <p:extLst>
      <p:ext uri="{BB962C8B-B14F-4D97-AF65-F5344CB8AC3E}">
        <p14:creationId xmlns:p14="http://schemas.microsoft.com/office/powerpoint/2010/main" val="155445871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dirty="0" smtClean="0"/>
              <a:t>İletişimin temel kavramları</a:t>
            </a:r>
            <a:endParaRPr lang="tr-TR" dirty="0"/>
          </a:p>
        </p:txBody>
      </p:sp>
      <p:sp>
        <p:nvSpPr>
          <p:cNvPr id="3" name="Alt Başlık 2"/>
          <p:cNvSpPr>
            <a:spLocks noGrp="1"/>
          </p:cNvSpPr>
          <p:nvPr>
            <p:ph type="subTitle" idx="1"/>
          </p:nvPr>
        </p:nvSpPr>
        <p:spPr/>
        <p:txBody>
          <a:bodyPr/>
          <a:lstStyle/>
          <a:p>
            <a:r>
              <a:rPr lang="tr-TR" dirty="0" smtClean="0"/>
              <a:t>Aslı Yağmurlu</a:t>
            </a:r>
            <a:endParaRPr lang="tr-TR" dirty="0"/>
          </a:p>
        </p:txBody>
      </p:sp>
    </p:spTree>
    <p:extLst>
      <p:ext uri="{BB962C8B-B14F-4D97-AF65-F5344CB8AC3E}">
        <p14:creationId xmlns:p14="http://schemas.microsoft.com/office/powerpoint/2010/main" val="91147707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Sembol</a:t>
            </a:r>
            <a:endParaRPr lang="tr-TR" dirty="0"/>
          </a:p>
        </p:txBody>
      </p:sp>
      <p:sp>
        <p:nvSpPr>
          <p:cNvPr id="3" name="İçerik Yer Tutucusu 2"/>
          <p:cNvSpPr>
            <a:spLocks noGrp="1"/>
          </p:cNvSpPr>
          <p:nvPr>
            <p:ph idx="1"/>
          </p:nvPr>
        </p:nvSpPr>
        <p:spPr/>
        <p:txBody>
          <a:bodyPr/>
          <a:lstStyle/>
          <a:p>
            <a:r>
              <a:rPr lang="tr-TR" dirty="0" smtClean="0"/>
              <a:t>Düşünceler çeşitli semboller kullanılarak iletilir. Sembol kendisinden başka bir şeyi anlatan, onun yerine geçen, onu çağrıştıran bir işarettir.</a:t>
            </a:r>
          </a:p>
          <a:p>
            <a:r>
              <a:rPr lang="tr-TR" dirty="0" smtClean="0"/>
              <a:t>Bir sembolün anlaşılabilmesi onun iletişimin tarafları tarafından ortak şekilde anlaşılmasına bağlıdır. Eğer böyle bir ortaklık yoksa iletişim gerçekleştirilemez veya eksik kalır.</a:t>
            </a:r>
          </a:p>
          <a:p>
            <a:r>
              <a:rPr lang="tr-TR" dirty="0" smtClean="0"/>
              <a:t>Dil kullandığımız en önemli semboldür. </a:t>
            </a:r>
            <a:endParaRPr lang="tr-TR" dirty="0"/>
          </a:p>
        </p:txBody>
      </p:sp>
    </p:spTree>
    <p:extLst>
      <p:ext uri="{BB962C8B-B14F-4D97-AF65-F5344CB8AC3E}">
        <p14:creationId xmlns:p14="http://schemas.microsoft.com/office/powerpoint/2010/main" val="161018062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Kodlama-Kod açma</a:t>
            </a:r>
            <a:endParaRPr lang="tr-TR" dirty="0"/>
          </a:p>
        </p:txBody>
      </p:sp>
      <p:sp>
        <p:nvSpPr>
          <p:cNvPr id="3" name="İçerik Yer Tutucusu 2"/>
          <p:cNvSpPr>
            <a:spLocks noGrp="1"/>
          </p:cNvSpPr>
          <p:nvPr>
            <p:ph idx="1"/>
          </p:nvPr>
        </p:nvSpPr>
        <p:spPr/>
        <p:txBody>
          <a:bodyPr/>
          <a:lstStyle/>
          <a:p>
            <a:r>
              <a:rPr lang="tr-TR" dirty="0" smtClean="0"/>
              <a:t>İnsanlar aktarmak istedikleri duygu ve düşüncelerinden oluşan mesajları çeşitli semboller aracılığıyla kodlarlar ve iletirler, karşı taraf da aynı mesajı çeşitli alım süreçlerinden geçirerek kod açmaktadır.</a:t>
            </a:r>
          </a:p>
          <a:p>
            <a:r>
              <a:rPr lang="tr-TR" dirty="0" smtClean="0"/>
              <a:t>Bu şekilde konuşana kodlayıcı yani anlamları kodlayan kişi, dinleyene de kod açıcı yani kodları çözerek anlam çıkaran diyebiliriz.</a:t>
            </a:r>
          </a:p>
          <a:p>
            <a:r>
              <a:rPr lang="tr-TR" dirty="0" smtClean="0"/>
              <a:t>Kodlama sözlü veya sözsüz şekilde gerçekleşebilir. Karşı tarafta da bu kodları </a:t>
            </a:r>
            <a:r>
              <a:rPr lang="tr-TR" dirty="0" err="1" smtClean="0"/>
              <a:t>alımlayacak</a:t>
            </a:r>
            <a:r>
              <a:rPr lang="tr-TR" dirty="0" smtClean="0"/>
              <a:t> araçların mevcut olması gerekmektedir.</a:t>
            </a:r>
            <a:endParaRPr lang="tr-TR" dirty="0"/>
          </a:p>
        </p:txBody>
      </p:sp>
    </p:spTree>
    <p:extLst>
      <p:ext uri="{BB962C8B-B14F-4D97-AF65-F5344CB8AC3E}">
        <p14:creationId xmlns:p14="http://schemas.microsoft.com/office/powerpoint/2010/main" val="391256107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Doğrusal model</a:t>
            </a:r>
            <a:endParaRPr lang="tr-TR" dirty="0"/>
          </a:p>
        </p:txBody>
      </p:sp>
      <p:graphicFrame>
        <p:nvGraphicFramePr>
          <p:cNvPr id="4" name="İçerik Yer Tutucusu 3"/>
          <p:cNvGraphicFramePr>
            <a:graphicFrameLocks noGrp="1"/>
          </p:cNvGraphicFramePr>
          <p:nvPr>
            <p:ph idx="1"/>
            <p:extLst>
              <p:ext uri="{D42A27DB-BD31-4B8C-83A1-F6EECF244321}">
                <p14:modId xmlns:p14="http://schemas.microsoft.com/office/powerpoint/2010/main" val="4174352399"/>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0002437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İletişimin ilk modeli sayılmaktadır. Kaynaktan alıcıya doğru mesaj aktarımına odaklanılmaktadır. Süreç içinde geribildirim söz konusu değildir. </a:t>
            </a:r>
          </a:p>
          <a:p>
            <a:r>
              <a:rPr lang="tr-TR" dirty="0" smtClean="0"/>
              <a:t>Kitle iletişim araçlarının büyük çoğunda bu model işlemektedir. Örneğin televizyon veya radyo bu modele göre çalışmaktadır. </a:t>
            </a:r>
          </a:p>
          <a:p>
            <a:r>
              <a:rPr lang="tr-TR" dirty="0" smtClean="0"/>
              <a:t>Doğrusal model gürültü konusuna vurgu yapmıştır. Mesajların iletilmesini engelleyen her türlü etken gürültü olarak adlandırılmıştır.</a:t>
            </a:r>
            <a:endParaRPr lang="tr-TR" dirty="0"/>
          </a:p>
        </p:txBody>
      </p:sp>
    </p:spTree>
    <p:extLst>
      <p:ext uri="{BB962C8B-B14F-4D97-AF65-F5344CB8AC3E}">
        <p14:creationId xmlns:p14="http://schemas.microsoft.com/office/powerpoint/2010/main" val="163452003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Etkileşimli model</a:t>
            </a:r>
            <a:endParaRPr lang="tr-TR" dirty="0"/>
          </a:p>
        </p:txBody>
      </p:sp>
      <p:graphicFrame>
        <p:nvGraphicFramePr>
          <p:cNvPr id="4" name="İçerik Yer Tutucusu 3"/>
          <p:cNvGraphicFramePr>
            <a:graphicFrameLocks noGrp="1"/>
          </p:cNvGraphicFramePr>
          <p:nvPr>
            <p:ph idx="1"/>
            <p:extLst>
              <p:ext uri="{D42A27DB-BD31-4B8C-83A1-F6EECF244321}">
                <p14:modId xmlns:p14="http://schemas.microsoft.com/office/powerpoint/2010/main" val="2101072517"/>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95421236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Etkileşimli model iletişimin bir süreç olarak görülmesini sağlamıştır. Geribildirim aracılığıyla süreç terse dönerek devam etmektedir. Katılımcılar rol değişimine uğramakta bazen kaynak bazen de alıcı olarak işlev görmektedirler.</a:t>
            </a:r>
          </a:p>
          <a:p>
            <a:r>
              <a:rPr lang="tr-TR" dirty="0" smtClean="0"/>
              <a:t>İletişim etkinliğindeki davranış ve karşı davranışlar ve dolayısıyla yorumlar sürece dahil olmakta iletişimin etkinliği artmaktadır.</a:t>
            </a:r>
            <a:endParaRPr lang="tr-TR" dirty="0"/>
          </a:p>
        </p:txBody>
      </p:sp>
    </p:spTree>
    <p:extLst>
      <p:ext uri="{BB962C8B-B14F-4D97-AF65-F5344CB8AC3E}">
        <p14:creationId xmlns:p14="http://schemas.microsoft.com/office/powerpoint/2010/main" val="93714161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dirty="0"/>
          </a:p>
        </p:txBody>
      </p:sp>
      <p:sp>
        <p:nvSpPr>
          <p:cNvPr id="3" name="İçerik Yer Tutucusu 2"/>
          <p:cNvSpPr>
            <a:spLocks noGrp="1"/>
          </p:cNvSpPr>
          <p:nvPr>
            <p:ph idx="1"/>
          </p:nvPr>
        </p:nvSpPr>
        <p:spPr/>
        <p:txBody>
          <a:bodyPr/>
          <a:lstStyle/>
          <a:p>
            <a:r>
              <a:rPr lang="tr-TR" dirty="0" smtClean="0"/>
              <a:t>İletişimi bir bilgi alışverişi ve etkileşim olarak tanımlarsak, iletişim belli öğelerden oluşan bir süreç olarak görülebilir. Bu sürecin temel öğeleri; kaynak, alıcı, mesaj, kanal ve geribildirimdir. Beş aşamada olduğu söylenebilir. İlk olarak kaynak bir fikre sahiptir, fikir bir mesaja dönüşür, mesaj iletilir, alıcı mesajı alır, kaynağa tepkide bulunur.</a:t>
            </a:r>
            <a:endParaRPr lang="tr-TR" dirty="0"/>
          </a:p>
        </p:txBody>
      </p:sp>
    </p:spTree>
    <p:extLst>
      <p:ext uri="{BB962C8B-B14F-4D97-AF65-F5344CB8AC3E}">
        <p14:creationId xmlns:p14="http://schemas.microsoft.com/office/powerpoint/2010/main" val="90428607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a)Kaynak</a:t>
            </a:r>
            <a:endParaRPr lang="tr-TR" dirty="0"/>
          </a:p>
        </p:txBody>
      </p:sp>
      <p:sp>
        <p:nvSpPr>
          <p:cNvPr id="3" name="İçerik Yer Tutucusu 2"/>
          <p:cNvSpPr>
            <a:spLocks noGrp="1"/>
          </p:cNvSpPr>
          <p:nvPr>
            <p:ph idx="1"/>
          </p:nvPr>
        </p:nvSpPr>
        <p:spPr/>
        <p:txBody>
          <a:bodyPr/>
          <a:lstStyle/>
          <a:p>
            <a:r>
              <a:rPr lang="tr-TR" dirty="0" smtClean="0"/>
              <a:t>Kaynak veya gönderici mesajları yaratan kişi, grup, örgüt ya da aygıttır. İletişim sürecinin başlaması için kaynağın iletmek istediği bir şeyin </a:t>
            </a:r>
            <a:r>
              <a:rPr lang="tr-TR" dirty="0" err="1" smtClean="0"/>
              <a:t>varolması</a:t>
            </a:r>
            <a:r>
              <a:rPr lang="tr-TR" dirty="0" smtClean="0"/>
              <a:t> gerekir. Kişilerarası iletişim davranışında, kaynağın zihninde oluşan duygu ve düşüncenin varlığıyla bu süreç başlar. İletişim ilk olarak kaynağın zihninde başlar, sahip olduğu tecrübe ve bilgilere göre gönderilecek bir düşünce ortaya çıkar. Bu düşünce kodlanarak mesaj olarak bir kanal vasıtasıyla iletilir. </a:t>
            </a:r>
            <a:endParaRPr lang="tr-TR" dirty="0"/>
          </a:p>
        </p:txBody>
      </p:sp>
    </p:spTree>
    <p:extLst>
      <p:ext uri="{BB962C8B-B14F-4D97-AF65-F5344CB8AC3E}">
        <p14:creationId xmlns:p14="http://schemas.microsoft.com/office/powerpoint/2010/main" val="222702165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b) Mesaj</a:t>
            </a:r>
            <a:endParaRPr lang="tr-TR" dirty="0"/>
          </a:p>
        </p:txBody>
      </p:sp>
      <p:sp>
        <p:nvSpPr>
          <p:cNvPr id="3" name="İçerik Yer Tutucusu 2"/>
          <p:cNvSpPr>
            <a:spLocks noGrp="1"/>
          </p:cNvSpPr>
          <p:nvPr>
            <p:ph idx="1"/>
          </p:nvPr>
        </p:nvSpPr>
        <p:spPr/>
        <p:txBody>
          <a:bodyPr/>
          <a:lstStyle/>
          <a:p>
            <a:r>
              <a:rPr lang="tr-TR" dirty="0" smtClean="0"/>
              <a:t>İleti olarak da adlandırılır. Zihinde oluşan duygu ve düşünce bir mesaj değildir, mesaj bu duygu ve düşüncelerin sembollere dönüştürülmesidir. Dil düşünceyi aktaran bir semboller bütünüdür. Alıcı için bir uyaran olarak işlev gören her şey mesajdır. Konuşma, görsel metinler, işaretler, jestler, kılık-kıyafet gibi pek çok şey mesaj olarak işlev görebilir. Mesajın ulaşabilmesi, kaynak ile alıcının ortak anlam çerçevesine sahip olmasına bağlıdır. Ortak anlam, gönderilen mesajın hem kaynak hem de alıcı açısından benzer bir anlam taşıması demektir. Eğer ortak anlam çerçevesi yoksa anlaşma mümkün olmaz. </a:t>
            </a:r>
            <a:endParaRPr lang="tr-TR" dirty="0"/>
          </a:p>
        </p:txBody>
      </p:sp>
    </p:spTree>
    <p:extLst>
      <p:ext uri="{BB962C8B-B14F-4D97-AF65-F5344CB8AC3E}">
        <p14:creationId xmlns:p14="http://schemas.microsoft.com/office/powerpoint/2010/main" val="241065312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c) Kanal</a:t>
            </a:r>
            <a:endParaRPr lang="tr-TR" dirty="0"/>
          </a:p>
        </p:txBody>
      </p:sp>
      <p:sp>
        <p:nvSpPr>
          <p:cNvPr id="3" name="İçerik Yer Tutucusu 2"/>
          <p:cNvSpPr>
            <a:spLocks noGrp="1"/>
          </p:cNvSpPr>
          <p:nvPr>
            <p:ph idx="1"/>
          </p:nvPr>
        </p:nvSpPr>
        <p:spPr/>
        <p:txBody>
          <a:bodyPr/>
          <a:lstStyle/>
          <a:p>
            <a:r>
              <a:rPr lang="tr-TR" dirty="0" smtClean="0"/>
              <a:t>Sinyallerin aktarıldığı fiziksel araçlara kanal veya oluk adı verilir. Sesimiz, bedenimiz kanal olabileceği gibi, telefon televizyon, gazete de kanal olabilir. Genel olarak iletişim araçlarının hepsi birer kanal vazifesi görürler. </a:t>
            </a:r>
            <a:endParaRPr lang="tr-TR" dirty="0"/>
          </a:p>
        </p:txBody>
      </p:sp>
    </p:spTree>
    <p:extLst>
      <p:ext uri="{BB962C8B-B14F-4D97-AF65-F5344CB8AC3E}">
        <p14:creationId xmlns:p14="http://schemas.microsoft.com/office/powerpoint/2010/main" val="360716467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d) Alıcı</a:t>
            </a:r>
            <a:endParaRPr lang="tr-TR" dirty="0"/>
          </a:p>
        </p:txBody>
      </p:sp>
      <p:sp>
        <p:nvSpPr>
          <p:cNvPr id="3" name="İçerik Yer Tutucusu 2"/>
          <p:cNvSpPr>
            <a:spLocks noGrp="1"/>
          </p:cNvSpPr>
          <p:nvPr>
            <p:ph idx="1"/>
          </p:nvPr>
        </p:nvSpPr>
        <p:spPr/>
        <p:txBody>
          <a:bodyPr/>
          <a:lstStyle/>
          <a:p>
            <a:r>
              <a:rPr lang="tr-TR" dirty="0" smtClean="0"/>
              <a:t>İletişim sürecinde kaynağın karşısında konumlanan ve mesajın iletilmesi amaçlanan, kişi, grup ya da örgüttür. Alıcı veya hedef, bu süreçte etkisiz bir konumda değildir. Alıcının, mesajı duyması, okuması, görmesi yeterli olmaz, kendi zihinsel süreciyle bunu işleyerek anlamlandırması gerekir. Bu sürece </a:t>
            </a:r>
            <a:r>
              <a:rPr lang="tr-TR" dirty="0" err="1" smtClean="0"/>
              <a:t>kodaçma</a:t>
            </a:r>
            <a:r>
              <a:rPr lang="tr-TR" dirty="0" smtClean="0"/>
              <a:t> denir. İletişim süreci içinde, alıcı </a:t>
            </a:r>
            <a:r>
              <a:rPr lang="tr-TR" dirty="0" err="1" smtClean="0"/>
              <a:t>kodaçma</a:t>
            </a:r>
            <a:r>
              <a:rPr lang="tr-TR" dirty="0" smtClean="0"/>
              <a:t> ile mesajı anlamlı bir hale dönüştürür. İletişimin başarısı mesajın kaynağın istediği şekilde alıcı tarafından çözümlenmesine bağlıdır. Amaçlanan ile algılanan ne kadar birbirine yakınsa iletişim o kadar başarılı olmuş denilebilir. </a:t>
            </a:r>
            <a:endParaRPr lang="tr-TR" dirty="0"/>
          </a:p>
        </p:txBody>
      </p:sp>
    </p:spTree>
    <p:extLst>
      <p:ext uri="{BB962C8B-B14F-4D97-AF65-F5344CB8AC3E}">
        <p14:creationId xmlns:p14="http://schemas.microsoft.com/office/powerpoint/2010/main" val="211262981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e) Geribildirim</a:t>
            </a:r>
            <a:endParaRPr lang="tr-TR" dirty="0"/>
          </a:p>
        </p:txBody>
      </p:sp>
      <p:sp>
        <p:nvSpPr>
          <p:cNvPr id="3" name="İçerik Yer Tutucusu 2"/>
          <p:cNvSpPr>
            <a:spLocks noGrp="1"/>
          </p:cNvSpPr>
          <p:nvPr>
            <p:ph idx="1"/>
          </p:nvPr>
        </p:nvSpPr>
        <p:spPr/>
        <p:txBody>
          <a:bodyPr/>
          <a:lstStyle/>
          <a:p>
            <a:r>
              <a:rPr lang="tr-TR" dirty="0" smtClean="0"/>
              <a:t>Besleyici yankı, </a:t>
            </a:r>
            <a:r>
              <a:rPr lang="tr-TR" dirty="0" err="1" smtClean="0"/>
              <a:t>geribesleme</a:t>
            </a:r>
            <a:r>
              <a:rPr lang="tr-TR" dirty="0" smtClean="0"/>
              <a:t> de denir. İletişim sürecinin iki yönlü etkileşime dayanan bir etkinlik olabilmesi, geribildirim sürecinin </a:t>
            </a:r>
            <a:r>
              <a:rPr lang="tr-TR" dirty="0" err="1" smtClean="0"/>
              <a:t>varolmasına</a:t>
            </a:r>
            <a:r>
              <a:rPr lang="tr-TR" dirty="0" smtClean="0"/>
              <a:t> bağlıdır. Tek yönlü bir iletişim sürecinde geribildirim yoktur. Geribildirim, kaynağın iletişimine alıcı tarafından gösterilen tepkidir. Geribildirim süreciyle alıcı kaynak rolünü üstlenir. Kitle iletişim araçlarında ulaşılması zor olan bu tepki, kişilerarası iletişimin etkinliğinin en önemli öğesidir. Kişilerarası iletişimde geribildirim bir tür kontrol mekanizmasıdır ve iletişim sürecini etkinleştirir. Kitle iletişim araçlarında geribildirimi almak çok daha zordur ve bunun için ayrı uygulamaların kullanılması gerekir. </a:t>
            </a:r>
            <a:endParaRPr lang="tr-TR" dirty="0"/>
          </a:p>
        </p:txBody>
      </p:sp>
    </p:spTree>
    <p:extLst>
      <p:ext uri="{BB962C8B-B14F-4D97-AF65-F5344CB8AC3E}">
        <p14:creationId xmlns:p14="http://schemas.microsoft.com/office/powerpoint/2010/main" val="359806974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f) Gürültü</a:t>
            </a:r>
            <a:endParaRPr lang="tr-TR" dirty="0"/>
          </a:p>
        </p:txBody>
      </p:sp>
      <p:sp>
        <p:nvSpPr>
          <p:cNvPr id="3" name="İçerik Yer Tutucusu 2"/>
          <p:cNvSpPr>
            <a:spLocks noGrp="1"/>
          </p:cNvSpPr>
          <p:nvPr>
            <p:ph idx="1"/>
          </p:nvPr>
        </p:nvSpPr>
        <p:spPr/>
        <p:txBody>
          <a:bodyPr/>
          <a:lstStyle/>
          <a:p>
            <a:r>
              <a:rPr lang="tr-TR" dirty="0" smtClean="0"/>
              <a:t>Bir mesajın veya iletinin alıcıya ulaşmasını engelleyen her şey bir gürültüdür. Gürültü kişilerarası iletişimi zorlaştırabilir veya imkansız hale getirebilir. Bu bazen gerçekten fiziki gürültü olabilir. Örneğin etraftaki yüksek ses yüzünden birbirimizi dayayamamamız. Bazen de psikolojik gürültü olabilir. Karşıdaki kişiye karşı olan olumsuz tepkimizden dolayı söylediklerini dinlemeyebiliriz.</a:t>
            </a:r>
            <a:endParaRPr lang="tr-TR" dirty="0"/>
          </a:p>
        </p:txBody>
      </p:sp>
    </p:spTree>
    <p:extLst>
      <p:ext uri="{BB962C8B-B14F-4D97-AF65-F5344CB8AC3E}">
        <p14:creationId xmlns:p14="http://schemas.microsoft.com/office/powerpoint/2010/main" val="278128049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Bağlam</a:t>
            </a:r>
            <a:endParaRPr lang="tr-TR" dirty="0"/>
          </a:p>
        </p:txBody>
      </p:sp>
      <p:sp>
        <p:nvSpPr>
          <p:cNvPr id="3" name="İçerik Yer Tutucusu 2"/>
          <p:cNvSpPr>
            <a:spLocks noGrp="1"/>
          </p:cNvSpPr>
          <p:nvPr>
            <p:ph idx="1"/>
          </p:nvPr>
        </p:nvSpPr>
        <p:spPr/>
        <p:txBody>
          <a:bodyPr/>
          <a:lstStyle/>
          <a:p>
            <a:r>
              <a:rPr lang="tr-TR" dirty="0" smtClean="0"/>
              <a:t>Bağlam mesajların gönderilmesi veya alınmasını kolaylaştıran ya da zorlaştıran fiziksel ve psikolojik etkilerle ilgilidir. İletişim çeşitli tutum ve davranışlardan etkilenir. Normlar, cinsiyet, ulus, etnik köken, sınıfsal ve ekonomik öğeler, kimlik özellikleri gibi nitelikler iletişimi etkileyebilir.</a:t>
            </a:r>
          </a:p>
          <a:p>
            <a:endParaRPr lang="tr-TR" dirty="0"/>
          </a:p>
        </p:txBody>
      </p:sp>
    </p:spTree>
    <p:extLst>
      <p:ext uri="{BB962C8B-B14F-4D97-AF65-F5344CB8AC3E}">
        <p14:creationId xmlns:p14="http://schemas.microsoft.com/office/powerpoint/2010/main" val="298582559"/>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18</TotalTime>
  <Words>790</Words>
  <Application>Microsoft Office PowerPoint</Application>
  <PresentationFormat>Geniş ekran</PresentationFormat>
  <Paragraphs>38</Paragraphs>
  <Slides>15</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15</vt:i4>
      </vt:variant>
    </vt:vector>
  </HeadingPairs>
  <TitlesOfParts>
    <vt:vector size="19" baseType="lpstr">
      <vt:lpstr>Arial</vt:lpstr>
      <vt:lpstr>Calibri</vt:lpstr>
      <vt:lpstr>Calibri Light</vt:lpstr>
      <vt:lpstr>Office Teması</vt:lpstr>
      <vt:lpstr>İletişimin temel kavramları</vt:lpstr>
      <vt:lpstr>PowerPoint Sunusu</vt:lpstr>
      <vt:lpstr>a)Kaynak</vt:lpstr>
      <vt:lpstr>b) Mesaj</vt:lpstr>
      <vt:lpstr>c) Kanal</vt:lpstr>
      <vt:lpstr>d) Alıcı</vt:lpstr>
      <vt:lpstr>e) Geribildirim</vt:lpstr>
      <vt:lpstr>f) Gürültü</vt:lpstr>
      <vt:lpstr>Bağlam</vt:lpstr>
      <vt:lpstr>Sembol</vt:lpstr>
      <vt:lpstr>Kodlama-Kod açma</vt:lpstr>
      <vt:lpstr>Doğrusal model</vt:lpstr>
      <vt:lpstr>PowerPoint Sunusu</vt:lpstr>
      <vt:lpstr>Etkileşimli model</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İletişimin temel kavramları</dc:title>
  <dc:creator>Asli.Yagmurlu</dc:creator>
  <cp:lastModifiedBy>Asli.Yagmurlu</cp:lastModifiedBy>
  <cp:revision>8</cp:revision>
  <dcterms:created xsi:type="dcterms:W3CDTF">2019-09-21T11:10:17Z</dcterms:created>
  <dcterms:modified xsi:type="dcterms:W3CDTF">2019-09-21T11:28:24Z</dcterms:modified>
</cp:coreProperties>
</file>