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53"/>
  </p:normalViewPr>
  <p:slideViewPr>
    <p:cSldViewPr snapToGrid="0" snapToObjects="1">
      <p:cViewPr varScale="1">
        <p:scale>
          <a:sx n="90" d="100"/>
          <a:sy n="90" d="100"/>
        </p:scale>
        <p:origin x="232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7/1/20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7">
            <a:extLst>
              <a:ext uri="{FF2B5EF4-FFF2-40B4-BE49-F238E27FC236}">
                <a16:creationId xmlns:a16="http://schemas.microsoft.com/office/drawing/2014/main" id="{4D6A640B-6684-4338-9199-6EE758735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9">
            <a:extLst>
              <a:ext uri="{FF2B5EF4-FFF2-40B4-BE49-F238E27FC236}">
                <a16:creationId xmlns:a16="http://schemas.microsoft.com/office/drawing/2014/main" id="{5BAB052D-92E4-4715-895B-E42323075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2305051" cy="6858001"/>
            <a:chOff x="0" y="0"/>
            <a:chExt cx="2305051" cy="6858001"/>
          </a:xfrm>
          <a:solidFill>
            <a:schemeClr val="bg2">
              <a:lumMod val="60000"/>
              <a:lumOff val="40000"/>
              <a:alpha val="60000"/>
            </a:schemeClr>
          </a:solidFill>
          <a:effectLst/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F9792D54-14D4-44D6-A491-DEA72C26C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3CB19E7-637B-4FA1-B5E7-E35CF50AD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8CED72B-CBE7-450E-BE7C-247E88439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3BBD7465-3665-40AE-98E8-F8503EE20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6CB6F49-3080-4A29-860D-F8F1AC4AC3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EA3A8EBB-EC1C-42C6-B409-E065ACD0E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F0AAA08-BD9A-4F88-A60C-F2ECB84CE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44ACFC6E-01EE-4A01-8C39-0C4BC6B4EF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DDE8B861-702A-45C6-A7C5-D20764B55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28DFAFFC-4BAC-4606-8F45-47284ED2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141C913-8CB4-4E5B-B684-BD40367775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81E80ADE-DC6D-491B-BAC4-A90D44FD4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4A425A61-47B5-41CA-A1D6-21C358B89D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B44D4532-40A1-4CEB-8A1C-711180D586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31056221-3B7D-4E0B-A366-3E03523EF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0F4CE988-2CA1-4875-8419-BC9914E7A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D5E11DED-8522-4839-A2C5-9D64FBB03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3A1EE55C-F160-4A56-ABFE-5EE18FE21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519A9CFB-FBD5-4742-9228-976E852BCC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E808A3F5-6663-49E0-B6BB-AFBBCD508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33A492F1-3A43-47FE-8E3E-4BF2B78649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2ED7DF23-0B1F-4E17-8EC2-1B74D318F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FE1204BD-7481-4989-957D-B61AEA964A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DD3C5673-1874-477D-AE35-B37A919741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DA963A0C-386F-4A9E-89E8-67081094B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D527BB52-D4EE-4CAA-A8A0-53A27DC7FF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2A037511-5E0A-4293-81AB-28C5DC96B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42A7FE1C-EF14-483B-B5FC-FDC150282A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45A82D49-825B-47BC-8622-A1D54C5C2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039D74A5-B4AF-4800-B941-E5F8CD44E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70B5D059-1472-474F-BDE6-881B5D1CD7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736D79CC-81E0-4C87-ABAC-58197ADBD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7E72BA97-1228-4006-B095-8D9FB45FB1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36FA3A99-37FB-4B03-A810-425BC9B379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2E45B959-2AD5-4FE4-BF6A-4F011011CF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CEE29A17-924F-4EED-A18C-E6A0137E5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EFB8BDF1-3A59-4EE5-BFAB-4F4B301E3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8F94E417-93B4-4071-A6D1-AE66CA682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A18F44A8-385D-4EB4-A013-7EB252A27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B25FB320-9784-4EA9-B1AE-3BF9106E6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5">
              <a:extLst>
                <a:ext uri="{FF2B5EF4-FFF2-40B4-BE49-F238E27FC236}">
                  <a16:creationId xmlns:a16="http://schemas.microsoft.com/office/drawing/2014/main" id="{C9EB05E6-5BE4-4EE1-9F0C-E8B57B362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C66CAA98-15DB-4EF7-B2CA-54F523A3C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7A30C330-EB27-4D08-82D2-7311A8505E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285C54D0-DCD8-43CD-AE6D-00487565C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BC525C34-0A4A-4042-8FA3-F64A115AEA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870751A2-DBE9-4631-86D3-800E774916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ED6D7806-3E23-488D-80ED-281D3DA72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170E0895-F9C9-44BA-AF81-F7938C7E4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75AD3DD3-BD4A-4DD9-9AC1-C60E341744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D047B55E-0847-4696-8101-A643C3C7E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CB3EF1DB-37BD-463B-A542-7AA57DC9F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95D0E013-2F18-4248-9D83-3BFF25A05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E7D95722-3A1F-4917-8C16-D4D409941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id="{A54912BE-A961-4720-992C-09A2D13DE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 useBgFill="1">
        <p:nvSpPr>
          <p:cNvPr id="72" name="Round Diagonal Corner Rectangle 7">
            <a:extLst>
              <a:ext uri="{FF2B5EF4-FFF2-40B4-BE49-F238E27FC236}">
                <a16:creationId xmlns:a16="http://schemas.microsoft.com/office/drawing/2014/main" id="{FF5E4228-419E-44B9-B090-94A9540E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079" y="0"/>
            <a:ext cx="8132922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DD13E98-4AD5-E041-A786-AF5B1AB21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6" y="963613"/>
            <a:ext cx="6013703" cy="4149724"/>
          </a:xfrm>
        </p:spPr>
        <p:txBody>
          <a:bodyPr anchor="ctr">
            <a:normAutofit/>
          </a:bodyPr>
          <a:lstStyle/>
          <a:p>
            <a:r>
              <a:rPr lang="tr-TR" sz="6000"/>
              <a:t>Modern devletlerin ortaya çıkışı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27706F9-6B8B-A146-9457-193126016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0571" y="963612"/>
            <a:ext cx="2502269" cy="4149725"/>
          </a:xfrm>
        </p:spPr>
        <p:txBody>
          <a:bodyPr anchor="ctr">
            <a:normAutofit/>
          </a:bodyPr>
          <a:lstStyle/>
          <a:p>
            <a:pPr algn="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422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78A47D-4F17-40FE-AB70-7AF78A957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400" y="-142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BE3A7E-6A3F-401E-A025-BBB8FDB8D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tx1"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41EE9036-817C-476C-BD59-B5184F9A3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098087A-B4E4-4300-A841-44988BD88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5BD5F4B-A39C-4DF9-84E4-A4D33F30E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D7FA9858-BFA0-4D5B-AF72-B1B65EB069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A508A5F3-AFE0-4750-A9C2-B51A514FF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2B4AAEB-ABF4-42A7-BE52-0B442190D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767C370-4A42-4376-8CAE-606C4BC8F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36205F53-9C95-4954-B97C-1625BB8A35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DC80B58E-3469-43E9-96FC-D747B6983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17A4ED2-DDD7-4B4D-A39C-9B0121C88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A2C14A85-E7A9-4E1D-809F-20F5CFA78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3D51E32-9399-4B7F-8D91-BF9A068B8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9969F9D2-502D-4C1D-ABA5-02B1BF2A0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AE555C6-5623-478A-BF35-63E9929A3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A3D3AED4-A69E-4301-9BB4-436DC5F0C9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3B8082C-2D81-48D7-8B45-85B7C8929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9AD35461-BA86-408B-8A29-244EB2F2F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238E495-B6C6-4857-899B-CDD584831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E20A751E-054C-4EC2-8DA3-0EC923A658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B6E8E701-3D21-4E5C-AB6E-9A7404697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431BDA41-D09D-4984-B888-756F5F81B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0DC943D2-20E4-4C00-82D2-D405A7C00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4BC34A74-80A2-4DE1-8ADC-BBD170903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C6C3CA25-431F-4E26-952D-4AA9C4C725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776D1836-82AE-40EF-9829-C6B8D2CF0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9A8E397E-ADF9-45C1-98F4-3F5A86378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DE07CFD9-357F-40BC-A792-CE874BFE5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Başlık 1">
            <a:extLst>
              <a:ext uri="{FF2B5EF4-FFF2-40B4-BE49-F238E27FC236}">
                <a16:creationId xmlns:a16="http://schemas.microsoft.com/office/drawing/2014/main" id="{90D91B6C-05DB-B744-ADC6-565550F10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082673"/>
            <a:ext cx="2869416" cy="4708528"/>
          </a:xfrm>
        </p:spPr>
        <p:txBody>
          <a:bodyPr>
            <a:normAutofit/>
          </a:bodyPr>
          <a:lstStyle/>
          <a:p>
            <a:pPr algn="r"/>
            <a:endParaRPr lang="tr-TR" sz="400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85ECEC0-FF5D-4348-92C7-1EA7C61E7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454684"/>
            <a:ext cx="0" cy="3649129"/>
          </a:xfrm>
          <a:prstGeom prst="line">
            <a:avLst/>
          </a:prstGeom>
          <a:ln w="2540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F121C6C-5611-5347-B04F-A0E313241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3" y="1082673"/>
            <a:ext cx="5751237" cy="4708528"/>
          </a:xfrm>
        </p:spPr>
        <p:txBody>
          <a:bodyPr anchor="ctr">
            <a:normAutofit/>
          </a:bodyPr>
          <a:lstStyle/>
          <a:p>
            <a:r>
              <a:rPr lang="tr-TR" sz="1800"/>
              <a:t>1618-1648 yılları arasında Katolik ve Protestan ülkeler arasında yaşanan 30 Yıl Savaşları sadece Avrupa’nın değil dünya siyasalının da yeni bir aşamaya evrilmesine sebep oldu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4E035BE-9FF4-43D3-BC25-CF582D7FF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1">
              <a:alpha val="60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F98BCEB2-EC20-4E84-A994-0AC37292C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7A2E1821-AEDF-417E-9F17-83379E9C0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CB3734E2-8292-4B47-B6AB-0E5A058DE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A0B09C51-29AB-45C0-B707-CCFB9DF28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510C0CED-AE1B-45AE-B5E1-57521E589D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591F2327-4B45-41AA-B41C-7404B6A1E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5A63224C-41A0-42C0-96F6-0B2BE99A1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A7C00B9F-C253-4776-9935-EC02254A4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5062D4AA-13F3-4064-8440-FFE8562D8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3E143B27-CB82-440B-879B-D25C1891C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186501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8">
            <a:extLst>
              <a:ext uri="{FF2B5EF4-FFF2-40B4-BE49-F238E27FC236}">
                <a16:creationId xmlns:a16="http://schemas.microsoft.com/office/drawing/2014/main" id="{8E1DDAD8-1D10-4640-A034-BE90015E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52FE7688-721D-4A97-B007-BDE056094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" name="Picture 2">
              <a:extLst>
                <a:ext uri="{FF2B5EF4-FFF2-40B4-BE49-F238E27FC236}">
                  <a16:creationId xmlns:a16="http://schemas.microsoft.com/office/drawing/2014/main" id="{9E73A810-8571-4A9D-A3CB-336933AB4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Başlık 1">
            <a:extLst>
              <a:ext uri="{FF2B5EF4-FFF2-40B4-BE49-F238E27FC236}">
                <a16:creationId xmlns:a16="http://schemas.microsoft.com/office/drawing/2014/main" id="{55120D26-5F80-3646-A6A6-1F85484F6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519" y="618518"/>
            <a:ext cx="3084891" cy="1478570"/>
          </a:xfrm>
        </p:spPr>
        <p:txBody>
          <a:bodyPr>
            <a:normAutofit/>
          </a:bodyPr>
          <a:lstStyle/>
          <a:p>
            <a:endParaRPr lang="tr-TR" sz="320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2A6E4AB-AC5A-E848-9BAE-4A6FDEB062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09" r="7176" b="2"/>
          <a:stretch/>
        </p:blipFill>
        <p:spPr>
          <a:xfrm>
            <a:off x="-5597" y="10"/>
            <a:ext cx="7558541" cy="6857990"/>
          </a:xfrm>
          <a:prstGeom prst="rect">
            <a:avLst/>
          </a:prstGeom>
        </p:spPr>
      </p:pic>
      <p:grpSp>
        <p:nvGrpSpPr>
          <p:cNvPr id="70" name="Group 12">
            <a:extLst>
              <a:ext uri="{FF2B5EF4-FFF2-40B4-BE49-F238E27FC236}">
                <a16:creationId xmlns:a16="http://schemas.microsoft.com/office/drawing/2014/main" id="{FD642FB6-2808-4BC5-AE0B-7302C24B7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B0B8F04-D9A7-48E5-A29C-51A66B59D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6D18883-6BFF-42BB-8088-FCCF83F9C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1D0FEFB3-A009-4D0F-9107-C0B17786F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8E86C7F-B981-4448-8A1A-856F7124F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4C6CFFD9-BA00-4184-8310-5FC955095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A1892DF3-4848-496C-8664-DFD32EE25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D6DB8C30-651E-4D8F-A70C-163FC5842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563DFB81-F969-4F44-BA6C-634795642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8E5DE346-AFCA-40DA-B5E2-93A86EA54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77A34306-2AE8-43D0-9686-E97B3B53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B9CC10F0-FFCD-4CB9-AF4C-22722D20B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2A6B0E38-C962-4491-BFDA-75378B4D6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655F640B-8407-487C-8696-F47451478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FAB4F099-4FF6-4410-A5B9-2A5355719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6FE80B6E-3DA9-4304-9925-12E578C4E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67D1CB75-0CBA-4E13-924C-21F221D7B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F2CC783B-FA45-4777-A76A-982B285C7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D68F4DD3-D736-4B78-972E-F5128CFBE7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B14AF103-15B3-4796-A71A-297D37E17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B0B240FB-0453-4B6F-9F9B-C2C3305AC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EBBBDCEE-433E-40F3-B49D-375CB162A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09B123C6-141E-4A37-B5A7-27E7764F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1FA1F521-36A1-49FF-84A7-229E8970F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DE512F89-D901-4487-A42C-02345EC5F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ED3ED0E5-3226-4B78-B3EA-C591824B8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9CBB1F68-B6DE-4ECF-B20F-328F9811E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A566C551-9523-4D97-A8CF-5C91F436C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9E166BA0-9268-4419-9332-2D30C21239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700C031-AA54-4DC7-B8A2-2569B3FA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03045EC8-ECC8-473F-8786-DE266F05B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9337EBA2-5088-4A44-8C0B-A6EE78989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3486A705-2593-45C9-A13E-8E2FB7C35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F357321C-6DEE-4D02-A997-75E47EE0E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D0B8F87F-3530-4BCD-A8E5-C1B83707B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5BE86BA3-AB0E-4F70-A552-0D9EB9E98E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DF5FE773-B9AE-4A3F-8EDC-165CE579B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4A03D7BE-B358-4F8B-85EA-65E0CBF2D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A6548877-0957-435B-A419-389A278E5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B2D5EA95-9E60-468A-8DA1-40F05C9BDA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C9B409CE-11E5-40D1-8C9B-86614EAE2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E594AF5-DB50-4227-AC2F-10EE5233C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9335DCAF-74A2-4994-B5BF-1C079A40A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1DC8E1A2-0C6B-4BA9-85F4-3645AED5D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28F38DE0-3BEE-441A-8212-E77DA2328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AE81208E-D239-496C-A312-506B0241B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242FE966-DDA4-4668-B8D6-C4B0D4C78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FB0A5F60-550F-4025-9DCE-6F42A7C06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D7B61D18-4A61-44C9-A809-40639E8C1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CB26E7EB-DC12-4BA7-B5DE-09EF2C1D0A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921237B4-9D85-4611-851F-5DBD71544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C91509DE-9FAA-4E84-BCC1-CDDBEA8AC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C7029B06-6A09-4E46-BA86-F3C66DBDD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FF4ACFBF-D1F2-47B1-B0EB-F08C6508B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A6FD1991-3A0E-4F63-BAD9-A98C2986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7D00237-BA21-DC4A-A100-BA7F9CA69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2519" y="2249487"/>
            <a:ext cx="3084892" cy="3541714"/>
          </a:xfrm>
        </p:spPr>
        <p:txBody>
          <a:bodyPr>
            <a:normAutofit lnSpcReduction="10000"/>
          </a:bodyPr>
          <a:lstStyle/>
          <a:p>
            <a:r>
              <a:rPr lang="tr-TR" sz="1800" dirty="0"/>
              <a:t>Savaşlar sonrasında </a:t>
            </a:r>
            <a:r>
              <a:rPr lang="tr-TR" sz="1800" dirty="0" err="1"/>
              <a:t>Vestfalya</a:t>
            </a:r>
            <a:r>
              <a:rPr lang="tr-TR" sz="1800" dirty="0"/>
              <a:t> Antlaşması (</a:t>
            </a:r>
            <a:r>
              <a:rPr lang="tr-TR" sz="1800" dirty="0" err="1"/>
              <a:t>Peace</a:t>
            </a:r>
            <a:r>
              <a:rPr lang="tr-TR" sz="1800" dirty="0"/>
              <a:t> of </a:t>
            </a:r>
            <a:r>
              <a:rPr lang="tr-TR" sz="1800" dirty="0" err="1"/>
              <a:t>Westphalia</a:t>
            </a:r>
            <a:r>
              <a:rPr lang="tr-TR" sz="1800" dirty="0"/>
              <a:t>) olarak isimlendirilen antlaşmalar serisi imzalandı</a:t>
            </a:r>
          </a:p>
          <a:p>
            <a:endParaRPr lang="tr-TR" sz="1800" dirty="0"/>
          </a:p>
          <a:p>
            <a:r>
              <a:rPr lang="tr-TR" sz="1800" dirty="0" err="1"/>
              <a:t>Gerard</a:t>
            </a:r>
            <a:r>
              <a:rPr lang="tr-TR" sz="1800" dirty="0"/>
              <a:t> ter </a:t>
            </a:r>
            <a:r>
              <a:rPr lang="tr-TR" sz="1800" dirty="0" err="1"/>
              <a:t>Borch’a</a:t>
            </a:r>
            <a:r>
              <a:rPr lang="tr-TR" sz="1800" dirty="0"/>
              <a:t> ait resim bu antlaşmalardan biri olan </a:t>
            </a:r>
            <a:r>
              <a:rPr lang="tr-TR" sz="1800" dirty="0" err="1"/>
              <a:t>Münster</a:t>
            </a:r>
            <a:r>
              <a:rPr lang="tr-TR" sz="1800" dirty="0"/>
              <a:t> Antlaşmasını göstermektedir.</a:t>
            </a:r>
          </a:p>
        </p:txBody>
      </p:sp>
    </p:spTree>
    <p:extLst>
      <p:ext uri="{BB962C8B-B14F-4D97-AF65-F5344CB8AC3E}">
        <p14:creationId xmlns:p14="http://schemas.microsoft.com/office/powerpoint/2010/main" val="3579366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7BA5BFF-4709-E342-94F9-E7411E596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69306CB-2AA2-4448-BD02-14F046E4F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Bu antlaşmayla birlikte devletler kendi sınırları içerisindeki dini inançlarla ilgili kararları kendileri verebileceklerdir.</a:t>
            </a:r>
          </a:p>
          <a:p>
            <a:endParaRPr lang="tr-TR" dirty="0"/>
          </a:p>
          <a:p>
            <a:r>
              <a:rPr lang="tr-TR" dirty="0"/>
              <a:t>Sınırları içerisinde yaşayan farklı inançtan insanlara kendi inançlarını yaşama imkanları sunacaklardır.</a:t>
            </a:r>
          </a:p>
        </p:txBody>
      </p:sp>
    </p:spTree>
    <p:extLst>
      <p:ext uri="{BB962C8B-B14F-4D97-AF65-F5344CB8AC3E}">
        <p14:creationId xmlns:p14="http://schemas.microsoft.com/office/powerpoint/2010/main" val="4120599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02DEE0-42B6-314A-89F1-0074272D3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11C4C10-7E71-944B-96E2-753ECF094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Bu sayede, Kiliselerin belirleyici sınırlanmış olmakla birlikte, devletlerin iç işlerinde kendi kontrollerini sağlama unsuru kabul edilmiştir.</a:t>
            </a:r>
          </a:p>
          <a:p>
            <a:endParaRPr lang="tr-TR" dirty="0"/>
          </a:p>
          <a:p>
            <a:r>
              <a:rPr lang="tr-TR" dirty="0"/>
              <a:t>Ulus-devlete doğru giden süreç için önemli bir aşamadır.</a:t>
            </a:r>
          </a:p>
        </p:txBody>
      </p:sp>
    </p:spTree>
    <p:extLst>
      <p:ext uri="{BB962C8B-B14F-4D97-AF65-F5344CB8AC3E}">
        <p14:creationId xmlns:p14="http://schemas.microsoft.com/office/powerpoint/2010/main" val="2641985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EE1A9C-A79B-3C4D-A819-8A64722E3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7F04AC2-40EC-D145-A746-C467D2960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Diğer taraftan </a:t>
            </a:r>
            <a:r>
              <a:rPr lang="tr-TR" dirty="0" err="1"/>
              <a:t>Vesfalya</a:t>
            </a:r>
            <a:r>
              <a:rPr lang="tr-TR" dirty="0"/>
              <a:t> Antlaşmasıyla birlikte uluslararası ilişkilerde </a:t>
            </a:r>
            <a:r>
              <a:rPr lang="tr-TR" dirty="0" err="1"/>
              <a:t>devleterin</a:t>
            </a:r>
            <a:r>
              <a:rPr lang="tr-TR" dirty="0"/>
              <a:t> eşitliği söz konusu olmuştur.</a:t>
            </a:r>
          </a:p>
          <a:p>
            <a:endParaRPr lang="tr-TR" dirty="0"/>
          </a:p>
          <a:p>
            <a:r>
              <a:rPr lang="tr-TR" dirty="0"/>
              <a:t>Bu sayede teorik olarak bütün devletler kendi egemenliklerini kabul ettirmiş denilebilir.</a:t>
            </a:r>
          </a:p>
        </p:txBody>
      </p:sp>
    </p:spTree>
    <p:extLst>
      <p:ext uri="{BB962C8B-B14F-4D97-AF65-F5344CB8AC3E}">
        <p14:creationId xmlns:p14="http://schemas.microsoft.com/office/powerpoint/2010/main" val="2241134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DDB6D80-8AEB-9A44-9EC7-FCF699DD3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9FE2A18-A741-7F45-B201-360EF9627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Antlaşmaya başka bir açıdan bakıldığında, devletlerin baskın inançları da yerleşik bir konuma gelmiştir denilebilir </a:t>
            </a:r>
          </a:p>
          <a:p>
            <a:endParaRPr lang="tr-TR" dirty="0"/>
          </a:p>
          <a:p>
            <a:r>
              <a:rPr lang="tr-TR" dirty="0" err="1"/>
              <a:t>Kalvinizm</a:t>
            </a:r>
            <a:r>
              <a:rPr lang="tr-TR" dirty="0"/>
              <a:t> bir inanç olarak bu antlaşmayla kabul edilmiştir.</a:t>
            </a:r>
          </a:p>
        </p:txBody>
      </p:sp>
    </p:spTree>
    <p:extLst>
      <p:ext uri="{BB962C8B-B14F-4D97-AF65-F5344CB8AC3E}">
        <p14:creationId xmlns:p14="http://schemas.microsoft.com/office/powerpoint/2010/main" val="2983772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0B9340-A16A-EC40-A688-41C7479BD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35C87D9-DA5D-C944-8C1E-94245AE88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Vestfalya</a:t>
            </a:r>
            <a:r>
              <a:rPr lang="tr-TR" dirty="0"/>
              <a:t> Antlaşması’ndan yaklaşık 200 yıl sonra yeni bir süreç başlayacak ve tüm dünyaya hakim olacak yeni bir devlet sistemi ortaya çıkacaktır:</a:t>
            </a:r>
          </a:p>
          <a:p>
            <a:r>
              <a:rPr lang="tr-TR" dirty="0"/>
              <a:t>ULUS DEVLET</a:t>
            </a:r>
          </a:p>
        </p:txBody>
      </p:sp>
    </p:spTree>
    <p:extLst>
      <p:ext uri="{BB962C8B-B14F-4D97-AF65-F5344CB8AC3E}">
        <p14:creationId xmlns:p14="http://schemas.microsoft.com/office/powerpoint/2010/main" val="15043387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vre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6054</TotalTime>
  <Words>182</Words>
  <Application>Microsoft Macintosh PowerPoint</Application>
  <PresentationFormat>Geniş ekran</PresentationFormat>
  <Paragraphs>19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1" baseType="lpstr">
      <vt:lpstr>Arial</vt:lpstr>
      <vt:lpstr>Tw Cen MT</vt:lpstr>
      <vt:lpstr>Devre</vt:lpstr>
      <vt:lpstr>Modern devletlerin ortaya çıkışı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devletlerin ortaya çıkışı</dc:title>
  <dc:creator>Zehra Münüsoğlu</dc:creator>
  <cp:lastModifiedBy>Zehra Münüsoğlu</cp:lastModifiedBy>
  <cp:revision>5</cp:revision>
  <dcterms:created xsi:type="dcterms:W3CDTF">2020-07-01T06:58:09Z</dcterms:created>
  <dcterms:modified xsi:type="dcterms:W3CDTF">2020-07-05T11:52:54Z</dcterms:modified>
</cp:coreProperties>
</file>