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65" r:id="rId5"/>
    <p:sldId id="313" r:id="rId6"/>
    <p:sldId id="314" r:id="rId7"/>
    <p:sldId id="315" r:id="rId8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28.01.2020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dirty="0" smtClean="0"/>
              <a:t>We generally expect stems to be upright and above ground, many stems do not fit into this </a:t>
            </a:r>
            <a:r>
              <a:rPr lang="en-US" sz="1200" dirty="0" err="1" smtClean="0"/>
              <a:t>mo</a:t>
            </a:r>
            <a:r>
              <a:rPr lang="tr-TR" sz="1200" dirty="0" smtClean="0"/>
              <a:t>del</a:t>
            </a:r>
            <a:endParaRPr lang="en-US" sz="1200" dirty="0" smtClean="0"/>
          </a:p>
          <a:p>
            <a:pPr marL="0" indent="0" algn="ctr">
              <a:buNone/>
            </a:pPr>
            <a:r>
              <a:rPr lang="en-US" sz="1200" dirty="0" smtClean="0"/>
              <a:t>Some stems are modified to store food or help the plant reproduce. Some stems grow beneath the soil instead of above it. </a:t>
            </a:r>
          </a:p>
          <a:p>
            <a:pPr algn="ctr"/>
            <a:endParaRPr lang="en-US" sz="1200" dirty="0" smtClean="0"/>
          </a:p>
          <a:p>
            <a:pPr marL="0" indent="0" algn="ctr">
              <a:buNone/>
            </a:pPr>
            <a:r>
              <a:rPr lang="en-US" sz="1200" dirty="0" smtClean="0"/>
              <a:t>Brainstorm examples of specialized stems…… 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4379-6736-4ECA-8F07-25078D125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Asıl metin stillerini düzenlemek için tıklatın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308" y="680792"/>
            <a:ext cx="10899820" cy="2387600"/>
          </a:xfrm>
        </p:spPr>
        <p:txBody>
          <a:bodyPr rtlCol="0"/>
          <a:lstStyle/>
          <a:p>
            <a:pPr rtl="0"/>
            <a:r>
              <a:rPr lang="tr-TR" dirty="0" smtClean="0"/>
              <a:t>BIO 206 </a:t>
            </a:r>
            <a:br>
              <a:rPr lang="tr-TR" dirty="0" smtClean="0"/>
            </a:br>
            <a:r>
              <a:rPr lang="tr-TR" dirty="0" smtClean="0"/>
              <a:t>PLANT MORPHOLOGY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17" y="3808099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r-TR" sz="3200" b="1" dirty="0" smtClean="0"/>
              <a:t>LECTURE NOTES</a:t>
            </a:r>
          </a:p>
          <a:p>
            <a:pPr rtl="0"/>
            <a:r>
              <a:rPr lang="tr-TR" sz="3200" b="1" smtClean="0"/>
              <a:t>4th</a:t>
            </a:r>
            <a:r>
              <a:rPr lang="tr-TR" sz="3200" b="1" smtClean="0"/>
              <a:t> </a:t>
            </a:r>
            <a:r>
              <a:rPr lang="tr-TR" sz="3200" b="1" dirty="0" smtClean="0"/>
              <a:t>WEEK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DR. AYDAN ACAR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1" y="382385"/>
            <a:ext cx="5197475" cy="6211887"/>
          </a:xfrm>
        </p:spPr>
      </p:pic>
      <p:pic>
        <p:nvPicPr>
          <p:cNvPr id="4" name="Resim 3" descr="dr.aarif &#10;Morphology of Stem &#10;MODIFICATIONS OF STEM &#10;Underground Sub-aerial Aerial &#10;1. Rhizome &#10;2. Tuber &#10;3. Corm &#10;4. Bulb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" b="3501"/>
          <a:stretch/>
        </p:blipFill>
        <p:spPr bwMode="auto">
          <a:xfrm>
            <a:off x="121921" y="2501831"/>
            <a:ext cx="6507480" cy="40924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0198" y="-363681"/>
            <a:ext cx="6078762" cy="1492132"/>
          </a:xfrm>
        </p:spPr>
        <p:txBody>
          <a:bodyPr>
            <a:noAutofit/>
          </a:bodyPr>
          <a:lstStyle/>
          <a:p>
            <a:pPr marL="54864"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pecialized Stem Structures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60761" y="1475096"/>
            <a:ext cx="67818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i="1" dirty="0" smtClean="0"/>
              <a:t>Bulb </a:t>
            </a:r>
            <a:endParaRPr lang="en-US" dirty="0" smtClean="0"/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very short flattened stem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several fleshy leaves attached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tend to be found beneath the soil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e</a:t>
            </a:r>
            <a:r>
              <a:rPr lang="en-US" dirty="0" smtClean="0"/>
              <a:t>xample = onion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i="1" dirty="0"/>
              <a:t>C</a:t>
            </a:r>
            <a:r>
              <a:rPr lang="en-US" b="1" i="1" dirty="0" smtClean="0"/>
              <a:t>orm </a:t>
            </a:r>
            <a:endParaRPr lang="en-US" dirty="0" smtClean="0"/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spherical structure</a:t>
            </a:r>
            <a:endParaRPr lang="en-US" dirty="0"/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much like a bulb but entire structure, is stem as opposed to stem &amp; leaves.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e</a:t>
            </a:r>
            <a:r>
              <a:rPr lang="en-US" dirty="0" smtClean="0"/>
              <a:t>xample = gladiolus</a:t>
            </a:r>
            <a:endParaRPr lang="en-US" dirty="0"/>
          </a:p>
        </p:txBody>
      </p:sp>
      <p:pic>
        <p:nvPicPr>
          <p:cNvPr id="13314" name="Picture 2" descr="C:\Documents and Settings\myers\Local Settings\Temporary Internet Files\Content.IE5\DLKBBZ5A\MCj042486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513" y="1147550"/>
            <a:ext cx="12049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Documents and Settings\myers\Local Settings\Temporary Internet Files\Content.IE5\DKU2JC14\MCNA00978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810" y="3118466"/>
            <a:ext cx="118903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2715904" y="545910"/>
            <a:ext cx="724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Underground </a:t>
            </a:r>
            <a:r>
              <a:rPr lang="tr-TR" dirty="0" err="1" smtClean="0"/>
              <a:t>modifications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04" y="4606290"/>
            <a:ext cx="30337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04" y="989531"/>
            <a:ext cx="2971800" cy="22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98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23648" y="883693"/>
            <a:ext cx="67056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i="1" dirty="0" smtClean="0"/>
              <a:t>Rhizome </a:t>
            </a:r>
            <a:endParaRPr lang="en-US" dirty="0"/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underground stem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lies horizontally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e</a:t>
            </a:r>
            <a:r>
              <a:rPr lang="en-US" dirty="0" smtClean="0"/>
              <a:t>xamples: </a:t>
            </a:r>
            <a:r>
              <a:rPr lang="en-US" dirty="0" err="1" smtClean="0"/>
              <a:t>hostas</a:t>
            </a:r>
            <a:r>
              <a:rPr lang="en-US" dirty="0" smtClean="0"/>
              <a:t>, mother-in-law’s tongue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300" dirty="0"/>
          </a:p>
          <a:p>
            <a:pPr>
              <a:spcBef>
                <a:spcPts val="0"/>
              </a:spcBef>
              <a:buNone/>
              <a:defRPr/>
            </a:pPr>
            <a:endParaRPr lang="en-US" sz="15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i="1" dirty="0" smtClean="0"/>
              <a:t>Tuber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rhizome with swollen tip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stores food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e</a:t>
            </a:r>
            <a:r>
              <a:rPr lang="en-US" dirty="0" smtClean="0"/>
              <a:t>xample: potatoes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i="1" dirty="0"/>
              <a:t>Stolon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horizontal stem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lies above the ground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called runners (spread plant)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example: strawberries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4338" name="Picture 2" descr="C:\Documents and Settings\myers\Local Settings\Temporary Internet Files\Content.IE5\NIVAYTIG\MCNA00206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450" y="755105"/>
            <a:ext cx="15795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myers\Local Settings\Temporary Internet Files\Content.IE5\4YZVRM6D\MCj042487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780" y="4358413"/>
            <a:ext cx="13223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Documents and Settings\myers\Local Settings\Temporary Internet Files\Content.IE5\DKU2JC14\MCj033128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1" y="2431505"/>
            <a:ext cx="17954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etin kutusu 5"/>
          <p:cNvSpPr txBox="1"/>
          <p:nvPr/>
        </p:nvSpPr>
        <p:spPr>
          <a:xfrm>
            <a:off x="2497539" y="244764"/>
            <a:ext cx="724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Underground </a:t>
            </a:r>
            <a:r>
              <a:rPr lang="tr-TR" dirty="0" err="1" smtClean="0"/>
              <a:t>modifications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18" y="33675"/>
            <a:ext cx="4376735" cy="19627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520" y="1996441"/>
            <a:ext cx="2564402" cy="257228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203" y="4602026"/>
            <a:ext cx="3263719" cy="21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7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163</TotalTime>
  <Words>148</Words>
  <Application>Microsoft Office PowerPoint</Application>
  <PresentationFormat>Geniş ekran</PresentationFormat>
  <Paragraphs>40</Paragraphs>
  <Slides>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Wingdings 2</vt:lpstr>
      <vt:lpstr>Bulutlar tasarım şablonu</vt:lpstr>
      <vt:lpstr>BIO 206  PLANT MORPHOLOGY</vt:lpstr>
      <vt:lpstr> Specialized Stem Structures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206  PLANT MORPHOLOGY</dc:title>
  <dc:creator>aydan acar</dc:creator>
  <cp:lastModifiedBy>aydan acar</cp:lastModifiedBy>
  <cp:revision>8</cp:revision>
  <dcterms:created xsi:type="dcterms:W3CDTF">2020-01-28T17:23:05Z</dcterms:created>
  <dcterms:modified xsi:type="dcterms:W3CDTF">2020-01-28T20:13:24Z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