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9"/>
  </p:notesMasterIdLst>
  <p:handoutMasterIdLst>
    <p:handoutMasterId r:id="rId10"/>
  </p:handoutMasterIdLst>
  <p:sldIdLst>
    <p:sldId id="265" r:id="rId5"/>
    <p:sldId id="313" r:id="rId6"/>
    <p:sldId id="314" r:id="rId7"/>
    <p:sldId id="315" r:id="rId8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0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DDFEAC2-31C5-4E20-8392-90B3ACECF82B}" type="datetime1">
              <a:rPr lang="tr-TR" smtClean="0"/>
              <a:t>28.01.2020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E0D7EAE-6B40-42B4-9C34-6BA0B13E032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595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1200" dirty="0" smtClean="0"/>
              <a:t>We generally expect stems to be upright and above ground, many stems do not fit into this </a:t>
            </a:r>
            <a:r>
              <a:rPr lang="en-US" sz="1200" dirty="0" err="1" smtClean="0"/>
              <a:t>mo</a:t>
            </a:r>
            <a:r>
              <a:rPr lang="tr-TR" sz="1200" dirty="0" smtClean="0"/>
              <a:t>del</a:t>
            </a:r>
            <a:endParaRPr lang="en-US" sz="1200" dirty="0" smtClean="0"/>
          </a:p>
          <a:p>
            <a:pPr marL="0" indent="0" algn="ctr">
              <a:buNone/>
            </a:pPr>
            <a:r>
              <a:rPr lang="en-US" sz="1200" dirty="0" smtClean="0"/>
              <a:t>Some stems are modified to store food or help the plant reproduce. Some stems grow beneath the soil instead of above it. </a:t>
            </a:r>
          </a:p>
          <a:p>
            <a:pPr algn="ctr"/>
            <a:endParaRPr lang="en-US" sz="1200" dirty="0" smtClean="0"/>
          </a:p>
          <a:p>
            <a:pPr marL="0" indent="0" algn="ctr">
              <a:buNone/>
            </a:pPr>
            <a:r>
              <a:rPr lang="en-US" sz="1200" dirty="0" smtClean="0"/>
              <a:t>Brainstorm examples of specialized stems…… 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44379-6736-4ECA-8F07-25078D125CC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418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C94E88-F1F8-4CAB-9F29-9B03A1C10A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Asıl metin stillerini düzenlemek için tıklatın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İkinci düzey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Üçüncü düzey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Dördüncü düzey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5EF780-D8D0-49CD-835A-B5D244B8054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D95DCC-1E7A-4E1F-9CCC-D117988B022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885324-8F32-4C80-A359-D3A8C5DB7931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1EFAB-5A3E-4A81-B1B7-3E6936263CB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C1D2FD-63FB-47C0-929B-561F88D39C7E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140FE2-8244-4E8C-89F6-A069EF214C5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F57108-5D1B-4AF3-A09D-3E9B51DD64F9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F5B11-2220-4957-B834-D72A7A6865A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C8F7A0-535A-4EF9-8CED-F049CF164F43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05B58F-6C21-4971-B0FC-C86C7EDDE00A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913516-4ACF-42A6-85AA-BE881FC0FF15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dirty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FA9B00F-A425-434F-A181-0B307C38ADD4}" type="datetime1">
              <a:rPr lang="tr-TR" noProof="0" smtClean="0"/>
              <a:t>28.01.2020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e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05308" y="680792"/>
            <a:ext cx="10899820" cy="2387600"/>
          </a:xfrm>
        </p:spPr>
        <p:txBody>
          <a:bodyPr rtlCol="0"/>
          <a:lstStyle/>
          <a:p>
            <a:pPr rtl="0"/>
            <a:r>
              <a:rPr lang="tr-TR" dirty="0" smtClean="0"/>
              <a:t>BIO 206 </a:t>
            </a:r>
            <a:br>
              <a:rPr lang="tr-TR" dirty="0" smtClean="0"/>
            </a:br>
            <a:r>
              <a:rPr lang="tr-TR" dirty="0" smtClean="0"/>
              <a:t>PLANT MORPHOLOGY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0817" y="3808099"/>
            <a:ext cx="9144000" cy="1655762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tr-TR" sz="3200" b="1" dirty="0" smtClean="0"/>
              <a:t>LECTURE NOTES</a:t>
            </a:r>
          </a:p>
          <a:p>
            <a:pPr rtl="0"/>
            <a:r>
              <a:rPr lang="tr-TR" sz="3200" b="1" smtClean="0"/>
              <a:t>4th</a:t>
            </a:r>
            <a:r>
              <a:rPr lang="tr-TR" sz="3200" b="1" smtClean="0"/>
              <a:t> </a:t>
            </a:r>
            <a:r>
              <a:rPr lang="tr-TR" sz="3200" b="1" dirty="0" smtClean="0"/>
              <a:t>WEEK</a:t>
            </a:r>
          </a:p>
          <a:p>
            <a:pPr rtl="0"/>
            <a:endParaRPr lang="tr-TR" dirty="0"/>
          </a:p>
          <a:p>
            <a:pPr rtl="0"/>
            <a:r>
              <a:rPr lang="tr-TR" dirty="0" smtClean="0"/>
              <a:t>DR. AYDAN ACAR ŞAHİN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629401" y="382385"/>
            <a:ext cx="5197475" cy="6211887"/>
          </a:xfrm>
        </p:spPr>
      </p:pic>
      <p:pic>
        <p:nvPicPr>
          <p:cNvPr id="4" name="Resim 3" descr="dr.aarif &#10;Morphology of Stem &#10;MODIFICATIONS OF STEM &#10;Underground Sub-aerial Aerial &#10;1. Rhizome &#10;2. Tuber &#10;3. Corm &#10;4. Bulb...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9" b="3501"/>
          <a:stretch/>
        </p:blipFill>
        <p:spPr bwMode="auto">
          <a:xfrm>
            <a:off x="121921" y="2501831"/>
            <a:ext cx="6507480" cy="40924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40198" y="-363681"/>
            <a:ext cx="6078762" cy="1492132"/>
          </a:xfrm>
        </p:spPr>
        <p:txBody>
          <a:bodyPr>
            <a:noAutofit/>
          </a:bodyPr>
          <a:lstStyle/>
          <a:p>
            <a:pPr marL="54864">
              <a:defRPr/>
            </a:pPr>
            <a:r>
              <a:rPr lang="en-US" b="1" u="sng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en-US" b="1" u="sng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en-US" b="1" u="sng" dirty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S</a:t>
            </a:r>
            <a:r>
              <a:rPr lang="en-US" b="1" u="sng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pecialized Stem Structures </a:t>
            </a:r>
            <a:endParaRPr lang="en-US" b="1" u="sng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28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360761" y="1475096"/>
            <a:ext cx="6781800" cy="56388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en-US" b="1" i="1" dirty="0" smtClean="0"/>
              <a:t>Bulb </a:t>
            </a:r>
            <a:endParaRPr lang="en-US" dirty="0" smtClean="0"/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 smtClean="0"/>
              <a:t>very short flattened stem 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 smtClean="0"/>
              <a:t>several fleshy leaves attached 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 smtClean="0"/>
              <a:t>tend to be found beneath the soil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/>
              <a:t>e</a:t>
            </a:r>
            <a:r>
              <a:rPr lang="en-US" dirty="0" smtClean="0"/>
              <a:t>xample = onion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endParaRPr lang="en-US" dirty="0" smtClean="0"/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b="1" i="1" dirty="0"/>
              <a:t>C</a:t>
            </a:r>
            <a:r>
              <a:rPr lang="en-US" b="1" i="1" dirty="0" smtClean="0"/>
              <a:t>orm </a:t>
            </a:r>
            <a:endParaRPr lang="en-US" dirty="0" smtClean="0"/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 smtClean="0"/>
              <a:t>spherical structure</a:t>
            </a:r>
            <a:endParaRPr lang="en-US" dirty="0"/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 smtClean="0"/>
              <a:t>much like a bulb but entire structure, is stem as opposed to stem &amp; leaves.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/>
              <a:t>e</a:t>
            </a:r>
            <a:r>
              <a:rPr lang="en-US" dirty="0" smtClean="0"/>
              <a:t>xample = gladiolus</a:t>
            </a:r>
            <a:endParaRPr lang="en-US" dirty="0"/>
          </a:p>
        </p:txBody>
      </p:sp>
      <p:pic>
        <p:nvPicPr>
          <p:cNvPr id="13314" name="Picture 2" descr="C:\Documents and Settings\myers\Local Settings\Temporary Internet Files\Content.IE5\DLKBBZ5A\MCj0424860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513" y="1147550"/>
            <a:ext cx="1204913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C:\Documents and Settings\myers\Local Settings\Temporary Internet Files\Content.IE5\DKU2JC14\MCNA00978_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2810" y="3118466"/>
            <a:ext cx="1189037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etin kutusu 1"/>
          <p:cNvSpPr txBox="1"/>
          <p:nvPr/>
        </p:nvSpPr>
        <p:spPr>
          <a:xfrm>
            <a:off x="2715904" y="545910"/>
            <a:ext cx="7246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Underground </a:t>
            </a:r>
            <a:r>
              <a:rPr lang="tr-TR" dirty="0" err="1" smtClean="0"/>
              <a:t>modifications</a:t>
            </a:r>
            <a:r>
              <a:rPr lang="tr-TR" dirty="0" smtClean="0"/>
              <a:t>:</a:t>
            </a:r>
            <a:endParaRPr lang="en-US" dirty="0"/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704" y="4606290"/>
            <a:ext cx="3033713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704" y="989531"/>
            <a:ext cx="2971800" cy="222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198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23648" y="883693"/>
            <a:ext cx="6705600" cy="64008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en-US" b="1" i="1" dirty="0" smtClean="0"/>
              <a:t>Rhizome </a:t>
            </a:r>
            <a:endParaRPr lang="en-US" dirty="0"/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 smtClean="0"/>
              <a:t>underground stem 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 smtClean="0"/>
              <a:t>lies horizontally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/>
              <a:t>e</a:t>
            </a:r>
            <a:r>
              <a:rPr lang="en-US" dirty="0" smtClean="0"/>
              <a:t>xamples: </a:t>
            </a:r>
            <a:r>
              <a:rPr lang="en-US" dirty="0" err="1" smtClean="0"/>
              <a:t>hostas</a:t>
            </a:r>
            <a:r>
              <a:rPr lang="en-US" dirty="0" smtClean="0"/>
              <a:t>, mother-in-law’s tongue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1300" dirty="0"/>
          </a:p>
          <a:p>
            <a:pPr>
              <a:spcBef>
                <a:spcPts val="0"/>
              </a:spcBef>
              <a:buNone/>
              <a:defRPr/>
            </a:pPr>
            <a:endParaRPr lang="en-US" sz="1500" dirty="0"/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b="1" i="1" dirty="0" smtClean="0"/>
              <a:t>Tuber 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 smtClean="0"/>
              <a:t>rhizome with swollen tip 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 smtClean="0"/>
              <a:t>stores food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/>
              <a:t>e</a:t>
            </a:r>
            <a:r>
              <a:rPr lang="en-US" dirty="0" smtClean="0"/>
              <a:t>xample: potatoes</a:t>
            </a:r>
          </a:p>
          <a:p>
            <a:pPr>
              <a:spcBef>
                <a:spcPts val="0"/>
              </a:spcBef>
              <a:buFont typeface="Wingdings 2"/>
              <a:buChar char=""/>
              <a:defRPr/>
            </a:pPr>
            <a:endParaRPr lang="en-US" dirty="0" smtClean="0"/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b="1" i="1" dirty="0"/>
              <a:t>Stolon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/>
              <a:t>horizontal stem 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/>
              <a:t>lies above the ground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/>
              <a:t>called runners (spread plant)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r>
              <a:rPr lang="en-US" dirty="0"/>
              <a:t>example: strawberries</a:t>
            </a:r>
          </a:p>
          <a:p>
            <a:pPr>
              <a:spcBef>
                <a:spcPts val="0"/>
              </a:spcBef>
              <a:buFont typeface="Wingdings 2"/>
              <a:buChar char=""/>
              <a:defRPr/>
            </a:pPr>
            <a:endParaRPr lang="en-US" dirty="0"/>
          </a:p>
        </p:txBody>
      </p:sp>
      <p:pic>
        <p:nvPicPr>
          <p:cNvPr id="14338" name="Picture 2" descr="C:\Documents and Settings\myers\Local Settings\Temporary Internet Files\Content.IE5\NIVAYTIG\MCNA00206_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9450" y="755105"/>
            <a:ext cx="1579563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C:\Documents and Settings\myers\Local Settings\Temporary Internet Files\Content.IE5\4YZVRM6D\MCj0424870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3780" y="4358413"/>
            <a:ext cx="132238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C:\Documents and Settings\myers\Local Settings\Temporary Internet Files\Content.IE5\DKU2JC14\MCj03312820000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1501" y="2431505"/>
            <a:ext cx="1795463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Metin kutusu 5"/>
          <p:cNvSpPr txBox="1"/>
          <p:nvPr/>
        </p:nvSpPr>
        <p:spPr>
          <a:xfrm>
            <a:off x="2497539" y="244764"/>
            <a:ext cx="7246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Underground </a:t>
            </a:r>
            <a:r>
              <a:rPr lang="tr-TR" dirty="0" err="1" smtClean="0"/>
              <a:t>modifications</a:t>
            </a:r>
            <a:r>
              <a:rPr lang="tr-TR" dirty="0" smtClean="0"/>
              <a:t>: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7818" y="33675"/>
            <a:ext cx="4376735" cy="196276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3520" y="1996441"/>
            <a:ext cx="2564402" cy="257228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4203" y="4602026"/>
            <a:ext cx="3263719" cy="219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672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Bulutlar tasarım şablo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49_TF03460508" id="{7961A5F8-AD37-46E5-B777-83CDBC30EA30}" vid="{87683579-34D0-4B0D-9A12-F5DF22159786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40262f94-9f35-4ac3-9a90-690165a166b7"/>
    <ds:schemaRef ds:uri="http://purl.org/dc/terms/"/>
    <ds:schemaRef ds:uri="http://www.w3.org/XML/1998/namespace"/>
    <ds:schemaRef ds:uri="a4f35948-e619-41b3-aa29-22878b09cfd2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Bulutlar tasarım slaytları</Template>
  <TotalTime>163</TotalTime>
  <Words>148</Words>
  <Application>Microsoft Office PowerPoint</Application>
  <PresentationFormat>Geniş ekran</PresentationFormat>
  <Paragraphs>40</Paragraphs>
  <Slides>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Cambria</vt:lpstr>
      <vt:lpstr>Wingdings 2</vt:lpstr>
      <vt:lpstr>Bulutlar tasarım şablonu</vt:lpstr>
      <vt:lpstr>BIO 206  PLANT MORPHOLOGY</vt:lpstr>
      <vt:lpstr> Specialized Stem Structures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206  PLANT MORPHOLOGY</dc:title>
  <dc:creator>aydan acar</dc:creator>
  <cp:lastModifiedBy>aydan acar</cp:lastModifiedBy>
  <cp:revision>8</cp:revision>
  <dcterms:created xsi:type="dcterms:W3CDTF">2020-01-28T17:23:05Z</dcterms:created>
  <dcterms:modified xsi:type="dcterms:W3CDTF">2020-01-28T20:13:24Z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