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8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MÜDAHALE PROGRAMLARININ AMAÇLARI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452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Bayhan</a:t>
            </a:r>
            <a:r>
              <a:rPr lang="en-US" dirty="0"/>
              <a:t>, P. (2014).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Gelişiminde</a:t>
            </a:r>
            <a:r>
              <a:rPr lang="en-US" dirty="0"/>
              <a:t> </a:t>
            </a:r>
            <a:r>
              <a:rPr lang="en-US" dirty="0" err="1"/>
              <a:t>Transdisipliner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. </a:t>
            </a:r>
            <a:r>
              <a:rPr lang="en-US" dirty="0" err="1"/>
              <a:t>Hacettepe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I.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Bilimleri</a:t>
            </a:r>
            <a:r>
              <a:rPr lang="en-US" dirty="0"/>
              <a:t> </a:t>
            </a:r>
            <a:r>
              <a:rPr lang="en-US" dirty="0" err="1"/>
              <a:t>Kongresi</a:t>
            </a:r>
            <a:r>
              <a:rPr lang="en-US" dirty="0"/>
              <a:t> “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Bilimlerinde</a:t>
            </a:r>
            <a:r>
              <a:rPr lang="en-US" dirty="0"/>
              <a:t> </a:t>
            </a:r>
            <a:r>
              <a:rPr lang="en-US" dirty="0" err="1"/>
              <a:t>Interdisipliner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”, 20-21 </a:t>
            </a:r>
            <a:r>
              <a:rPr lang="en-US" dirty="0" err="1"/>
              <a:t>Kasım</a:t>
            </a:r>
            <a:r>
              <a:rPr lang="en-US" dirty="0"/>
              <a:t> 2014, </a:t>
            </a:r>
            <a:r>
              <a:rPr lang="en-US" dirty="0" err="1"/>
              <a:t>Hacettepe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Bilimleri</a:t>
            </a:r>
            <a:r>
              <a:rPr lang="en-US" dirty="0"/>
              <a:t> </a:t>
            </a:r>
            <a:r>
              <a:rPr lang="en-US" dirty="0" err="1"/>
              <a:t>Fakültesi</a:t>
            </a:r>
            <a:r>
              <a:rPr lang="en-US" dirty="0"/>
              <a:t>, </a:t>
            </a:r>
            <a:r>
              <a:rPr lang="en-US" dirty="0" err="1"/>
              <a:t>Hacettepe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Kongre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, </a:t>
            </a:r>
            <a:r>
              <a:rPr lang="en-US" dirty="0" err="1"/>
              <a:t>Sıhhiye</a:t>
            </a:r>
            <a:r>
              <a:rPr lang="en-US" dirty="0"/>
              <a:t>, Ankara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 smtClean="0"/>
              <a:t>Bayhan</a:t>
            </a:r>
            <a:r>
              <a:rPr lang="en-US" dirty="0"/>
              <a:t>, P. (2016).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Müdahalede</a:t>
            </a:r>
            <a:r>
              <a:rPr lang="en-US" dirty="0"/>
              <a:t> </a:t>
            </a:r>
            <a:r>
              <a:rPr lang="en-US" dirty="0" err="1"/>
              <a:t>Herşeyin</a:t>
            </a:r>
            <a:r>
              <a:rPr lang="tr-TR" dirty="0"/>
              <a:t> </a:t>
            </a:r>
            <a:r>
              <a:rPr lang="en-US" dirty="0" err="1"/>
              <a:t>başlangıcı</a:t>
            </a:r>
            <a:r>
              <a:rPr lang="en-US" dirty="0"/>
              <a:t>: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, </a:t>
            </a:r>
            <a:r>
              <a:rPr lang="en-US" dirty="0" err="1"/>
              <a:t>Tarama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en-US" dirty="0" err="1"/>
              <a:t>Değerlendirme</a:t>
            </a:r>
            <a:r>
              <a:rPr lang="en-US" dirty="0"/>
              <a:t> ve </a:t>
            </a:r>
            <a:r>
              <a:rPr lang="en-US" dirty="0" err="1"/>
              <a:t>Tanılama</a:t>
            </a:r>
            <a:r>
              <a:rPr lang="en-US" dirty="0"/>
              <a:t>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Müdahalede</a:t>
            </a:r>
            <a:r>
              <a:rPr lang="tr-TR" dirty="0"/>
              <a:t> </a:t>
            </a:r>
            <a:r>
              <a:rPr lang="en-US" dirty="0"/>
              <a:t>İlk </a:t>
            </a:r>
            <a:r>
              <a:rPr lang="en-US" dirty="0" err="1"/>
              <a:t>Aşama</a:t>
            </a:r>
            <a:r>
              <a:rPr lang="en-US" dirty="0"/>
              <a:t>: </a:t>
            </a:r>
            <a:r>
              <a:rPr lang="en-US" dirty="0" err="1"/>
              <a:t>Tanılama</a:t>
            </a:r>
            <a:r>
              <a:rPr lang="en-US" dirty="0"/>
              <a:t> Eds.: E. N </a:t>
            </a:r>
            <a:r>
              <a:rPr lang="en-US" dirty="0" err="1"/>
              <a:t>Metin</a:t>
            </a:r>
            <a:r>
              <a:rPr lang="en-US" dirty="0"/>
              <a:t>, B, </a:t>
            </a:r>
            <a:r>
              <a:rPr lang="en-US" dirty="0" err="1"/>
              <a:t>Güçiz</a:t>
            </a:r>
            <a:r>
              <a:rPr lang="tr-TR" dirty="0"/>
              <a:t> </a:t>
            </a:r>
            <a:r>
              <a:rPr lang="en-US" dirty="0"/>
              <a:t>Doğan. Ankara: </a:t>
            </a:r>
            <a:r>
              <a:rPr lang="en-US" dirty="0" err="1"/>
              <a:t>Hacettepe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</a:t>
            </a:r>
            <a:r>
              <a:rPr lang="en-US" dirty="0" err="1"/>
              <a:t>Yayınları</a:t>
            </a:r>
            <a:r>
              <a:rPr lang="en-US" dirty="0"/>
              <a:t>.</a:t>
            </a:r>
            <a:endParaRPr lang="tr-TR" dirty="0"/>
          </a:p>
          <a:p>
            <a:pPr algn="just"/>
            <a:r>
              <a:rPr lang="en-US" dirty="0" err="1" smtClean="0"/>
              <a:t>Bayhan</a:t>
            </a:r>
            <a:r>
              <a:rPr lang="en-US" dirty="0"/>
              <a:t>, P. (2018).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Müdahaleye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. In P. </a:t>
            </a:r>
            <a:r>
              <a:rPr lang="en-US" dirty="0" err="1"/>
              <a:t>Bayhan</a:t>
            </a:r>
            <a:r>
              <a:rPr lang="en-US" dirty="0"/>
              <a:t> (Ed.).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İçinde</a:t>
            </a:r>
            <a:r>
              <a:rPr lang="en-US" dirty="0"/>
              <a:t>. Ankara: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err="1"/>
              <a:t>Bayhan</a:t>
            </a:r>
            <a:r>
              <a:rPr lang="en-US" dirty="0"/>
              <a:t>, P. ve </a:t>
            </a:r>
            <a:r>
              <a:rPr lang="en-US" dirty="0" err="1"/>
              <a:t>Sipal</a:t>
            </a:r>
            <a:r>
              <a:rPr lang="en-US" dirty="0"/>
              <a:t>, R. F. (2011). Early Intervention Services in Turkey: Perspectives of South-Eastern families. International Social Work, 54(6), 781- 799. </a:t>
            </a:r>
            <a:endParaRPr lang="tr-TR" dirty="0" smtClean="0"/>
          </a:p>
          <a:p>
            <a:pPr algn="just"/>
            <a:r>
              <a:rPr lang="en-US" dirty="0" smtClean="0"/>
              <a:t>IDEA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2010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Individuals with Disabilities Education Act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https://sites.ed.gov/idea/.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86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/>
              <a:t>Erken müdahale, doğumdan başlayarak gelişimsel gecikmesi, risk durumu olan (</a:t>
            </a:r>
            <a:r>
              <a:rPr lang="tr-TR" dirty="0" smtClean="0"/>
              <a:t>biyolojik</a:t>
            </a:r>
            <a:r>
              <a:rPr lang="tr-TR" dirty="0"/>
              <a:t>, çevresel gibi) bebek ve çocuğun gelişimsel durumu ölçüsünde hem bireysel, hem çevresel, hem de bireysel ile çevre arasındaki ilişkileri de kapsayan durumları olumlu </a:t>
            </a:r>
            <a:r>
              <a:rPr lang="tr-TR" dirty="0" smtClean="0"/>
              <a:t>yönde </a:t>
            </a:r>
            <a:r>
              <a:rPr lang="tr-TR" dirty="0"/>
              <a:t>değiştirme, geliştirme, düzeltme amacıyla kaynakların bilinçli kullanıldığı yönlendirilmiş amaçlı bir süreçtir (Bayhan, </a:t>
            </a:r>
            <a:r>
              <a:rPr lang="tr-TR" dirty="0" smtClean="0"/>
              <a:t>2016’dan akt. </a:t>
            </a:r>
            <a:r>
              <a:rPr lang="en-US" dirty="0" err="1" smtClean="0"/>
              <a:t>Bayhan</a:t>
            </a:r>
            <a:r>
              <a:rPr lang="en-US" dirty="0"/>
              <a:t>, 2018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921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Erken müdahale kelimesi aslında kendi anlamında amacını da yansıtmaktadır. </a:t>
            </a:r>
            <a:r>
              <a:rPr lang="tr-TR" dirty="0" smtClean="0"/>
              <a:t>Bunlardan </a:t>
            </a:r>
            <a:r>
              <a:rPr lang="tr-TR" dirty="0"/>
              <a:t>biri</a:t>
            </a:r>
            <a:r>
              <a:rPr lang="tr-TR" dirty="0" smtClean="0"/>
              <a:t>, çocuklara </a:t>
            </a:r>
            <a:r>
              <a:rPr lang="tr-TR" dirty="0"/>
              <a:t>mümkün olan en erken zamanda </a:t>
            </a:r>
            <a:r>
              <a:rPr lang="tr-TR" dirty="0" smtClean="0"/>
              <a:t>müdahale </a:t>
            </a:r>
            <a:r>
              <a:rPr lang="tr-TR" dirty="0"/>
              <a:t>edilmesinin etkilerinin de </a:t>
            </a:r>
            <a:r>
              <a:rPr lang="tr-TR" dirty="0" smtClean="0"/>
              <a:t>o kadar </a:t>
            </a:r>
            <a:r>
              <a:rPr lang="tr-TR" dirty="0"/>
              <a:t>yüksek düzeyde görüldüğüdür (Bayhan ve </a:t>
            </a:r>
            <a:r>
              <a:rPr lang="tr-TR" dirty="0" err="1"/>
              <a:t>Sipal</a:t>
            </a:r>
            <a:r>
              <a:rPr lang="tr-TR" dirty="0"/>
              <a:t>, </a:t>
            </a:r>
            <a:r>
              <a:rPr lang="tr-TR" dirty="0" smtClean="0"/>
              <a:t>2011’den </a:t>
            </a:r>
            <a:r>
              <a:rPr lang="tr-TR" dirty="0"/>
              <a:t>akt. </a:t>
            </a:r>
            <a:r>
              <a:rPr lang="en-US" dirty="0" err="1"/>
              <a:t>Bayhan</a:t>
            </a:r>
            <a:r>
              <a:rPr lang="en-US" dirty="0"/>
              <a:t>, 2018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48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İkinci amaçlarından biri “erken” sözcüğünü gerçekleştirecek olan “erken tarama, </a:t>
            </a:r>
            <a:r>
              <a:rPr lang="tr-TR" dirty="0" smtClean="0"/>
              <a:t>değerlendirme</a:t>
            </a:r>
            <a:r>
              <a:rPr lang="tr-TR" dirty="0"/>
              <a:t>, </a:t>
            </a:r>
            <a:r>
              <a:rPr lang="tr-TR" dirty="0" err="1" smtClean="0"/>
              <a:t>tanılama”dır</a:t>
            </a:r>
            <a:r>
              <a:rPr lang="tr-TR" dirty="0"/>
              <a:t> </a:t>
            </a:r>
            <a:r>
              <a:rPr lang="tr-TR" dirty="0" smtClean="0"/>
              <a:t>(Bayhan</a:t>
            </a:r>
            <a:r>
              <a:rPr lang="tr-TR" dirty="0"/>
              <a:t>, </a:t>
            </a:r>
            <a:r>
              <a:rPr lang="tr-TR" dirty="0" smtClean="0"/>
              <a:t>2014’den </a:t>
            </a:r>
            <a:r>
              <a:rPr lang="tr-TR" dirty="0"/>
              <a:t>akt. </a:t>
            </a:r>
            <a:r>
              <a:rPr lang="en-US" dirty="0" err="1"/>
              <a:t>Bayhan</a:t>
            </a:r>
            <a:r>
              <a:rPr lang="en-US" dirty="0"/>
              <a:t>, 2018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88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Müdahalenin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Engelli bebek ve çocukların gelişimini arttırmak, gelişimsel gecikmelerini </a:t>
            </a:r>
            <a:r>
              <a:rPr lang="tr-TR" dirty="0" smtClean="0"/>
              <a:t>minimize etmek </a:t>
            </a:r>
            <a:r>
              <a:rPr lang="tr-TR" dirty="0"/>
              <a:t>ve çocuğun ilk üç yıldaki anlamlı beyin gelişimini sağlamak </a:t>
            </a:r>
            <a:r>
              <a:rPr lang="tr-TR" dirty="0" smtClean="0"/>
              <a:t>için,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6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Topluma mal olmuş eğitimsel masrafları ve çocukların özel eğitim için okul çağındaki ilgili hizmetlerdeki gereksinimleri minimize etmek ve böylece çocukların doğal çevrede olmasını sağlamak ve parasal yükü azaltmak,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89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Engelli bireylerin potansiyellerini maksimize ederek toplumdaki bağımsızlığı yaşamalarını sağlamak,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28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Özel ihtiyaçları olan bebek ve çocukları olan ailelerin kapasitelerini yükseltmek,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68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Çocukların, özellikle düşük sosyo-ekonomik düzeydekilerin, kırsal kesimdekilerin ve kurum bakımında olanların ihtiyaçlarını karşılayarak tanımlama ve değerlendirme için yurt çapındaki yerel eğitim ajanlarının ve servislerin kapasitelerini yükseltmektir (</a:t>
            </a:r>
            <a:r>
              <a:rPr lang="tr-TR" dirty="0" err="1"/>
              <a:t>IDEA’dan</a:t>
            </a:r>
            <a:r>
              <a:rPr lang="tr-TR" dirty="0"/>
              <a:t> akt. </a:t>
            </a:r>
            <a:r>
              <a:rPr lang="en-US" dirty="0" err="1"/>
              <a:t>Bayhan</a:t>
            </a:r>
            <a:r>
              <a:rPr lang="en-US" dirty="0"/>
              <a:t>, 2018</a:t>
            </a:r>
            <a:r>
              <a:rPr lang="tr-TR" dirty="0" smtClean="0"/>
              <a:t>).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834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</TotalTime>
  <Words>422</Words>
  <Application>Microsoft Office PowerPoint</Application>
  <PresentationFormat>Ekran Gösterisi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Raptiye</vt:lpstr>
      <vt:lpstr>ERKEN MÜDAHALE PROGRAMLARININ AMAÇLARI</vt:lpstr>
      <vt:lpstr>PowerPoint Sunusu</vt:lpstr>
      <vt:lpstr>PowerPoint Sunusu</vt:lpstr>
      <vt:lpstr>PowerPoint Sunusu</vt:lpstr>
      <vt:lpstr>Erken Müdahalenin Amaçları</vt:lpstr>
      <vt:lpstr>PowerPoint Sunusu</vt:lpstr>
      <vt:lpstr>PowerPoint Sunusu</vt:lpstr>
      <vt:lpstr>PowerPoint Sunusu</vt:lpstr>
      <vt:lpstr>PowerPoint Sunusu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müdahale ile ilgili tanım ve kavramlar</dc:title>
  <dc:creator>AYÇA</dc:creator>
  <cp:lastModifiedBy>Ayçin Köycekaş</cp:lastModifiedBy>
  <cp:revision>9</cp:revision>
  <dcterms:created xsi:type="dcterms:W3CDTF">2021-04-10T13:29:01Z</dcterms:created>
  <dcterms:modified xsi:type="dcterms:W3CDTF">2021-04-15T03:54:45Z</dcterms:modified>
</cp:coreProperties>
</file>