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62" r:id="rId4"/>
    <p:sldId id="259" r:id="rId5"/>
    <p:sldId id="260" r:id="rId6"/>
    <p:sldId id="263" r:id="rId7"/>
    <p:sldId id="264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02AA0-1682-4F42-B7FB-5C79B2C6F47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C425-6C63-4188-A1A0-2DD6070670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8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7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80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8208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63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65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76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6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9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0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1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162757" y="2675467"/>
            <a:ext cx="9877777" cy="3705861"/>
          </a:xfrm>
        </p:spPr>
        <p:txBody>
          <a:bodyPr/>
          <a:lstStyle/>
          <a:p>
            <a:r>
              <a:rPr lang="tr-TR" b="1" dirty="0"/>
              <a:t>Etkenlik, bir kuruluşun üretim süreci sırasında üretim kaynaklarından (faktörleri) hangi düzeyde yararlandığını gösteren orandır.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Etkenlik, </a:t>
            </a:r>
            <a:r>
              <a:rPr lang="tr-TR" b="1" dirty="0">
                <a:solidFill>
                  <a:srgbClr val="FF0000"/>
                </a:solidFill>
              </a:rPr>
              <a:t>İŞİN DOĞRU </a:t>
            </a:r>
            <a:r>
              <a:rPr lang="tr-TR" b="1" dirty="0"/>
              <a:t>yapılmasıdır.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Eskişehir Çevre ve Şehircilik İl Müdürlüğü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527381" y="332656"/>
            <a:ext cx="10972800" cy="1252728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ETKENLİK </a:t>
            </a:r>
          </a:p>
        </p:txBody>
      </p:sp>
    </p:spTree>
    <p:extLst>
      <p:ext uri="{BB962C8B-B14F-4D97-AF65-F5344CB8AC3E}">
        <p14:creationId xmlns:p14="http://schemas.microsoft.com/office/powerpoint/2010/main" val="2043055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98931" y="2517913"/>
            <a:ext cx="9877777" cy="3591339"/>
          </a:xfrm>
        </p:spPr>
        <p:txBody>
          <a:bodyPr/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 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Etkenlik =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Eskişehir Çevre ve Şehircilik İl Müdürlüğü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527381" y="332656"/>
            <a:ext cx="10972800" cy="1252728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ETKENLİK 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3599723" y="5013176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Beklenen (Standart) Girdi Kullanımı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4127782" y="5382508"/>
            <a:ext cx="4656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Gerçekleşen Girdi Kullanımı</a:t>
            </a:r>
            <a:endParaRPr lang="tr-TR" dirty="0">
              <a:solidFill>
                <a:srgbClr val="FF0000"/>
              </a:solidFill>
            </a:endParaRPr>
          </a:p>
        </p:txBody>
      </p:sp>
      <p:cxnSp>
        <p:nvCxnSpPr>
          <p:cNvPr id="9" name="Düz Bağlayıcı 8"/>
          <p:cNvCxnSpPr/>
          <p:nvPr/>
        </p:nvCxnSpPr>
        <p:spPr>
          <a:xfrm>
            <a:off x="3599723" y="5382508"/>
            <a:ext cx="5472608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57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103446" y="2708920"/>
            <a:ext cx="9877777" cy="3672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İşin yapılması için standart süre: 3 saat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Gerçekleşen süre: 4 saat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Etkenlik = 3/4 = 0,75 </a:t>
            </a:r>
          </a:p>
          <a:p>
            <a:pPr marL="0" indent="0">
              <a:buNone/>
            </a:pPr>
            <a:r>
              <a:rPr lang="tr-TR" b="1" dirty="0"/>
              <a:t>İş, standarda göre yaklaşık % 33 daha fazla işgücü zamanı harcanarak yapılıyor demektir. 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Girdi bir makine olsaydı, makine % 75 etkenlikle kullanılıyor olacaktı.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Eskişehir Çevre ve Şehircilik İl Müdürlüğü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ETKENLİK (ÖRNEK)</a:t>
            </a:r>
          </a:p>
        </p:txBody>
      </p:sp>
    </p:spTree>
    <p:extLst>
      <p:ext uri="{BB962C8B-B14F-4D97-AF65-F5344CB8AC3E}">
        <p14:creationId xmlns:p14="http://schemas.microsoft.com/office/powerpoint/2010/main" val="2241665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157112" y="2564904"/>
            <a:ext cx="9877777" cy="3450696"/>
          </a:xfrm>
        </p:spPr>
        <p:txBody>
          <a:bodyPr>
            <a:normAutofit/>
          </a:bodyPr>
          <a:lstStyle/>
          <a:p>
            <a:r>
              <a:rPr lang="tr-TR" b="1" dirty="0"/>
              <a:t>Etkililik, bir kuruluşun daha önceden belirlenmiş olan amaçlarına ne düzeyde ulaştığını gösteren orandır.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Etkililik, </a:t>
            </a:r>
            <a:r>
              <a:rPr lang="tr-TR" b="1" dirty="0">
                <a:solidFill>
                  <a:srgbClr val="FF0000"/>
                </a:solidFill>
              </a:rPr>
              <a:t>DOĞRU İŞİN </a:t>
            </a:r>
            <a:r>
              <a:rPr lang="tr-TR" b="1" dirty="0"/>
              <a:t>yapılmasıdır. 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 Etkililik = 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Eskişehir Çevre ve Şehircilik İl Müdürlüğü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ETKİLİLİK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407701" y="4859868"/>
            <a:ext cx="2688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Gerçekleşen Çıktı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3599723" y="5301208"/>
            <a:ext cx="2688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Planlanan Çıktı</a:t>
            </a:r>
          </a:p>
        </p:txBody>
      </p:sp>
      <p:cxnSp>
        <p:nvCxnSpPr>
          <p:cNvPr id="8" name="Düz Bağlayıcı 7"/>
          <p:cNvCxnSpPr/>
          <p:nvPr/>
        </p:nvCxnSpPr>
        <p:spPr>
          <a:xfrm>
            <a:off x="3407701" y="5301208"/>
            <a:ext cx="26882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821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157112" y="2564904"/>
            <a:ext cx="9877777" cy="3450696"/>
          </a:xfrm>
        </p:spPr>
        <p:txBody>
          <a:bodyPr>
            <a:normAutofit/>
          </a:bodyPr>
          <a:lstStyle/>
          <a:p>
            <a:r>
              <a:rPr lang="tr-TR" b="1" dirty="0"/>
              <a:t>Etkililik, bir kuruluşun daha önceden belirlenmiş olan amaçlarına ne düzeyde ulaştığını gösteren orandır.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Etkililik, </a:t>
            </a:r>
            <a:r>
              <a:rPr lang="tr-TR" b="1" dirty="0">
                <a:solidFill>
                  <a:srgbClr val="FF0000"/>
                </a:solidFill>
              </a:rPr>
              <a:t>DOĞRU İŞİN </a:t>
            </a:r>
            <a:r>
              <a:rPr lang="tr-TR" b="1" dirty="0"/>
              <a:t>yapılmasıdır. 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b="1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Eskişehir Çevre ve Şehircilik İl Müdürlüğü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ETKİLİLİK</a:t>
            </a:r>
          </a:p>
        </p:txBody>
      </p:sp>
    </p:spTree>
    <p:extLst>
      <p:ext uri="{BB962C8B-B14F-4D97-AF65-F5344CB8AC3E}">
        <p14:creationId xmlns:p14="http://schemas.microsoft.com/office/powerpoint/2010/main" val="3974308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157112" y="2564904"/>
            <a:ext cx="9877777" cy="3450696"/>
          </a:xfrm>
        </p:spPr>
        <p:txBody>
          <a:bodyPr>
            <a:normAutofit/>
          </a:bodyPr>
          <a:lstStyle/>
          <a:p>
            <a:endParaRPr lang="tr-TR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 Etkililik = 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Eskişehir Çevre ve Şehircilik İl Müdürlüğü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ETKİLİLİK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407701" y="4859868"/>
            <a:ext cx="2688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Gerçekleşen Çıktı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3599723" y="5301208"/>
            <a:ext cx="2688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Planlanan Çıktı</a:t>
            </a:r>
          </a:p>
        </p:txBody>
      </p:sp>
      <p:cxnSp>
        <p:nvCxnSpPr>
          <p:cNvPr id="8" name="Düz Bağlayıcı 7"/>
          <p:cNvCxnSpPr/>
          <p:nvPr/>
        </p:nvCxnSpPr>
        <p:spPr>
          <a:xfrm>
            <a:off x="3407701" y="5301208"/>
            <a:ext cx="26882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638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162757" y="2675468"/>
            <a:ext cx="9877777" cy="30577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Kontrol edilen inşaat miktarı: 9.000 m</a:t>
            </a:r>
            <a:r>
              <a:rPr lang="tr-TR" b="1" baseline="30000" dirty="0"/>
              <a:t>2</a:t>
            </a:r>
            <a:r>
              <a:rPr lang="tr-TR" b="1" dirty="0"/>
              <a:t>/yıl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Planlanan miktar : 10.000 m</a:t>
            </a:r>
            <a:r>
              <a:rPr lang="tr-TR" b="1" baseline="30000" dirty="0"/>
              <a:t>2</a:t>
            </a:r>
            <a:r>
              <a:rPr lang="tr-TR" b="1" dirty="0"/>
              <a:t>/yıl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Etkililik = 9.000 / 10.000 = 0,90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Etkililik, söz konusu yıl için; % 90 olarak gerçekleşmiş demektir.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Eskişehir Çevre ve Şehircilik İl Müdürlüğü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ETKİLİLİK (ÖRNEK)</a:t>
            </a:r>
          </a:p>
        </p:txBody>
      </p:sp>
    </p:spTree>
    <p:extLst>
      <p:ext uri="{BB962C8B-B14F-4D97-AF65-F5344CB8AC3E}">
        <p14:creationId xmlns:p14="http://schemas.microsoft.com/office/powerpoint/2010/main" val="1488053266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231</Words>
  <Application>Microsoft Office PowerPoint</Application>
  <PresentationFormat>Geniş ekran</PresentationFormat>
  <Paragraphs>60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Garamond</vt:lpstr>
      <vt:lpstr>Geçmişe bakış</vt:lpstr>
      <vt:lpstr>İşletme Yönetimi</vt:lpstr>
      <vt:lpstr>ETKENLİK </vt:lpstr>
      <vt:lpstr>ETKENLİK </vt:lpstr>
      <vt:lpstr>ETKENLİK (ÖRNEK)</vt:lpstr>
      <vt:lpstr>ETKİLİLİK</vt:lpstr>
      <vt:lpstr>ETKİLİLİK</vt:lpstr>
      <vt:lpstr>ETKİLİLİK</vt:lpstr>
      <vt:lpstr>ETKİLİLİK (ÖRNEK)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8</cp:revision>
  <dcterms:created xsi:type="dcterms:W3CDTF">2017-10-29T12:36:35Z</dcterms:created>
  <dcterms:modified xsi:type="dcterms:W3CDTF">2018-03-04T12:11:24Z</dcterms:modified>
</cp:coreProperties>
</file>