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310" r:id="rId3"/>
    <p:sldId id="311" r:id="rId4"/>
    <p:sldId id="312" r:id="rId5"/>
    <p:sldId id="313" r:id="rId6"/>
    <p:sldId id="314" r:id="rId7"/>
    <p:sldId id="315" r:id="rId8"/>
    <p:sldId id="316" r:id="rId9"/>
    <p:sldId id="317" r:id="rId10"/>
    <p:sldId id="300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3" autoAdjust="0"/>
    <p:restoredTop sz="94660"/>
  </p:normalViewPr>
  <p:slideViewPr>
    <p:cSldViewPr snapToGrid="0">
      <p:cViewPr varScale="1">
        <p:scale>
          <a:sx n="86" d="100"/>
          <a:sy n="86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Relationship Id="rId27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9CB99F-ABC4-48A2-AF43-4E0532DA682D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67FA6-F24F-4229-A7B0-BC8F25346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1837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207008" y="3345366"/>
            <a:ext cx="9861429" cy="1001781"/>
          </a:xfrm>
        </p:spPr>
        <p:txBody>
          <a:bodyPr>
            <a:normAutofit/>
          </a:bodyPr>
          <a:lstStyle/>
          <a:p>
            <a:r>
              <a:rPr lang="tr-TR" dirty="0" err="1"/>
              <a:t>Transistörler</a:t>
            </a:r>
            <a:r>
              <a:rPr lang="tr-TR" dirty="0"/>
              <a:t> (katalog incelemesi ve uygulaması)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207007" y="4347147"/>
            <a:ext cx="9861429" cy="771763"/>
          </a:xfrm>
        </p:spPr>
        <p:txBody>
          <a:bodyPr/>
          <a:lstStyle/>
          <a:p>
            <a:r>
              <a:rPr lang="tr-TR" dirty="0"/>
              <a:t>NET 115- Temel </a:t>
            </a:r>
            <a:r>
              <a:rPr lang="tr-TR" dirty="0" smtClean="0"/>
              <a:t>Elektronik</a:t>
            </a:r>
          </a:p>
          <a:p>
            <a:r>
              <a:rPr lang="tr-TR" dirty="0" err="1" smtClean="0"/>
              <a:t>Ö</a:t>
            </a:r>
            <a:r>
              <a:rPr lang="tr-TR" cap="none" dirty="0" err="1" smtClean="0"/>
              <a:t>ğr</a:t>
            </a:r>
            <a:r>
              <a:rPr lang="tr-TR" dirty="0"/>
              <a:t>. G</a:t>
            </a:r>
            <a:r>
              <a:rPr lang="tr-TR" cap="none" dirty="0"/>
              <a:t>ör</a:t>
            </a:r>
            <a:r>
              <a:rPr lang="tr-TR" dirty="0"/>
              <a:t>. </a:t>
            </a:r>
            <a:r>
              <a:rPr lang="tr-TR" dirty="0" smtClean="0"/>
              <a:t>Nuri Furkan koçak</a:t>
            </a:r>
            <a:endParaRPr lang="tr-TR" cap="none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79" y="1845734"/>
            <a:ext cx="10394135" cy="4023360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tr-TR" dirty="0" smtClean="0"/>
              <a:t>Dr</a:t>
            </a:r>
            <a:r>
              <a:rPr lang="tr-TR" dirty="0" smtClean="0"/>
              <a:t>. </a:t>
            </a:r>
            <a:r>
              <a:rPr lang="tr-TR" dirty="0" err="1" smtClean="0"/>
              <a:t>Öğr</a:t>
            </a:r>
            <a:r>
              <a:rPr lang="tr-TR" dirty="0" smtClean="0"/>
              <a:t>. Üyesi Tarık </a:t>
            </a:r>
            <a:r>
              <a:rPr lang="tr-TR" dirty="0" err="1" smtClean="0"/>
              <a:t>Erfidan</a:t>
            </a:r>
            <a:r>
              <a:rPr lang="tr-TR" dirty="0" smtClean="0"/>
              <a:t>, Kocaeli Üniversitesi, Elektrik Mühendisliği, Elektronik Ders Notu, Kocaeli </a:t>
            </a:r>
            <a:r>
              <a:rPr lang="tr-TR" dirty="0" smtClean="0"/>
              <a:t>2012.</a:t>
            </a:r>
          </a:p>
          <a:p>
            <a:pPr marL="457200" indent="-457200">
              <a:buAutoNum type="arabicPeriod"/>
            </a:pPr>
            <a:r>
              <a:rPr lang="tr-TR" dirty="0"/>
              <a:t>Temel elektronik-2010, Z. Karacan, Yıldırım Elektronik.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143239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Transistörlerin</a:t>
            </a:r>
            <a:r>
              <a:rPr lang="tr-TR" dirty="0" smtClean="0"/>
              <a:t> katalog incelemesi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924978"/>
            <a:ext cx="10234077" cy="4040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6696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Transistörlerin</a:t>
            </a:r>
            <a:r>
              <a:rPr lang="tr-TR" dirty="0" smtClean="0"/>
              <a:t> uygulaması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79" y="1783965"/>
            <a:ext cx="6233018" cy="4460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7319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Transistörlerin</a:t>
            </a:r>
            <a:r>
              <a:rPr lang="tr-TR" dirty="0" smtClean="0"/>
              <a:t> uygulaması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48872"/>
            <a:ext cx="6953250" cy="4429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8317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Transistörlerin</a:t>
            </a:r>
            <a:r>
              <a:rPr lang="tr-TR" dirty="0" smtClean="0"/>
              <a:t> uygulaması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35769"/>
            <a:ext cx="6084105" cy="4382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1286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Transistörlerin</a:t>
            </a:r>
            <a:r>
              <a:rPr lang="tr-TR" dirty="0" smtClean="0"/>
              <a:t> uygulaması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1884" y="1846341"/>
            <a:ext cx="4221852" cy="4383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1854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Transistörlerin</a:t>
            </a:r>
            <a:r>
              <a:rPr lang="tr-TR" dirty="0" smtClean="0"/>
              <a:t> uygulaması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45177"/>
            <a:ext cx="5493091" cy="4415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7519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Transistörlerin</a:t>
            </a:r>
            <a:r>
              <a:rPr lang="tr-TR" dirty="0" smtClean="0"/>
              <a:t> uygulaması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40532"/>
            <a:ext cx="5676900" cy="444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939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Transistörlerin</a:t>
            </a:r>
            <a:r>
              <a:rPr lang="tr-TR" dirty="0" smtClean="0"/>
              <a:t> uygulaması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25083"/>
            <a:ext cx="5203159" cy="445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4195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2625</TotalTime>
  <Words>67</Words>
  <Application>Microsoft Office PowerPoint</Application>
  <PresentationFormat>Geniş ekran</PresentationFormat>
  <Paragraphs>14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Calibri</vt:lpstr>
      <vt:lpstr>Times New Roman</vt:lpstr>
      <vt:lpstr>temaacik</vt:lpstr>
      <vt:lpstr>Transistörler (katalog incelemesi ve uygulaması)</vt:lpstr>
      <vt:lpstr>Transistörlerin katalog incelemesi</vt:lpstr>
      <vt:lpstr>Transistörlerin uygulaması</vt:lpstr>
      <vt:lpstr>Transistörlerin uygulaması</vt:lpstr>
      <vt:lpstr>Transistörlerin uygulaması</vt:lpstr>
      <vt:lpstr>Transistörlerin uygulaması</vt:lpstr>
      <vt:lpstr>Transistörlerin uygulaması</vt:lpstr>
      <vt:lpstr>Transistörlerin uygulaması</vt:lpstr>
      <vt:lpstr>Transistörlerin uygulaması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Furkan KOÇAK</cp:lastModifiedBy>
  <cp:revision>140</cp:revision>
  <dcterms:created xsi:type="dcterms:W3CDTF">2017-11-13T19:25:20Z</dcterms:created>
  <dcterms:modified xsi:type="dcterms:W3CDTF">2020-01-24T15:08:29Z</dcterms:modified>
</cp:coreProperties>
</file>