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310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0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07008" y="3345366"/>
            <a:ext cx="9861429" cy="1001781"/>
          </a:xfrm>
        </p:spPr>
        <p:txBody>
          <a:bodyPr>
            <a:normAutofit/>
          </a:bodyPr>
          <a:lstStyle/>
          <a:p>
            <a:r>
              <a:rPr lang="tr-TR" dirty="0" err="1"/>
              <a:t>Transistörler</a:t>
            </a:r>
            <a:r>
              <a:rPr lang="tr-TR" dirty="0"/>
              <a:t> (katalog incelemesi ve uygulaması)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07007" y="4347147"/>
            <a:ext cx="9861429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tr-TR" dirty="0" smtClean="0"/>
              <a:t>Dr</a:t>
            </a:r>
            <a:r>
              <a:rPr lang="tr-TR" dirty="0" smtClean="0"/>
              <a:t>. </a:t>
            </a:r>
            <a:r>
              <a:rPr lang="tr-TR" dirty="0" err="1" smtClean="0"/>
              <a:t>Öğr</a:t>
            </a:r>
            <a:r>
              <a:rPr lang="tr-TR" dirty="0" smtClean="0"/>
              <a:t>. Üyesi Tarık </a:t>
            </a:r>
            <a:r>
              <a:rPr lang="tr-TR" dirty="0" err="1" smtClean="0"/>
              <a:t>Erfidan</a:t>
            </a:r>
            <a:r>
              <a:rPr lang="tr-TR" dirty="0" smtClean="0"/>
              <a:t>, Kocaeli Üniversitesi, Elektrik Mühendisliği, Elektronik Ders Notu, Kocaeli </a:t>
            </a:r>
            <a:r>
              <a:rPr lang="tr-TR" dirty="0" smtClean="0"/>
              <a:t>2012.</a:t>
            </a:r>
          </a:p>
          <a:p>
            <a:pPr marL="457200" indent="-457200">
              <a:buAutoNum type="arabicPeriod"/>
            </a:pPr>
            <a:r>
              <a:rPr lang="tr-TR" dirty="0"/>
              <a:t>Temel elektronik-2010, Z. Karacan, Yıldırım Elektronik.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katalog incelemesi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24978"/>
            <a:ext cx="10234077" cy="404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9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uygulaması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783965"/>
            <a:ext cx="6233018" cy="446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1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uygulaması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8872"/>
            <a:ext cx="6953250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31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uygulaması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5769"/>
            <a:ext cx="6084105" cy="438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28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uygulaması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884" y="1846341"/>
            <a:ext cx="4221852" cy="43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85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uygulaması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5177"/>
            <a:ext cx="5493091" cy="441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51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uygulaması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0532"/>
            <a:ext cx="5676900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93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uygulaması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5083"/>
            <a:ext cx="5203159" cy="445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9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2625</TotalTime>
  <Words>67</Words>
  <Application>Microsoft Office PowerPoint</Application>
  <PresentationFormat>Geniş ekran</PresentationFormat>
  <Paragraphs>14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temaacik</vt:lpstr>
      <vt:lpstr>Transistörler (katalog incelemesi ve uygulaması)</vt:lpstr>
      <vt:lpstr>Transistörlerin katalog incelemesi</vt:lpstr>
      <vt:lpstr>Transistörlerin uygulaması</vt:lpstr>
      <vt:lpstr>Transistörlerin uygulaması</vt:lpstr>
      <vt:lpstr>Transistörlerin uygulaması</vt:lpstr>
      <vt:lpstr>Transistörlerin uygulaması</vt:lpstr>
      <vt:lpstr>Transistörlerin uygulaması</vt:lpstr>
      <vt:lpstr>Transistörlerin uygulaması</vt:lpstr>
      <vt:lpstr>Transistörlerin uygulaması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140</cp:revision>
  <dcterms:created xsi:type="dcterms:W3CDTF">2017-11-13T19:25:20Z</dcterms:created>
  <dcterms:modified xsi:type="dcterms:W3CDTF">2020-01-24T15:08:29Z</dcterms:modified>
</cp:coreProperties>
</file>