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6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020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004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74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9993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30213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66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67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79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65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149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89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3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03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462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76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17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36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33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33895" y="557270"/>
            <a:ext cx="4285536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 Muhasebe Eğitimi?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2361" y="1908810"/>
            <a:ext cx="9812809" cy="213438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Klasik eğitim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kapsamında muhasebe eğitiminin daha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sıkıcı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monoton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yorucu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olduğu anlatılmıştır. Bu yüzden de öğrencilerin derse olan ilgileri azalmaktadır. </a:t>
            </a:r>
          </a:p>
          <a:p>
            <a:pPr marL="0" indent="0" algn="just">
              <a:buNone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eğitim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kapsamında yapılan derslerde 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Powerpoint’in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kullanılması öğrencileri daha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heyecanlı, canlı ve neşeli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tutmaktadır. Bu yüzden öğrenciler hiç sıkılmadan, dikkatli ve rahat bir şekilde derse adapte olabilmektedirler.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06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45983" y="404664"/>
            <a:ext cx="7374270" cy="599728"/>
          </a:xfrm>
        </p:spPr>
        <p:txBody>
          <a:bodyPr/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0496" y="1764804"/>
            <a:ext cx="9606709" cy="360412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Bauman, Z.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1991. Modernity and the Holocaust, Cornell University Press, New York.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Lippman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J.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P. A. Wilson.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2007. “The Culpability of Accounting in Perpetuating the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Holocaust”, Accounting History, 12(3), 283-303.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Kogon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1998. The Theory and Practice of Hell: The German Concentration Camps and the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Behind Them, Berkley Books, New York.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Arad, Y., Y.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Gutman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Margaliot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1996. Documents on the Holocaust: Selected Sources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Destruction of the Jews of Germany and Austria, Poland, and the Soviet Union,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Vashem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Jerusalem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tr-TR" sz="18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3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60982" y="513202"/>
            <a:ext cx="2467779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Ticaret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85581" y="1981205"/>
            <a:ext cx="9669590" cy="2844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Ticaret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 ya da tüzel kişilerin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kar/kazanç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amacıyla yapılan alım-satım faaliyeti,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İktisadi malların elden ele geçerek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değiştirmesi,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Parayla temsil edilen bütün malların kendi veya başkası adına nakden veya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hesaben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sürekli olarak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alınıp-satılma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faaliyeti olarak tanımlanabilir.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14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76266" y="502186"/>
            <a:ext cx="3415204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Ticaretin fonksiyonu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2530" y="1844825"/>
            <a:ext cx="9702641" cy="432420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Ticaretin fonksiyonu, fazla üretilen ürünleri ihtiyacı olanlara ulaştırmaktır. Tüketicilerin, ürünleri çoğu zaman doğrudan doğruya üreticilerden satın almaları oldukça zordur. Ürünlerin, tüketicilere ulaştırılmasında dağıtım sisteminden yararlanılır.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478" y="3404212"/>
            <a:ext cx="7256744" cy="1997379"/>
          </a:xfrm>
          <a:prstGeom prst="rect">
            <a:avLst/>
          </a:prstGeom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2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Ticaretin Tarihi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07614" y="2027104"/>
            <a:ext cx="9551625" cy="253387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Para,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Yazı,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gelişmesi,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Tekerlek,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Yelken, ticareti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atağa kaldıran ilk tesirlerdir. 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41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34734" y="524220"/>
            <a:ext cx="2511821" cy="455712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Ticaretin Tarihi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85581" y="2060848"/>
            <a:ext cx="9669590" cy="356877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çapta ticaret, denizci olan Fenikelilerle başladı.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yüzyılda Romalılar ülke dışı ticareti emniyet altına almak için harekete geçtiler.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yüzyıldan itibaren ticarette yenilikler başladı 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(İtalyan kıyı şehirleri, gemilerle ülkelerarası ticaret yapmağa başladılar. İpekyolu, ticaretin can damarı oldu. Bu yol üzerindeki ülkeler zenginleştiler).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yüzyılda büyük keşifler yapıldı 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(Amerika'nın ve </a:t>
            </a:r>
            <a:r>
              <a:rPr lang="tr-T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Ümitburnu'nun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keşfiyle İpekyolu'nun ehemmiyeti kayboldu. Afrika, Hindistan, Amerika ve Avustralya gibi ticari bakımdan el değmemiş bölgeler bulan, gemicilikte ileri giden Avrupa Ülkeleri iyice zenginleştiler).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yüzyılda büyük sömürge imparatorlukları kuruldu 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(Fransa, İngiltere, Portekiz, Hollanda ve İspanya, sömürgeleri altında bulunan bölgelerin her türlü zenginliğini kendi memleketlerine götürdüler. Buralarda ancak kan ve gözyaşı bıraktılar).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49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03380" y="458118"/>
            <a:ext cx="2677074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Ticaretin Tarihi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3379" y="1316812"/>
            <a:ext cx="9658573" cy="3574677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devrimiyle birlikte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hammadde alımı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mamul madde satımı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ticareti gelişti.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Avrupa içinde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karayolları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yapılmağa başlandı.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Himayeci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merkantilizmin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(sömürgeciliğe dayanan ve ekonominin, </a:t>
            </a: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 rezervlerinin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arttırılmasıyla düzeleceğini öngören düşünce biçimi)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karşısına, serbest dolaşım iktisadi doktrini çıkarak ticarette serbest dolaşım savunulmaya başlandı.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Ticaretin gelişmesi, mali işlerle uğraşanlara ve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tacirlere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faydalı oldu.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Burjuva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denen, zengin yeni bir sınıf doğdu.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Avrupa toplumlarında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dengeler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değişti.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ve 19. yüzyıllardaki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buharlı geminin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lokomotifin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telgrafın keşfi, mesafeleri kısalttı. Ticaretteki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ulaşım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zorluklarını büyük ölçüde azalttı.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yüzyılda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petrolün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keşfiyle taşıtlarda ve sanayide kullanılması ve havacılığın gelişmesi ticarette,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dünyanın tek pazar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haline gelmesine sebep oldu</a:t>
            </a:r>
            <a:r>
              <a:rPr lang="tr-TR" sz="2000" dirty="0"/>
              <a:t>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46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27720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Ticaretin Mahiyeti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9480" y="1880250"/>
            <a:ext cx="9735691" cy="3820148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 ihtiyaçları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sınırsız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İnsanlar, bu sınırsız ihtiyaçlarını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ticaret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yoluyla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karşılarlar.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geçen gün artan bu sınırsız ihtiyaçları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ayağımıza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getiren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ticarettir.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üretici ile tüketici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yerde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olmazlar. Mutlaka bir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aracının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bulunması gerekir.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aracılar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(Tacirler)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bunu kar amacı ile yapmaktadırlar. Çünkü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yoksa ticaret de olmayacaktır.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89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600</Words>
  <Application>Microsoft Office PowerPoint</Application>
  <PresentationFormat>Geniş ekran</PresentationFormat>
  <Paragraphs>56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h.t.</vt:lpstr>
      <vt:lpstr>Neden Muhasebe Eğitimi?</vt:lpstr>
      <vt:lpstr>KAYNAKLAR</vt:lpstr>
      <vt:lpstr>Ticaret Nedir?</vt:lpstr>
      <vt:lpstr>Ticaretin fonksiyonu</vt:lpstr>
      <vt:lpstr>Ticaretin Tarihi</vt:lpstr>
      <vt:lpstr>Ticaretin Tarihi</vt:lpstr>
      <vt:lpstr>Ticaretin Tarihi</vt:lpstr>
      <vt:lpstr>Ticaretin Mahiyeti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Muhasebe… Bilanço için mi..? İşletme için mi..?</dc:title>
  <dc:creator>Taşınmaz</dc:creator>
  <cp:lastModifiedBy>Windows Kullanıcısı</cp:lastModifiedBy>
  <cp:revision>7</cp:revision>
  <dcterms:created xsi:type="dcterms:W3CDTF">2020-02-26T08:49:18Z</dcterms:created>
  <dcterms:modified xsi:type="dcterms:W3CDTF">2020-02-29T13:25:53Z</dcterms:modified>
</cp:coreProperties>
</file>