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4" r:id="rId6"/>
    <p:sldId id="262" r:id="rId7"/>
    <p:sldId id="265"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1968-1989 YILLARI ARASINDA POLONYA EDEBİYATI</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Bu yıllar arasında Polonya toplumsal yaşamında önemli gelişmeler yer alır. Sovyetler Birliği’nin bir parçası olan ülke, kendi bağımsızlığını yeniden elde etme adına önemli adımlar atar. Leh </a:t>
            </a:r>
            <a:r>
              <a:rPr lang="tr-TR" dirty="0" err="1" smtClean="0"/>
              <a:t>Wa</a:t>
            </a:r>
            <a:r>
              <a:rPr lang="pl-PL" dirty="0" smtClean="0"/>
              <a:t>łę</a:t>
            </a:r>
            <a:r>
              <a:rPr lang="tr-TR" dirty="0" err="1" smtClean="0"/>
              <a:t>sa</a:t>
            </a:r>
            <a:r>
              <a:rPr lang="tr-TR" dirty="0" smtClean="0"/>
              <a:t> önderliğinde işçilerin başlattığı </a:t>
            </a:r>
            <a:r>
              <a:rPr lang="tr-TR" dirty="0" err="1" smtClean="0"/>
              <a:t>Solidarite</a:t>
            </a:r>
            <a:r>
              <a:rPr lang="tr-TR" dirty="0" smtClean="0"/>
              <a:t> adı verilen dayanışma hareketleri sonucu 1989 yılında Polonya, Sovyetler Birliğinden ayrılarak ve adını yeniden Polonya Cumhuriyeti olarak değiştirerek kendi bağımsızlığına kavuşur. Politik yönden oldukça hareketli geçen bu yılların yansımaları edebiyat alanında da karşılığını bulur. </a:t>
            </a:r>
          </a:p>
          <a:p>
            <a:r>
              <a:rPr lang="tr-TR" dirty="0" smtClean="0"/>
              <a:t>Bu yıllarda döneme yön veren üç şiir hareketi vardır: «Yeni Dalga Şiiri, </a:t>
            </a:r>
            <a:r>
              <a:rPr lang="tr-TR" dirty="0" err="1" smtClean="0"/>
              <a:t>Solidarite</a:t>
            </a:r>
            <a:r>
              <a:rPr lang="tr-TR" dirty="0" smtClean="0"/>
              <a:t> şiiri ve Dinsel şiir.»</a:t>
            </a:r>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Yeni Dalga Şiiri</a:t>
            </a:r>
            <a:endParaRPr lang="tr-TR" b="1" dirty="0"/>
          </a:p>
        </p:txBody>
      </p:sp>
      <p:sp>
        <p:nvSpPr>
          <p:cNvPr id="3" name="İçerik Yer Tutucusu 2"/>
          <p:cNvSpPr>
            <a:spLocks noGrp="1"/>
          </p:cNvSpPr>
          <p:nvPr>
            <p:ph idx="1"/>
          </p:nvPr>
        </p:nvSpPr>
        <p:spPr/>
        <p:txBody>
          <a:bodyPr>
            <a:normAutofit fontScale="85000" lnSpcReduction="20000"/>
          </a:bodyPr>
          <a:lstStyle/>
          <a:p>
            <a:r>
              <a:rPr lang="tr-TR" dirty="0" smtClean="0"/>
              <a:t>Dünyadaki 68 kuşağı kavramının Polonya’daki yansımalarıyla oluşan, genç şairlerin yarattıkları şiir akımıdır. Partinin ortaya koyduğu yapay gerçeklik karşısında daha çok özgürlük ve sahtelikten uzak aktüel gerçekliği talep eden bir yaklaşımları vardır. </a:t>
            </a:r>
          </a:p>
          <a:p>
            <a:r>
              <a:rPr lang="tr-TR" dirty="0" smtClean="0"/>
              <a:t>Kendi içinde «</a:t>
            </a:r>
            <a:r>
              <a:rPr lang="tr-TR" dirty="0" err="1" smtClean="0"/>
              <a:t>pr</a:t>
            </a:r>
            <a:r>
              <a:rPr lang="pl-PL" dirty="0" smtClean="0"/>
              <a:t>ó</a:t>
            </a:r>
            <a:r>
              <a:rPr lang="tr-TR" dirty="0" err="1" smtClean="0"/>
              <a:t>by</a:t>
            </a:r>
            <a:r>
              <a:rPr lang="tr-TR" dirty="0" smtClean="0"/>
              <a:t>» ve «</a:t>
            </a:r>
            <a:r>
              <a:rPr lang="tr-TR" dirty="0" err="1" smtClean="0"/>
              <a:t>teraz</a:t>
            </a:r>
            <a:r>
              <a:rPr lang="tr-TR" dirty="0" smtClean="0"/>
              <a:t>» olarak iki farklı ekole ayrışır.</a:t>
            </a:r>
          </a:p>
          <a:p>
            <a:r>
              <a:rPr lang="tr-TR" dirty="0" err="1" smtClean="0"/>
              <a:t>Poznańlı</a:t>
            </a:r>
            <a:r>
              <a:rPr lang="tr-TR" dirty="0" smtClean="0"/>
              <a:t> şairlerin oluşturduğu </a:t>
            </a:r>
            <a:r>
              <a:rPr lang="tr-TR" dirty="0" err="1"/>
              <a:t>pr</a:t>
            </a:r>
            <a:r>
              <a:rPr lang="pl-PL" dirty="0"/>
              <a:t>ó</a:t>
            </a:r>
            <a:r>
              <a:rPr lang="tr-TR" dirty="0" err="1" smtClean="0"/>
              <a:t>by</a:t>
            </a:r>
            <a:r>
              <a:rPr lang="tr-TR" dirty="0" smtClean="0"/>
              <a:t> ekolü dilsel denemeleriyle ön plana çıkar.</a:t>
            </a:r>
          </a:p>
          <a:p>
            <a:r>
              <a:rPr lang="tr-TR" dirty="0" err="1" smtClean="0"/>
              <a:t>Krakovlu</a:t>
            </a:r>
            <a:r>
              <a:rPr lang="tr-TR" dirty="0" smtClean="0"/>
              <a:t> şairlerin oluşturduğu </a:t>
            </a:r>
            <a:r>
              <a:rPr lang="tr-TR" dirty="0" err="1" smtClean="0"/>
              <a:t>teraz</a:t>
            </a:r>
            <a:r>
              <a:rPr lang="tr-TR" dirty="0" smtClean="0"/>
              <a:t> ekolü ise doğrudan konuşma anlayışıyla hareket ederek dilsel deneyimlerin aksine içeriğe önem verir.</a:t>
            </a:r>
          </a:p>
        </p:txBody>
      </p:sp>
    </p:spTree>
    <p:extLst>
      <p:ext uri="{BB962C8B-B14F-4D97-AF65-F5344CB8AC3E}">
        <p14:creationId xmlns:p14="http://schemas.microsoft.com/office/powerpoint/2010/main" val="1062460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Stanis</a:t>
            </a:r>
            <a:r>
              <a:rPr lang="pl-PL" b="1" dirty="0" smtClean="0"/>
              <a:t>ław Barańczak</a:t>
            </a:r>
            <a:endParaRPr lang="tr-TR" b="1" dirty="0"/>
          </a:p>
        </p:txBody>
      </p:sp>
      <p:sp>
        <p:nvSpPr>
          <p:cNvPr id="3" name="İçerik Yer Tutucusu 2"/>
          <p:cNvSpPr>
            <a:spLocks noGrp="1"/>
          </p:cNvSpPr>
          <p:nvPr>
            <p:ph idx="1"/>
          </p:nvPr>
        </p:nvSpPr>
        <p:spPr/>
        <p:txBody>
          <a:bodyPr>
            <a:normAutofit/>
          </a:bodyPr>
          <a:lstStyle/>
          <a:p>
            <a:r>
              <a:rPr lang="tr-TR" dirty="0" smtClean="0"/>
              <a:t>Pr</a:t>
            </a:r>
            <a:r>
              <a:rPr lang="pl-PL" dirty="0" smtClean="0"/>
              <a:t>óby</a:t>
            </a:r>
            <a:r>
              <a:rPr lang="tr-TR" dirty="0" smtClean="0"/>
              <a:t> ekolünün en önemli temsilcisidir.</a:t>
            </a:r>
          </a:p>
          <a:p>
            <a:r>
              <a:rPr lang="tr-TR" dirty="0" smtClean="0"/>
              <a:t>Dilsel denemeleriyle ön plana çıkar. Şiirleri etik, politik ve edebi değer taşır.</a:t>
            </a:r>
          </a:p>
          <a:p>
            <a:r>
              <a:rPr lang="tr-TR" i="1" dirty="0" err="1"/>
              <a:t>Dziennik</a:t>
            </a:r>
            <a:r>
              <a:rPr lang="tr-TR" i="1" dirty="0"/>
              <a:t> </a:t>
            </a:r>
            <a:r>
              <a:rPr lang="tr-TR" i="1" dirty="0" err="1" smtClean="0"/>
              <a:t>poranny</a:t>
            </a:r>
            <a:r>
              <a:rPr lang="tr-TR" i="1" dirty="0" smtClean="0"/>
              <a:t> </a:t>
            </a:r>
            <a:r>
              <a:rPr lang="tr-TR" dirty="0" smtClean="0"/>
              <a:t>şiir kitabı dilsel yaklaşımlarını belirgin olarak yansıttığı şiirleriyle doludur.</a:t>
            </a:r>
          </a:p>
          <a:p>
            <a:endParaRPr lang="tr-TR" dirty="0" smtClean="0"/>
          </a:p>
        </p:txBody>
      </p:sp>
    </p:spTree>
    <p:extLst>
      <p:ext uri="{BB962C8B-B14F-4D97-AF65-F5344CB8AC3E}">
        <p14:creationId xmlns:p14="http://schemas.microsoft.com/office/powerpoint/2010/main" val="1225841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r>
              <a:rPr lang="tr-TR" b="1" i="1" dirty="0" err="1"/>
              <a:t>Plakat</a:t>
            </a:r>
            <a:endParaRPr lang="tr-TR" dirty="0"/>
          </a:p>
          <a:p>
            <a:r>
              <a:rPr lang="tr-TR" i="1" dirty="0"/>
              <a:t>Z </a:t>
            </a:r>
            <a:r>
              <a:rPr lang="tr-TR" i="1" dirty="0" err="1"/>
              <a:t>głową</a:t>
            </a:r>
            <a:endParaRPr lang="tr-TR" dirty="0"/>
          </a:p>
          <a:p>
            <a:r>
              <a:rPr lang="tr-TR" i="1" dirty="0" err="1"/>
              <a:t>lekko</a:t>
            </a:r>
            <a:r>
              <a:rPr lang="tr-TR" i="1" dirty="0"/>
              <a:t> </a:t>
            </a:r>
            <a:r>
              <a:rPr lang="tr-TR" i="1" dirty="0" err="1"/>
              <a:t>wzniesioną</a:t>
            </a:r>
            <a:r>
              <a:rPr lang="tr-TR" i="1" dirty="0"/>
              <a:t>, ze </a:t>
            </a:r>
            <a:r>
              <a:rPr lang="tr-TR" i="1" dirty="0" err="1"/>
              <a:t>szczerym</a:t>
            </a:r>
            <a:r>
              <a:rPr lang="tr-TR" i="1" dirty="0"/>
              <a:t> </a:t>
            </a:r>
            <a:r>
              <a:rPr lang="tr-TR" i="1" dirty="0" err="1"/>
              <a:t>spojrzeniem</a:t>
            </a:r>
            <a:r>
              <a:rPr lang="tr-TR" i="1" dirty="0"/>
              <a:t> </a:t>
            </a:r>
            <a:r>
              <a:rPr lang="tr-TR" i="1" dirty="0" err="1"/>
              <a:t>utkwionym</a:t>
            </a:r>
            <a:endParaRPr lang="tr-TR" dirty="0"/>
          </a:p>
          <a:p>
            <a:r>
              <a:rPr lang="tr-TR" i="1" dirty="0"/>
              <a:t>w </a:t>
            </a:r>
            <a:r>
              <a:rPr lang="tr-TR" i="1" dirty="0" err="1"/>
              <a:t>przyszłość</a:t>
            </a:r>
            <a:r>
              <a:rPr lang="tr-TR" i="1" dirty="0"/>
              <a:t>, </a:t>
            </a:r>
            <a:r>
              <a:rPr lang="tr-TR" i="1" dirty="0" err="1"/>
              <a:t>która</a:t>
            </a:r>
            <a:r>
              <a:rPr lang="tr-TR" i="1" dirty="0"/>
              <a:t> </a:t>
            </a:r>
            <a:r>
              <a:rPr lang="tr-TR" i="1" dirty="0" err="1"/>
              <a:t>znajduje</a:t>
            </a:r>
            <a:r>
              <a:rPr lang="tr-TR" i="1" dirty="0"/>
              <a:t> </a:t>
            </a:r>
            <a:r>
              <a:rPr lang="tr-TR" i="1" dirty="0" err="1"/>
              <a:t>się</a:t>
            </a:r>
            <a:r>
              <a:rPr lang="tr-TR" i="1" dirty="0"/>
              <a:t> (</a:t>
            </a:r>
            <a:r>
              <a:rPr lang="tr-TR" i="1" dirty="0" err="1"/>
              <a:t>jak</a:t>
            </a:r>
            <a:r>
              <a:rPr lang="tr-TR" i="1" dirty="0"/>
              <a:t> </a:t>
            </a:r>
            <a:r>
              <a:rPr lang="tr-TR" i="1" dirty="0" err="1"/>
              <a:t>powszechnie</a:t>
            </a:r>
            <a:endParaRPr lang="tr-TR" dirty="0"/>
          </a:p>
          <a:p>
            <a:r>
              <a:rPr lang="tr-TR" i="1" dirty="0" err="1"/>
              <a:t>wiadomo</a:t>
            </a:r>
            <a:r>
              <a:rPr lang="tr-TR" i="1" dirty="0"/>
              <a:t>)</a:t>
            </a:r>
            <a:endParaRPr lang="tr-TR" dirty="0"/>
          </a:p>
          <a:p>
            <a:r>
              <a:rPr lang="tr-TR" i="1" dirty="0" err="1"/>
              <a:t>zawsze</a:t>
            </a:r>
            <a:r>
              <a:rPr lang="tr-TR" i="1" dirty="0"/>
              <a:t> o </a:t>
            </a:r>
            <a:r>
              <a:rPr lang="tr-TR" i="1" dirty="0" err="1"/>
              <a:t>stopień</a:t>
            </a:r>
            <a:r>
              <a:rPr lang="tr-TR" i="1" dirty="0"/>
              <a:t> </a:t>
            </a:r>
            <a:r>
              <a:rPr lang="tr-TR" i="1" dirty="0" err="1"/>
              <a:t>wyżej</a:t>
            </a:r>
            <a:r>
              <a:rPr lang="tr-TR" i="1" dirty="0"/>
              <a:t> </a:t>
            </a:r>
            <a:r>
              <a:rPr lang="tr-TR" i="1" dirty="0" err="1"/>
              <a:t>na</a:t>
            </a:r>
            <a:r>
              <a:rPr lang="tr-TR" i="1" dirty="0"/>
              <a:t> </a:t>
            </a:r>
            <a:r>
              <a:rPr lang="tr-TR" i="1" dirty="0" err="1"/>
              <a:t>ruchomych</a:t>
            </a:r>
            <a:r>
              <a:rPr lang="tr-TR" i="1" dirty="0"/>
              <a:t> </a:t>
            </a:r>
            <a:r>
              <a:rPr lang="tr-TR" i="1" dirty="0" err="1"/>
              <a:t>schodach</a:t>
            </a:r>
            <a:r>
              <a:rPr lang="tr-TR" i="1" dirty="0"/>
              <a:t> </a:t>
            </a:r>
            <a:r>
              <a:rPr lang="tr-TR" i="1" dirty="0" err="1"/>
              <a:t>postępu</a:t>
            </a:r>
            <a:r>
              <a:rPr lang="tr-TR" i="1" dirty="0"/>
              <a:t>,</a:t>
            </a:r>
            <a:endParaRPr lang="tr-TR" dirty="0"/>
          </a:p>
          <a:p>
            <a:r>
              <a:rPr lang="tr-TR" i="1" dirty="0"/>
              <a:t>a </a:t>
            </a:r>
            <a:r>
              <a:rPr lang="tr-TR" i="1" dirty="0" err="1"/>
              <a:t>jej</a:t>
            </a:r>
            <a:r>
              <a:rPr lang="tr-TR" i="1" dirty="0"/>
              <a:t> </a:t>
            </a:r>
            <a:r>
              <a:rPr lang="tr-TR" i="1" dirty="0" err="1"/>
              <a:t>świetlaność</a:t>
            </a:r>
            <a:r>
              <a:rPr lang="tr-TR" i="1" dirty="0"/>
              <a:t> </a:t>
            </a:r>
            <a:r>
              <a:rPr lang="tr-TR" i="1" dirty="0" err="1"/>
              <a:t>razi</a:t>
            </a:r>
            <a:r>
              <a:rPr lang="tr-TR" i="1" dirty="0"/>
              <a:t> </a:t>
            </a:r>
            <a:r>
              <a:rPr lang="tr-TR" i="1" dirty="0" err="1"/>
              <a:t>tylko</a:t>
            </a:r>
            <a:r>
              <a:rPr lang="tr-TR" i="1" dirty="0"/>
              <a:t> </a:t>
            </a:r>
            <a:r>
              <a:rPr lang="tr-TR" i="1" dirty="0" err="1"/>
              <a:t>skryte</a:t>
            </a:r>
            <a:endParaRPr lang="tr-TR" dirty="0"/>
          </a:p>
          <a:p>
            <a:r>
              <a:rPr lang="tr-TR" i="1" dirty="0" err="1"/>
              <a:t>za</a:t>
            </a:r>
            <a:r>
              <a:rPr lang="tr-TR" i="1" dirty="0"/>
              <a:t> </a:t>
            </a:r>
            <a:r>
              <a:rPr lang="tr-TR" i="1" dirty="0" err="1"/>
              <a:t>szkłami</a:t>
            </a:r>
            <a:r>
              <a:rPr lang="tr-TR" i="1" dirty="0"/>
              <a:t>,</a:t>
            </a:r>
            <a:endParaRPr lang="tr-TR" dirty="0"/>
          </a:p>
          <a:p>
            <a:r>
              <a:rPr lang="tr-TR" i="1" dirty="0" err="1"/>
              <a:t>przekrwione</a:t>
            </a:r>
            <a:r>
              <a:rPr lang="tr-TR" i="1" dirty="0"/>
              <a:t> </a:t>
            </a:r>
            <a:r>
              <a:rPr lang="tr-TR" i="1" dirty="0" err="1"/>
              <a:t>oczy</a:t>
            </a:r>
            <a:r>
              <a:rPr lang="tr-TR" i="1" dirty="0"/>
              <a:t> </a:t>
            </a:r>
            <a:r>
              <a:rPr lang="tr-TR" i="1" dirty="0" err="1"/>
              <a:t>krótkowidzów</a:t>
            </a:r>
            <a:r>
              <a:rPr lang="tr-TR" i="1" dirty="0"/>
              <a:t> (</a:t>
            </a:r>
            <a:r>
              <a:rPr lang="tr-TR" i="1" dirty="0" err="1"/>
              <a:t>sami</a:t>
            </a:r>
            <a:r>
              <a:rPr lang="tr-TR" i="1" dirty="0"/>
              <a:t> </a:t>
            </a:r>
            <a:r>
              <a:rPr lang="tr-TR" i="1" dirty="0" err="1"/>
              <a:t>sobie</a:t>
            </a:r>
            <a:r>
              <a:rPr lang="tr-TR" i="1" dirty="0"/>
              <a:t> </a:t>
            </a:r>
            <a:r>
              <a:rPr lang="tr-TR" i="1" dirty="0" err="1"/>
              <a:t>winni</a:t>
            </a:r>
            <a:r>
              <a:rPr lang="tr-TR" i="1" dirty="0"/>
              <a:t>,</a:t>
            </a:r>
            <a:endParaRPr lang="tr-TR" dirty="0"/>
          </a:p>
          <a:p>
            <a:r>
              <a:rPr lang="tr-TR" i="1" dirty="0" err="1"/>
              <a:t>za</a:t>
            </a:r>
            <a:r>
              <a:rPr lang="tr-TR" i="1" dirty="0"/>
              <a:t> </a:t>
            </a:r>
            <a:r>
              <a:rPr lang="tr-TR" i="1" dirty="0" err="1"/>
              <a:t>dużo</a:t>
            </a:r>
            <a:r>
              <a:rPr lang="tr-TR" i="1" dirty="0"/>
              <a:t> </a:t>
            </a:r>
            <a:r>
              <a:rPr lang="tr-TR" i="1" dirty="0" err="1"/>
              <a:t>czytają</a:t>
            </a:r>
            <a:r>
              <a:rPr lang="tr-TR" i="1" dirty="0"/>
              <a:t> </a:t>
            </a:r>
            <a:r>
              <a:rPr lang="tr-TR" i="1" dirty="0" err="1"/>
              <a:t>po</a:t>
            </a:r>
            <a:r>
              <a:rPr lang="tr-TR" i="1" dirty="0"/>
              <a:t> </a:t>
            </a:r>
            <a:r>
              <a:rPr lang="tr-TR" i="1" dirty="0" err="1"/>
              <a:t>nocach</a:t>
            </a:r>
            <a:r>
              <a:rPr lang="tr-TR" i="1" dirty="0"/>
              <a:t>, </a:t>
            </a:r>
            <a:r>
              <a:rPr lang="tr-TR" i="1" dirty="0" err="1"/>
              <a:t>noc</a:t>
            </a:r>
            <a:endParaRPr lang="tr-TR" dirty="0"/>
          </a:p>
          <a:p>
            <a:r>
              <a:rPr lang="tr-TR" i="1" dirty="0"/>
              <a:t>jest </a:t>
            </a:r>
            <a:r>
              <a:rPr lang="tr-TR" i="1" dirty="0" err="1"/>
              <a:t>po</a:t>
            </a:r>
            <a:r>
              <a:rPr lang="tr-TR" i="1" dirty="0"/>
              <a:t> </a:t>
            </a:r>
            <a:r>
              <a:rPr lang="tr-TR" i="1" dirty="0" err="1"/>
              <a:t>to</a:t>
            </a:r>
            <a:r>
              <a:rPr lang="tr-TR" i="1" dirty="0"/>
              <a:t>, </a:t>
            </a:r>
            <a:r>
              <a:rPr lang="tr-TR" i="1" dirty="0" err="1"/>
              <a:t>żeby</a:t>
            </a:r>
            <a:r>
              <a:rPr lang="tr-TR" i="1" dirty="0"/>
              <a:t> </a:t>
            </a:r>
            <a:r>
              <a:rPr lang="tr-TR" i="1" dirty="0" err="1"/>
              <a:t>spać</a:t>
            </a:r>
            <a:r>
              <a:rPr lang="tr-TR" i="1" dirty="0"/>
              <a:t>);</a:t>
            </a:r>
            <a:endParaRPr lang="tr-TR" dirty="0"/>
          </a:p>
          <a:p>
            <a:r>
              <a:rPr lang="tr-TR" i="1" dirty="0"/>
              <a:t> </a:t>
            </a:r>
            <a:endParaRPr lang="tr-TR" dirty="0"/>
          </a:p>
          <a:p>
            <a:r>
              <a:rPr lang="tr-TR" i="1" dirty="0"/>
              <a:t>z </a:t>
            </a:r>
            <a:r>
              <a:rPr lang="tr-TR" i="1" dirty="0" err="1"/>
              <a:t>głową</a:t>
            </a:r>
            <a:r>
              <a:rPr lang="tr-TR" i="1" dirty="0"/>
              <a:t> </a:t>
            </a:r>
            <a:r>
              <a:rPr lang="tr-TR" i="1" dirty="0" err="1"/>
              <a:t>lekko</a:t>
            </a:r>
            <a:r>
              <a:rPr lang="tr-TR" i="1" dirty="0"/>
              <a:t> </a:t>
            </a:r>
            <a:r>
              <a:rPr lang="tr-TR" i="1" dirty="0" err="1"/>
              <a:t>wzniesioną</a:t>
            </a:r>
            <a:r>
              <a:rPr lang="tr-TR" i="1" dirty="0"/>
              <a:t>, </a:t>
            </a:r>
            <a:r>
              <a:rPr lang="tr-TR" i="1" dirty="0" err="1"/>
              <a:t>więc</a:t>
            </a:r>
            <a:endParaRPr lang="tr-TR" dirty="0"/>
          </a:p>
          <a:p>
            <a:r>
              <a:rPr lang="tr-TR" i="1" dirty="0" err="1"/>
              <a:t>widziany</a:t>
            </a:r>
            <a:r>
              <a:rPr lang="tr-TR" i="1" dirty="0"/>
              <a:t> od </a:t>
            </a:r>
            <a:r>
              <a:rPr lang="tr-TR" i="1" dirty="0" err="1"/>
              <a:t>dołu</a:t>
            </a:r>
            <a:r>
              <a:rPr lang="tr-TR" i="1" dirty="0"/>
              <a:t>,</a:t>
            </a:r>
            <a:endParaRPr lang="tr-TR" dirty="0"/>
          </a:p>
          <a:p>
            <a:r>
              <a:rPr lang="tr-TR" i="1" dirty="0" err="1"/>
              <a:t>potężny</a:t>
            </a:r>
            <a:r>
              <a:rPr lang="tr-TR" i="1" dirty="0"/>
              <a:t>,</a:t>
            </a:r>
            <a:endParaRPr lang="tr-TR" dirty="0"/>
          </a:p>
          <a:p>
            <a:r>
              <a:rPr lang="tr-TR" i="1" dirty="0" err="1"/>
              <a:t>choć</a:t>
            </a:r>
            <a:r>
              <a:rPr lang="tr-TR" i="1" dirty="0"/>
              <a:t> </a:t>
            </a:r>
            <a:r>
              <a:rPr lang="tr-TR" i="1" dirty="0" err="1"/>
              <a:t>streszczony</a:t>
            </a:r>
            <a:r>
              <a:rPr lang="tr-TR" i="1" dirty="0"/>
              <a:t> do </a:t>
            </a:r>
            <a:r>
              <a:rPr lang="tr-TR" i="1" dirty="0" err="1"/>
              <a:t>popiersia</a:t>
            </a:r>
            <a:r>
              <a:rPr lang="tr-TR" i="1" dirty="0"/>
              <a:t> </a:t>
            </a:r>
            <a:r>
              <a:rPr lang="tr-TR" i="1" dirty="0" err="1"/>
              <a:t>przez</a:t>
            </a:r>
            <a:r>
              <a:rPr lang="tr-TR" i="1" dirty="0"/>
              <a:t> </a:t>
            </a:r>
            <a:r>
              <a:rPr lang="tr-TR" i="1" dirty="0" err="1"/>
              <a:t>dolną</a:t>
            </a:r>
            <a:r>
              <a:rPr lang="tr-TR" i="1" dirty="0"/>
              <a:t> </a:t>
            </a:r>
            <a:r>
              <a:rPr lang="tr-TR" i="1" dirty="0" err="1"/>
              <a:t>krawędź</a:t>
            </a:r>
            <a:r>
              <a:rPr lang="tr-TR" i="1" dirty="0"/>
              <a:t> </a:t>
            </a:r>
            <a:r>
              <a:rPr lang="tr-TR" i="1" dirty="0" err="1"/>
              <a:t>papieru</a:t>
            </a:r>
            <a:r>
              <a:rPr lang="tr-TR" i="1" dirty="0"/>
              <a:t>,</a:t>
            </a:r>
            <a:endParaRPr lang="tr-TR" dirty="0"/>
          </a:p>
          <a:p>
            <a:r>
              <a:rPr lang="tr-TR" i="1" dirty="0" err="1"/>
              <a:t>domyślnymi</a:t>
            </a:r>
            <a:r>
              <a:rPr lang="tr-TR" i="1" dirty="0"/>
              <a:t> </a:t>
            </a:r>
            <a:r>
              <a:rPr lang="tr-TR" i="1" dirty="0" err="1"/>
              <a:t>nogami</a:t>
            </a:r>
            <a:r>
              <a:rPr lang="tr-TR" i="1" dirty="0"/>
              <a:t> </a:t>
            </a:r>
            <a:r>
              <a:rPr lang="tr-TR" i="1" dirty="0" err="1"/>
              <a:t>kroczy</a:t>
            </a:r>
            <a:r>
              <a:rPr lang="tr-TR" i="1" dirty="0"/>
              <a:t> </a:t>
            </a:r>
            <a:r>
              <a:rPr lang="tr-TR" i="1" dirty="0" err="1"/>
              <a:t>tylko</a:t>
            </a:r>
            <a:r>
              <a:rPr lang="tr-TR" i="1" dirty="0"/>
              <a:t> </a:t>
            </a:r>
            <a:r>
              <a:rPr lang="tr-TR" i="1" dirty="0" err="1"/>
              <a:t>naprzód</a:t>
            </a:r>
            <a:r>
              <a:rPr lang="tr-TR" i="1" dirty="0"/>
              <a:t>, </a:t>
            </a:r>
            <a:r>
              <a:rPr lang="tr-TR" i="1" dirty="0" err="1"/>
              <a:t>wyższy</a:t>
            </a:r>
            <a:endParaRPr lang="tr-TR" dirty="0"/>
          </a:p>
          <a:p>
            <a:r>
              <a:rPr lang="tr-TR" i="1" dirty="0"/>
              <a:t>o </a:t>
            </a:r>
            <a:r>
              <a:rPr lang="tr-TR" i="1" dirty="0" err="1"/>
              <a:t>głowę</a:t>
            </a:r>
            <a:r>
              <a:rPr lang="tr-TR" i="1" dirty="0"/>
              <a:t> (</a:t>
            </a:r>
            <a:r>
              <a:rPr lang="tr-TR" i="1" dirty="0" err="1"/>
              <a:t>lekko</a:t>
            </a:r>
            <a:r>
              <a:rPr lang="tr-TR" i="1" dirty="0"/>
              <a:t> </a:t>
            </a:r>
            <a:r>
              <a:rPr lang="tr-TR" i="1" dirty="0" err="1"/>
              <a:t>wzniesioną</a:t>
            </a:r>
            <a:r>
              <a:rPr lang="tr-TR" i="1" dirty="0"/>
              <a:t> w </a:t>
            </a:r>
            <a:r>
              <a:rPr lang="tr-TR" i="1" dirty="0" err="1"/>
              <a:t>dodatku</a:t>
            </a:r>
            <a:r>
              <a:rPr lang="tr-TR" i="1" dirty="0"/>
              <a:t>)</a:t>
            </a:r>
            <a:endParaRPr lang="tr-TR" dirty="0"/>
          </a:p>
          <a:p>
            <a:r>
              <a:rPr lang="tr-TR" i="1" dirty="0" err="1"/>
              <a:t>ponad</a:t>
            </a:r>
            <a:r>
              <a:rPr lang="tr-TR" i="1" dirty="0"/>
              <a:t> </a:t>
            </a:r>
            <a:r>
              <a:rPr lang="tr-TR" i="1" dirty="0" err="1"/>
              <a:t>przeciętną</a:t>
            </a:r>
            <a:endParaRPr lang="tr-TR" dirty="0"/>
          </a:p>
          <a:p>
            <a:r>
              <a:rPr lang="tr-TR" i="1" dirty="0" err="1"/>
              <a:t>tłumu</a:t>
            </a:r>
            <a:r>
              <a:rPr lang="tr-TR" i="1" dirty="0"/>
              <a:t>;</a:t>
            </a:r>
            <a:endParaRPr lang="tr-TR" dirty="0"/>
          </a:p>
          <a:p>
            <a:r>
              <a:rPr lang="tr-TR" i="1" dirty="0"/>
              <a:t> </a:t>
            </a:r>
            <a:endParaRPr lang="tr-TR" dirty="0"/>
          </a:p>
          <a:p>
            <a:r>
              <a:rPr lang="tr-TR" i="1" dirty="0"/>
              <a:t>w </a:t>
            </a:r>
            <a:r>
              <a:rPr lang="tr-TR" i="1" dirty="0" err="1"/>
              <a:t>perspektywicznym</a:t>
            </a:r>
            <a:r>
              <a:rPr lang="tr-TR" i="1" dirty="0"/>
              <a:t> </a:t>
            </a:r>
            <a:r>
              <a:rPr lang="tr-TR" i="1" dirty="0" err="1"/>
              <a:t>skrócie</a:t>
            </a:r>
            <a:r>
              <a:rPr lang="tr-TR" i="1" dirty="0"/>
              <a:t> </a:t>
            </a:r>
            <a:r>
              <a:rPr lang="tr-TR" i="1" dirty="0" err="1"/>
              <a:t>dostrzega</a:t>
            </a:r>
            <a:r>
              <a:rPr lang="tr-TR" i="1" dirty="0"/>
              <a:t> </a:t>
            </a:r>
            <a:r>
              <a:rPr lang="tr-TR" i="1" dirty="0" err="1"/>
              <a:t>się</a:t>
            </a:r>
            <a:r>
              <a:rPr lang="tr-TR" i="1" dirty="0"/>
              <a:t> </a:t>
            </a:r>
            <a:r>
              <a:rPr lang="tr-TR" i="1" dirty="0" err="1"/>
              <a:t>głównie</a:t>
            </a:r>
            <a:endParaRPr lang="tr-TR" dirty="0"/>
          </a:p>
          <a:p>
            <a:r>
              <a:rPr lang="tr-TR" i="1" dirty="0" err="1"/>
              <a:t>planowy</a:t>
            </a:r>
            <a:r>
              <a:rPr lang="tr-TR" i="1" dirty="0"/>
              <a:t> </a:t>
            </a:r>
            <a:r>
              <a:rPr lang="tr-TR" i="1" dirty="0" err="1"/>
              <a:t>rozwój</a:t>
            </a:r>
            <a:r>
              <a:rPr lang="tr-TR" i="1" dirty="0"/>
              <a:t> </a:t>
            </a:r>
            <a:r>
              <a:rPr lang="tr-TR" i="1" dirty="0" err="1"/>
              <a:t>podbródka</a:t>
            </a:r>
            <a:r>
              <a:rPr lang="tr-TR" i="1" dirty="0"/>
              <a:t>, </a:t>
            </a:r>
            <a:r>
              <a:rPr lang="tr-TR" i="1" dirty="0" err="1"/>
              <a:t>który</a:t>
            </a:r>
            <a:r>
              <a:rPr lang="tr-TR" i="1" dirty="0"/>
              <a:t> </a:t>
            </a:r>
            <a:r>
              <a:rPr lang="tr-TR" i="1" dirty="0" err="1"/>
              <a:t>osiąga</a:t>
            </a:r>
            <a:r>
              <a:rPr lang="tr-TR" i="1" dirty="0"/>
              <a:t> </a:t>
            </a:r>
            <a:r>
              <a:rPr lang="tr-TR" i="1" dirty="0" err="1"/>
              <a:t>szerokość</a:t>
            </a:r>
            <a:endParaRPr lang="tr-TR" dirty="0"/>
          </a:p>
          <a:p>
            <a:r>
              <a:rPr lang="tr-TR" i="1" dirty="0" err="1"/>
              <a:t>szynki</a:t>
            </a:r>
            <a:r>
              <a:rPr lang="tr-TR" i="1" dirty="0"/>
              <a:t> </a:t>
            </a:r>
            <a:r>
              <a:rPr lang="tr-TR" i="1" dirty="0" err="1"/>
              <a:t>wieprzowej</a:t>
            </a:r>
            <a:r>
              <a:rPr lang="tr-TR" i="1" dirty="0"/>
              <a:t> (usta</a:t>
            </a:r>
            <a:endParaRPr lang="tr-TR" dirty="0"/>
          </a:p>
          <a:p>
            <a:r>
              <a:rPr lang="tr-TR" i="1" dirty="0" err="1"/>
              <a:t>są</a:t>
            </a:r>
            <a:r>
              <a:rPr lang="tr-TR" i="1" dirty="0"/>
              <a:t> </a:t>
            </a:r>
            <a:r>
              <a:rPr lang="tr-TR" i="1" dirty="0" err="1"/>
              <a:t>po</a:t>
            </a:r>
            <a:r>
              <a:rPr lang="tr-TR" i="1" dirty="0"/>
              <a:t> </a:t>
            </a:r>
            <a:r>
              <a:rPr lang="tr-TR" i="1" dirty="0" err="1"/>
              <a:t>to</a:t>
            </a:r>
            <a:r>
              <a:rPr lang="tr-TR" i="1" dirty="0"/>
              <a:t>, </a:t>
            </a:r>
            <a:r>
              <a:rPr lang="tr-TR" i="1" dirty="0" err="1"/>
              <a:t>żeby</a:t>
            </a:r>
            <a:r>
              <a:rPr lang="tr-TR" i="1" dirty="0"/>
              <a:t> </a:t>
            </a:r>
            <a:r>
              <a:rPr lang="tr-TR" i="1" dirty="0" err="1"/>
              <a:t>jeść</a:t>
            </a:r>
            <a:r>
              <a:rPr lang="tr-TR" i="1" dirty="0"/>
              <a:t>), </a:t>
            </a:r>
            <a:r>
              <a:rPr lang="tr-TR" i="1" dirty="0" err="1"/>
              <a:t>natomiast</a:t>
            </a:r>
            <a:r>
              <a:rPr lang="tr-TR" i="1" dirty="0"/>
              <a:t> </a:t>
            </a:r>
            <a:r>
              <a:rPr lang="tr-TR" i="1" dirty="0" err="1"/>
              <a:t>czoło</a:t>
            </a:r>
            <a:r>
              <a:rPr lang="tr-TR" i="1" dirty="0"/>
              <a:t>,</a:t>
            </a:r>
            <a:endParaRPr lang="tr-TR" dirty="0"/>
          </a:p>
          <a:p>
            <a:r>
              <a:rPr lang="tr-TR" i="1" dirty="0" err="1"/>
              <a:t>proporcjonalnie</a:t>
            </a:r>
            <a:r>
              <a:rPr lang="tr-TR" i="1" dirty="0"/>
              <a:t> </a:t>
            </a:r>
            <a:r>
              <a:rPr lang="tr-TR" i="1" dirty="0" err="1"/>
              <a:t>węższe</a:t>
            </a:r>
            <a:r>
              <a:rPr lang="tr-TR" i="1" dirty="0"/>
              <a:t>, </a:t>
            </a:r>
            <a:r>
              <a:rPr lang="tr-TR" i="1" dirty="0" err="1"/>
              <a:t>ma</a:t>
            </a:r>
            <a:r>
              <a:rPr lang="tr-TR" i="1" dirty="0"/>
              <a:t> </a:t>
            </a:r>
            <a:r>
              <a:rPr lang="tr-TR" i="1" dirty="0" err="1"/>
              <a:t>rozmiar</a:t>
            </a:r>
            <a:r>
              <a:rPr lang="tr-TR" i="1" dirty="0"/>
              <a:t> 23 </a:t>
            </a:r>
            <a:r>
              <a:rPr lang="tr-TR" i="1" dirty="0" err="1"/>
              <a:t>cali</a:t>
            </a:r>
            <a:endParaRPr lang="tr-TR" dirty="0"/>
          </a:p>
          <a:p>
            <a:r>
              <a:rPr lang="tr-TR" i="1" dirty="0"/>
              <a:t>i </a:t>
            </a:r>
            <a:r>
              <a:rPr lang="tr-TR" i="1" dirty="0" err="1"/>
              <a:t>mieści</a:t>
            </a:r>
            <a:r>
              <a:rPr lang="tr-TR" i="1" dirty="0"/>
              <a:t> </a:t>
            </a:r>
            <a:r>
              <a:rPr lang="tr-TR" i="1" dirty="0" err="1"/>
              <a:t>się</a:t>
            </a:r>
            <a:r>
              <a:rPr lang="tr-TR" i="1" dirty="0"/>
              <a:t> </a:t>
            </a:r>
            <a:r>
              <a:rPr lang="tr-TR" i="1" dirty="0" err="1"/>
              <a:t>swobodnie</a:t>
            </a:r>
            <a:r>
              <a:rPr lang="tr-TR" i="1" dirty="0"/>
              <a:t> w </a:t>
            </a:r>
            <a:r>
              <a:rPr lang="tr-TR" i="1" dirty="0" err="1"/>
              <a:t>znormalizowanym</a:t>
            </a:r>
            <a:endParaRPr lang="tr-TR" dirty="0"/>
          </a:p>
          <a:p>
            <a:r>
              <a:rPr lang="tr-TR" i="1" dirty="0" err="1"/>
              <a:t>hełmie</a:t>
            </a:r>
            <a:r>
              <a:rPr lang="tr-TR" i="1" dirty="0"/>
              <a:t>;</a:t>
            </a:r>
            <a:endParaRPr lang="tr-TR" dirty="0"/>
          </a:p>
          <a:p>
            <a:r>
              <a:rPr lang="tr-TR" i="1" dirty="0"/>
              <a:t> </a:t>
            </a:r>
            <a:endParaRPr lang="tr-TR" dirty="0"/>
          </a:p>
          <a:p>
            <a:r>
              <a:rPr lang="tr-TR" i="1" dirty="0"/>
              <a:t>z </a:t>
            </a:r>
            <a:r>
              <a:rPr lang="tr-TR" i="1" dirty="0" err="1"/>
              <a:t>wyrazem</a:t>
            </a:r>
            <a:r>
              <a:rPr lang="tr-TR" i="1" dirty="0"/>
              <a:t> </a:t>
            </a:r>
            <a:r>
              <a:rPr lang="tr-TR" i="1" dirty="0" err="1"/>
              <a:t>twarzy</a:t>
            </a:r>
            <a:r>
              <a:rPr lang="tr-TR" i="1" dirty="0"/>
              <a:t>	</a:t>
            </a:r>
            <a:endParaRPr lang="tr-TR" dirty="0"/>
          </a:p>
          <a:p>
            <a:r>
              <a:rPr lang="tr-TR" i="1" dirty="0" err="1"/>
              <a:t>myślącym</a:t>
            </a:r>
            <a:endParaRPr lang="tr-TR" dirty="0"/>
          </a:p>
          <a:p>
            <a:r>
              <a:rPr lang="tr-TR" i="1" dirty="0" err="1"/>
              <a:t>ale</a:t>
            </a:r>
            <a:r>
              <a:rPr lang="tr-TR" i="1" dirty="0"/>
              <a:t> </a:t>
            </a:r>
            <a:r>
              <a:rPr lang="tr-TR" i="1" dirty="0" err="1"/>
              <a:t>optymistycznym</a:t>
            </a:r>
            <a:r>
              <a:rPr lang="tr-TR" i="1" dirty="0"/>
              <a:t>:</a:t>
            </a:r>
            <a:endParaRPr lang="tr-TR" dirty="0"/>
          </a:p>
          <a:p>
            <a:r>
              <a:rPr lang="tr-TR" i="1" dirty="0" err="1"/>
              <a:t>głowa</a:t>
            </a:r>
            <a:r>
              <a:rPr lang="tr-TR" i="1" dirty="0"/>
              <a:t> jest </a:t>
            </a:r>
            <a:r>
              <a:rPr lang="tr-TR" i="1" dirty="0" err="1"/>
              <a:t>po</a:t>
            </a:r>
            <a:r>
              <a:rPr lang="tr-TR" i="1" dirty="0"/>
              <a:t> </a:t>
            </a:r>
            <a:r>
              <a:rPr lang="tr-TR" i="1" dirty="0" err="1"/>
              <a:t>to</a:t>
            </a:r>
            <a:r>
              <a:rPr lang="tr-TR" i="1" dirty="0"/>
              <a:t>, </a:t>
            </a:r>
            <a:r>
              <a:rPr lang="tr-TR" i="1" dirty="0" err="1"/>
              <a:t>żeby</a:t>
            </a:r>
            <a:r>
              <a:rPr lang="tr-TR" i="1" dirty="0"/>
              <a:t> </a:t>
            </a:r>
            <a:r>
              <a:rPr lang="tr-TR" i="1" dirty="0" err="1"/>
              <a:t>myśleć</a:t>
            </a:r>
            <a:r>
              <a:rPr lang="tr-TR" i="1" dirty="0"/>
              <a:t>, tu</a:t>
            </a:r>
            <a:endParaRPr lang="tr-TR" dirty="0"/>
          </a:p>
          <a:p>
            <a:r>
              <a:rPr lang="tr-TR" i="1" dirty="0" err="1"/>
              <a:t>trzeba</a:t>
            </a:r>
            <a:r>
              <a:rPr lang="tr-TR" i="1" dirty="0"/>
              <a:t> z </a:t>
            </a:r>
            <a:r>
              <a:rPr lang="tr-TR" i="1" dirty="0" err="1"/>
              <a:t>głową</a:t>
            </a:r>
            <a:r>
              <a:rPr lang="tr-TR" i="1" dirty="0"/>
              <a:t>, </a:t>
            </a:r>
            <a:r>
              <a:rPr lang="tr-TR" i="1" dirty="0" err="1"/>
              <a:t>panowie</a:t>
            </a:r>
            <a:r>
              <a:rPr lang="tr-TR" i="1" dirty="0"/>
              <a:t>, z </a:t>
            </a:r>
            <a:r>
              <a:rPr lang="tr-TR" i="1" dirty="0" err="1"/>
              <a:t>głową</a:t>
            </a:r>
            <a:endParaRPr lang="tr-TR" dirty="0"/>
          </a:p>
          <a:p>
            <a:r>
              <a:rPr lang="tr-TR" i="1" dirty="0" err="1"/>
              <a:t>lekko</a:t>
            </a:r>
            <a:r>
              <a:rPr lang="tr-TR" i="1" dirty="0"/>
              <a:t> </a:t>
            </a:r>
            <a:r>
              <a:rPr lang="tr-TR" i="1" dirty="0" err="1"/>
              <a:t>wzniesioną</a:t>
            </a:r>
            <a:r>
              <a:rPr lang="tr-TR" i="1" dirty="0"/>
              <a:t>.</a:t>
            </a:r>
            <a:endParaRPr lang="tr-TR" dirty="0"/>
          </a:p>
        </p:txBody>
      </p:sp>
    </p:spTree>
    <p:extLst>
      <p:ext uri="{BB962C8B-B14F-4D97-AF65-F5344CB8AC3E}">
        <p14:creationId xmlns:p14="http://schemas.microsoft.com/office/powerpoint/2010/main" val="33013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Adam </a:t>
            </a:r>
            <a:r>
              <a:rPr lang="tr-TR" dirty="0" err="1" smtClean="0"/>
              <a:t>Zagajewski</a:t>
            </a:r>
            <a:endParaRPr lang="tr-TR" dirty="0"/>
          </a:p>
        </p:txBody>
      </p:sp>
      <p:sp>
        <p:nvSpPr>
          <p:cNvPr id="3" name="İçerik Yer Tutucusu 2"/>
          <p:cNvSpPr>
            <a:spLocks noGrp="1"/>
          </p:cNvSpPr>
          <p:nvPr>
            <p:ph idx="1"/>
          </p:nvPr>
        </p:nvSpPr>
        <p:spPr/>
        <p:txBody>
          <a:bodyPr>
            <a:normAutofit/>
          </a:bodyPr>
          <a:lstStyle/>
          <a:p>
            <a:r>
              <a:rPr lang="tr-TR" dirty="0" err="1" smtClean="0"/>
              <a:t>Teraz</a:t>
            </a:r>
            <a:r>
              <a:rPr lang="tr-TR" dirty="0" smtClean="0"/>
              <a:t> ekolünün en önemli temsilcilerinden biridir. </a:t>
            </a:r>
          </a:p>
          <a:p>
            <a:r>
              <a:rPr lang="tr-TR" dirty="0" smtClean="0"/>
              <a:t>Şiirlerinde Partinin yaydığı sahte gerçekliğe karşı gerçeğe ulaşma amacı görülür.</a:t>
            </a:r>
          </a:p>
          <a:p>
            <a:r>
              <a:rPr lang="tr-TR" i="1" dirty="0" err="1"/>
              <a:t>Komunikat</a:t>
            </a:r>
            <a:r>
              <a:rPr lang="tr-TR" dirty="0"/>
              <a:t> ve </a:t>
            </a:r>
            <a:r>
              <a:rPr lang="tr-TR" i="1" dirty="0" err="1"/>
              <a:t>Sklepy</a:t>
            </a:r>
            <a:r>
              <a:rPr lang="tr-TR" i="1" dirty="0"/>
              <a:t> </a:t>
            </a:r>
            <a:r>
              <a:rPr lang="tr-TR" i="1" dirty="0" err="1"/>
              <a:t>mięsne</a:t>
            </a:r>
            <a:r>
              <a:rPr lang="tr-TR" i="1" dirty="0"/>
              <a:t> </a:t>
            </a:r>
            <a:r>
              <a:rPr lang="tr-TR" dirty="0"/>
              <a:t>başlıklı </a:t>
            </a:r>
            <a:r>
              <a:rPr lang="tr-TR" dirty="0" smtClean="0"/>
              <a:t>kitaplarında doğrudan konuşma ilkesini benimseyerek anlama ağırlık verdiği yönelimleri ön plana çıkar.</a:t>
            </a:r>
            <a:endParaRPr lang="tr-TR" dirty="0"/>
          </a:p>
        </p:txBody>
      </p:sp>
    </p:spTree>
    <p:extLst>
      <p:ext uri="{BB962C8B-B14F-4D97-AF65-F5344CB8AC3E}">
        <p14:creationId xmlns:p14="http://schemas.microsoft.com/office/powerpoint/2010/main" val="925981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32500" lnSpcReduction="20000"/>
          </a:bodyPr>
          <a:lstStyle/>
          <a:p>
            <a:r>
              <a:rPr lang="tr-TR" b="1" i="1" dirty="0" err="1"/>
              <a:t>Sklepy</a:t>
            </a:r>
            <a:r>
              <a:rPr lang="tr-TR" b="1" i="1" dirty="0"/>
              <a:t> </a:t>
            </a:r>
            <a:r>
              <a:rPr lang="tr-TR" b="1" i="1" dirty="0" err="1"/>
              <a:t>Mięsne</a:t>
            </a:r>
            <a:r>
              <a:rPr lang="tr-TR" b="1" i="1" dirty="0"/>
              <a:t> </a:t>
            </a:r>
            <a:endParaRPr lang="tr-TR" dirty="0"/>
          </a:p>
          <a:p>
            <a:r>
              <a:rPr lang="tr-TR" i="1" dirty="0" err="1"/>
              <a:t>Afrykanin</a:t>
            </a:r>
            <a:r>
              <a:rPr lang="tr-TR" i="1" dirty="0"/>
              <a:t> a </a:t>
            </a:r>
            <a:r>
              <a:rPr lang="tr-TR" i="1" dirty="0" err="1"/>
              <a:t>nie</a:t>
            </a:r>
            <a:r>
              <a:rPr lang="tr-TR" i="1" dirty="0"/>
              <a:t> </a:t>
            </a:r>
            <a:r>
              <a:rPr lang="tr-TR" i="1" dirty="0" err="1"/>
              <a:t>Murzyn</a:t>
            </a:r>
            <a:endParaRPr lang="tr-TR" dirty="0"/>
          </a:p>
          <a:p>
            <a:r>
              <a:rPr lang="tr-TR" i="1" dirty="0" err="1"/>
              <a:t>nie</a:t>
            </a:r>
            <a:r>
              <a:rPr lang="tr-TR" i="1" dirty="0"/>
              <a:t> </a:t>
            </a:r>
            <a:r>
              <a:rPr lang="tr-TR" i="1" dirty="0" err="1"/>
              <a:t>słyszy</a:t>
            </a:r>
            <a:r>
              <a:rPr lang="tr-TR" i="1" dirty="0"/>
              <a:t> </a:t>
            </a:r>
            <a:r>
              <a:rPr lang="tr-TR" i="1" dirty="0" err="1"/>
              <a:t>się</a:t>
            </a:r>
            <a:r>
              <a:rPr lang="tr-TR" i="1" dirty="0"/>
              <a:t> </a:t>
            </a:r>
            <a:r>
              <a:rPr lang="tr-TR" i="1" dirty="0" err="1"/>
              <a:t>już</a:t>
            </a:r>
            <a:r>
              <a:rPr lang="tr-TR" i="1" dirty="0"/>
              <a:t> </a:t>
            </a:r>
            <a:r>
              <a:rPr lang="tr-TR" i="1" dirty="0" err="1"/>
              <a:t>dziś</a:t>
            </a:r>
            <a:r>
              <a:rPr lang="tr-TR" i="1" dirty="0"/>
              <a:t> o </a:t>
            </a:r>
            <a:r>
              <a:rPr lang="tr-TR" i="1" dirty="0" err="1"/>
              <a:t>Murzynach</a:t>
            </a:r>
            <a:endParaRPr lang="tr-TR" dirty="0"/>
          </a:p>
          <a:p>
            <a:r>
              <a:rPr lang="tr-TR" i="1" dirty="0" err="1"/>
              <a:t>którzy</a:t>
            </a:r>
            <a:r>
              <a:rPr lang="tr-TR" i="1" dirty="0"/>
              <a:t> </a:t>
            </a:r>
            <a:r>
              <a:rPr lang="tr-TR" i="1" dirty="0" err="1"/>
              <a:t>zginęli</a:t>
            </a:r>
            <a:r>
              <a:rPr lang="tr-TR" i="1" dirty="0"/>
              <a:t> w </a:t>
            </a:r>
            <a:r>
              <a:rPr lang="tr-TR" i="1" dirty="0" err="1"/>
              <a:t>kopalni</a:t>
            </a:r>
            <a:r>
              <a:rPr lang="tr-TR" i="1" dirty="0"/>
              <a:t> </a:t>
            </a:r>
            <a:r>
              <a:rPr lang="tr-TR" i="1" dirty="0" err="1"/>
              <a:t>węgla</a:t>
            </a:r>
            <a:endParaRPr lang="tr-TR" dirty="0"/>
          </a:p>
          <a:p>
            <a:r>
              <a:rPr lang="tr-TR" i="1" dirty="0" err="1"/>
              <a:t>to</a:t>
            </a:r>
            <a:r>
              <a:rPr lang="tr-TR" i="1" dirty="0"/>
              <a:t> </a:t>
            </a:r>
            <a:r>
              <a:rPr lang="tr-TR" i="1" dirty="0" err="1"/>
              <a:t>robotnicy</a:t>
            </a:r>
            <a:r>
              <a:rPr lang="tr-TR" i="1" dirty="0"/>
              <a:t> </a:t>
            </a:r>
            <a:r>
              <a:rPr lang="tr-TR" i="1" dirty="0" err="1"/>
              <a:t>afrykańscy</a:t>
            </a:r>
            <a:r>
              <a:rPr lang="tr-TR" i="1" dirty="0"/>
              <a:t> ze </a:t>
            </a:r>
            <a:r>
              <a:rPr lang="tr-TR" i="1" dirty="0" err="1"/>
              <a:t>zmiażdżonymi</a:t>
            </a:r>
            <a:endParaRPr lang="tr-TR" dirty="0"/>
          </a:p>
          <a:p>
            <a:r>
              <a:rPr lang="tr-TR" i="1" dirty="0" err="1"/>
              <a:t>czaszkami</a:t>
            </a:r>
            <a:r>
              <a:rPr lang="tr-TR" i="1" dirty="0"/>
              <a:t> </a:t>
            </a:r>
            <a:r>
              <a:rPr lang="tr-TR" i="1" dirty="0" err="1"/>
              <a:t>spoczęli</a:t>
            </a:r>
            <a:r>
              <a:rPr lang="tr-TR" i="1" dirty="0"/>
              <a:t> </a:t>
            </a:r>
            <a:r>
              <a:rPr lang="tr-TR" i="1" dirty="0" err="1"/>
              <a:t>pod</a:t>
            </a:r>
            <a:r>
              <a:rPr lang="tr-TR" i="1" dirty="0"/>
              <a:t> </a:t>
            </a:r>
            <a:r>
              <a:rPr lang="tr-TR" i="1" dirty="0" err="1"/>
              <a:t>zwałami</a:t>
            </a:r>
            <a:r>
              <a:rPr lang="tr-TR" i="1" dirty="0"/>
              <a:t> </a:t>
            </a:r>
            <a:r>
              <a:rPr lang="tr-TR" i="1" dirty="0" err="1"/>
              <a:t>mózgu</a:t>
            </a:r>
            <a:endParaRPr lang="tr-TR" dirty="0"/>
          </a:p>
          <a:p>
            <a:r>
              <a:rPr lang="tr-TR" i="1" dirty="0" err="1"/>
              <a:t>nie</a:t>
            </a:r>
            <a:r>
              <a:rPr lang="tr-TR" i="1" dirty="0"/>
              <a:t> </a:t>
            </a:r>
            <a:r>
              <a:rPr lang="tr-TR" i="1" dirty="0" err="1"/>
              <a:t>słyszy</a:t>
            </a:r>
            <a:r>
              <a:rPr lang="tr-TR" i="1" dirty="0"/>
              <a:t> </a:t>
            </a:r>
            <a:r>
              <a:rPr lang="tr-TR" i="1" dirty="0" err="1"/>
              <a:t>się</a:t>
            </a:r>
            <a:r>
              <a:rPr lang="tr-TR" i="1" dirty="0"/>
              <a:t> </a:t>
            </a:r>
            <a:r>
              <a:rPr lang="tr-TR" i="1" dirty="0" err="1"/>
              <a:t>już</a:t>
            </a:r>
            <a:r>
              <a:rPr lang="tr-TR" i="1" dirty="0"/>
              <a:t> </a:t>
            </a:r>
            <a:r>
              <a:rPr lang="tr-TR" i="1" dirty="0" err="1"/>
              <a:t>dziś</a:t>
            </a:r>
            <a:r>
              <a:rPr lang="tr-TR" i="1" dirty="0"/>
              <a:t> o </a:t>
            </a:r>
            <a:r>
              <a:rPr lang="tr-TR" i="1" dirty="0" err="1"/>
              <a:t>rzeźniku</a:t>
            </a:r>
            <a:endParaRPr lang="tr-TR" dirty="0"/>
          </a:p>
          <a:p>
            <a:r>
              <a:rPr lang="tr-TR" i="1" dirty="0" err="1"/>
              <a:t>starym</a:t>
            </a:r>
            <a:r>
              <a:rPr lang="tr-TR" i="1" dirty="0"/>
              <a:t> </a:t>
            </a:r>
            <a:r>
              <a:rPr lang="tr-TR" i="1" dirty="0" err="1"/>
              <a:t>rycerzu</a:t>
            </a:r>
            <a:r>
              <a:rPr lang="tr-TR" i="1" dirty="0"/>
              <a:t> </a:t>
            </a:r>
            <a:r>
              <a:rPr lang="tr-TR" i="1" dirty="0" err="1"/>
              <a:t>krwi</a:t>
            </a:r>
            <a:endParaRPr lang="tr-TR" dirty="0"/>
          </a:p>
          <a:p>
            <a:r>
              <a:rPr lang="tr-TR" i="1" dirty="0" err="1"/>
              <a:t>sklepy</a:t>
            </a:r>
            <a:r>
              <a:rPr lang="tr-TR" i="1" dirty="0"/>
              <a:t> </a:t>
            </a:r>
            <a:r>
              <a:rPr lang="tr-TR" i="1" dirty="0" err="1"/>
              <a:t>mięsne</a:t>
            </a:r>
            <a:r>
              <a:rPr lang="tr-TR" i="1" dirty="0"/>
              <a:t> oto </a:t>
            </a:r>
            <a:r>
              <a:rPr lang="tr-TR" i="1" dirty="0" err="1"/>
              <a:t>muzea</a:t>
            </a:r>
            <a:r>
              <a:rPr lang="tr-TR" i="1" dirty="0"/>
              <a:t> </a:t>
            </a:r>
            <a:r>
              <a:rPr lang="tr-TR" i="1" dirty="0" err="1"/>
              <a:t>nowej</a:t>
            </a:r>
            <a:r>
              <a:rPr lang="tr-TR" i="1" dirty="0"/>
              <a:t> </a:t>
            </a:r>
            <a:r>
              <a:rPr lang="tr-TR" i="1" dirty="0" err="1"/>
              <a:t>wrażliwości</a:t>
            </a:r>
            <a:endParaRPr lang="tr-TR" dirty="0"/>
          </a:p>
          <a:p>
            <a:r>
              <a:rPr lang="tr-TR" i="1" dirty="0" err="1"/>
              <a:t>urzędnik</a:t>
            </a:r>
            <a:r>
              <a:rPr lang="tr-TR" i="1" dirty="0"/>
              <a:t> a </a:t>
            </a:r>
            <a:r>
              <a:rPr lang="tr-TR" i="1" dirty="0" err="1"/>
              <a:t>nie</a:t>
            </a:r>
            <a:r>
              <a:rPr lang="tr-TR" i="1" dirty="0"/>
              <a:t> kat</a:t>
            </a:r>
            <a:endParaRPr lang="tr-TR" dirty="0"/>
          </a:p>
          <a:p>
            <a:r>
              <a:rPr lang="tr-TR" i="1" dirty="0" err="1"/>
              <a:t>nie</a:t>
            </a:r>
            <a:r>
              <a:rPr lang="tr-TR" i="1" dirty="0"/>
              <a:t> </a:t>
            </a:r>
            <a:r>
              <a:rPr lang="tr-TR" i="1" dirty="0" err="1"/>
              <a:t>słyszy</a:t>
            </a:r>
            <a:r>
              <a:rPr lang="tr-TR" i="1" dirty="0"/>
              <a:t> </a:t>
            </a:r>
            <a:r>
              <a:rPr lang="tr-TR" i="1" dirty="0" err="1"/>
              <a:t>się</a:t>
            </a:r>
            <a:r>
              <a:rPr lang="tr-TR" i="1" dirty="0"/>
              <a:t> </a:t>
            </a:r>
            <a:r>
              <a:rPr lang="tr-TR" i="1" dirty="0" err="1"/>
              <a:t>już</a:t>
            </a:r>
            <a:r>
              <a:rPr lang="tr-TR" i="1" dirty="0"/>
              <a:t> </a:t>
            </a:r>
            <a:r>
              <a:rPr lang="tr-TR" i="1" dirty="0" err="1"/>
              <a:t>dziś</a:t>
            </a:r>
            <a:r>
              <a:rPr lang="tr-TR" i="1" dirty="0"/>
              <a:t> o </a:t>
            </a:r>
            <a:r>
              <a:rPr lang="tr-TR" i="1" dirty="0" err="1"/>
              <a:t>hyclu</a:t>
            </a:r>
            <a:endParaRPr lang="tr-TR" dirty="0"/>
          </a:p>
          <a:p>
            <a:r>
              <a:rPr lang="tr-TR" i="1" dirty="0" err="1"/>
              <a:t>którego</a:t>
            </a:r>
            <a:r>
              <a:rPr lang="tr-TR" i="1" dirty="0"/>
              <a:t> </a:t>
            </a:r>
            <a:r>
              <a:rPr lang="tr-TR" i="1" dirty="0" err="1"/>
              <a:t>nienawidziły</a:t>
            </a:r>
            <a:r>
              <a:rPr lang="tr-TR" i="1" dirty="0"/>
              <a:t> </a:t>
            </a:r>
            <a:r>
              <a:rPr lang="tr-TR" i="1" dirty="0" err="1"/>
              <a:t>dzieci</a:t>
            </a:r>
            <a:endParaRPr lang="tr-TR" dirty="0"/>
          </a:p>
          <a:p>
            <a:r>
              <a:rPr lang="tr-TR" i="1" dirty="0"/>
              <a:t>W </a:t>
            </a:r>
            <a:r>
              <a:rPr lang="tr-TR" i="1" dirty="0" err="1"/>
              <a:t>dwudziestym</a:t>
            </a:r>
            <a:r>
              <a:rPr lang="tr-TR" i="1" dirty="0"/>
              <a:t> </a:t>
            </a:r>
            <a:r>
              <a:rPr lang="tr-TR" i="1" dirty="0" err="1"/>
              <a:t>wieku</a:t>
            </a:r>
            <a:r>
              <a:rPr lang="tr-TR" i="1" dirty="0"/>
              <a:t> </a:t>
            </a:r>
            <a:r>
              <a:rPr lang="tr-TR" i="1" dirty="0" err="1"/>
              <a:t>pod</a:t>
            </a:r>
            <a:r>
              <a:rPr lang="tr-TR" i="1" dirty="0"/>
              <a:t> </a:t>
            </a:r>
            <a:r>
              <a:rPr lang="tr-TR" i="1" dirty="0" err="1"/>
              <a:t>rządami</a:t>
            </a:r>
            <a:r>
              <a:rPr lang="tr-TR" i="1" dirty="0"/>
              <a:t> </a:t>
            </a:r>
            <a:r>
              <a:rPr lang="tr-TR" i="1" dirty="0" err="1"/>
              <a:t>nowej</a:t>
            </a:r>
            <a:r>
              <a:rPr lang="tr-TR" i="1" dirty="0"/>
              <a:t> </a:t>
            </a:r>
            <a:r>
              <a:rPr lang="tr-TR" i="1" dirty="0" err="1"/>
              <a:t>władzy</a:t>
            </a:r>
            <a:r>
              <a:rPr lang="tr-TR" i="1" dirty="0"/>
              <a:t> </a:t>
            </a:r>
            <a:r>
              <a:rPr lang="tr-TR" i="1" dirty="0" err="1"/>
              <a:t>rozumu</a:t>
            </a:r>
            <a:endParaRPr lang="tr-TR" dirty="0"/>
          </a:p>
          <a:p>
            <a:r>
              <a:rPr lang="tr-TR" i="1" dirty="0" err="1"/>
              <a:t>pewne</a:t>
            </a:r>
            <a:r>
              <a:rPr lang="tr-TR" i="1" dirty="0"/>
              <a:t> </a:t>
            </a:r>
            <a:r>
              <a:rPr lang="tr-TR" i="1" dirty="0" err="1"/>
              <a:t>rzeczy</a:t>
            </a:r>
            <a:r>
              <a:rPr lang="tr-TR" i="1" dirty="0"/>
              <a:t> </a:t>
            </a:r>
            <a:r>
              <a:rPr lang="tr-TR" i="1" dirty="0" err="1"/>
              <a:t>już</a:t>
            </a:r>
            <a:r>
              <a:rPr lang="tr-TR" i="1" dirty="0"/>
              <a:t> </a:t>
            </a:r>
            <a:r>
              <a:rPr lang="tr-TR" i="1" dirty="0" err="1"/>
              <a:t>się</a:t>
            </a:r>
            <a:r>
              <a:rPr lang="tr-TR" i="1" dirty="0"/>
              <a:t> </a:t>
            </a:r>
            <a:r>
              <a:rPr lang="tr-TR" i="1" dirty="0" err="1"/>
              <a:t>nie</a:t>
            </a:r>
            <a:r>
              <a:rPr lang="tr-TR" i="1" dirty="0"/>
              <a:t> </a:t>
            </a:r>
            <a:r>
              <a:rPr lang="tr-TR" i="1" dirty="0" err="1"/>
              <a:t>zdarzają</a:t>
            </a:r>
            <a:endParaRPr lang="tr-TR" dirty="0"/>
          </a:p>
          <a:p>
            <a:r>
              <a:rPr lang="tr-TR" i="1" dirty="0" err="1"/>
              <a:t>krew</a:t>
            </a:r>
            <a:r>
              <a:rPr lang="tr-TR" i="1" dirty="0"/>
              <a:t> </a:t>
            </a:r>
            <a:r>
              <a:rPr lang="tr-TR" i="1" dirty="0" err="1"/>
              <a:t>na</a:t>
            </a:r>
            <a:r>
              <a:rPr lang="tr-TR" i="1" dirty="0"/>
              <a:t> </a:t>
            </a:r>
            <a:r>
              <a:rPr lang="tr-TR" i="1" dirty="0" err="1"/>
              <a:t>ulicy</a:t>
            </a:r>
            <a:r>
              <a:rPr lang="tr-TR" i="1" dirty="0"/>
              <a:t> </a:t>
            </a:r>
            <a:r>
              <a:rPr lang="tr-TR" i="1" dirty="0" err="1"/>
              <a:t>na</a:t>
            </a:r>
            <a:r>
              <a:rPr lang="tr-TR" i="1" dirty="0"/>
              <a:t> </a:t>
            </a:r>
            <a:r>
              <a:rPr lang="tr-TR" i="1" dirty="0" err="1"/>
              <a:t>maskach</a:t>
            </a:r>
            <a:r>
              <a:rPr lang="tr-TR" i="1" dirty="0"/>
              <a:t> </a:t>
            </a:r>
            <a:r>
              <a:rPr lang="tr-TR" i="1" dirty="0" err="1"/>
              <a:t>samochodów</a:t>
            </a:r>
            <a:endParaRPr lang="tr-TR" dirty="0"/>
          </a:p>
          <a:p>
            <a:r>
              <a:rPr lang="tr-TR" i="1" dirty="0"/>
              <a:t>i </a:t>
            </a:r>
            <a:r>
              <a:rPr lang="tr-TR" i="1" dirty="0" err="1"/>
              <a:t>na</a:t>
            </a:r>
            <a:r>
              <a:rPr lang="tr-TR" i="1" dirty="0"/>
              <a:t> </a:t>
            </a:r>
            <a:r>
              <a:rPr lang="tr-TR" i="1" dirty="0" err="1"/>
              <a:t>samochodach</a:t>
            </a:r>
            <a:r>
              <a:rPr lang="tr-TR" i="1" dirty="0"/>
              <a:t> bez </a:t>
            </a:r>
            <a:r>
              <a:rPr lang="tr-TR" i="1" dirty="0" err="1"/>
              <a:t>maski</a:t>
            </a:r>
            <a:endParaRPr lang="tr-TR" dirty="0"/>
          </a:p>
          <a:p>
            <a:r>
              <a:rPr lang="tr-TR" i="1" dirty="0" err="1"/>
              <a:t>człowiek</a:t>
            </a:r>
            <a:r>
              <a:rPr lang="tr-TR" i="1" dirty="0"/>
              <a:t> </a:t>
            </a:r>
            <a:r>
              <a:rPr lang="tr-TR" i="1" dirty="0" err="1"/>
              <a:t>biały</a:t>
            </a:r>
            <a:r>
              <a:rPr lang="tr-TR" i="1" dirty="0"/>
              <a:t> z </a:t>
            </a:r>
            <a:r>
              <a:rPr lang="tr-TR" i="1" dirty="0" err="1"/>
              <a:t>przerażenia</a:t>
            </a:r>
            <a:endParaRPr lang="tr-TR" dirty="0"/>
          </a:p>
          <a:p>
            <a:r>
              <a:rPr lang="tr-TR" i="1" dirty="0" err="1"/>
              <a:t>Europejczyk</a:t>
            </a:r>
            <a:r>
              <a:rPr lang="tr-TR" i="1" dirty="0"/>
              <a:t> </a:t>
            </a:r>
            <a:r>
              <a:rPr lang="tr-TR" i="1" dirty="0" err="1"/>
              <a:t>oko</a:t>
            </a:r>
            <a:r>
              <a:rPr lang="tr-TR" i="1" dirty="0"/>
              <a:t> w </a:t>
            </a:r>
            <a:r>
              <a:rPr lang="tr-TR" i="1" dirty="0" err="1"/>
              <a:t>oko</a:t>
            </a:r>
            <a:r>
              <a:rPr lang="tr-TR" i="1" dirty="0"/>
              <a:t> ze </a:t>
            </a:r>
            <a:r>
              <a:rPr lang="tr-TR" i="1" dirty="0" err="1"/>
              <a:t>śmiercią</a:t>
            </a:r>
            <a:endParaRPr lang="tr-TR" dirty="0"/>
          </a:p>
          <a:p>
            <a:r>
              <a:rPr lang="tr-TR" i="1" dirty="0" err="1"/>
              <a:t>nie</a:t>
            </a:r>
            <a:r>
              <a:rPr lang="tr-TR" i="1" dirty="0"/>
              <a:t> </a:t>
            </a:r>
            <a:r>
              <a:rPr lang="tr-TR" i="1" dirty="0" err="1"/>
              <a:t>słyszy</a:t>
            </a:r>
            <a:r>
              <a:rPr lang="tr-TR" i="1" dirty="0"/>
              <a:t> </a:t>
            </a:r>
            <a:r>
              <a:rPr lang="tr-TR" i="1" dirty="0" err="1"/>
              <a:t>się</a:t>
            </a:r>
            <a:r>
              <a:rPr lang="tr-TR" i="1" dirty="0"/>
              <a:t> </a:t>
            </a:r>
            <a:r>
              <a:rPr lang="tr-TR" i="1" dirty="0" err="1"/>
              <a:t>już</a:t>
            </a:r>
            <a:r>
              <a:rPr lang="tr-TR" i="1" dirty="0"/>
              <a:t> </a:t>
            </a:r>
            <a:r>
              <a:rPr lang="tr-TR" i="1" dirty="0" err="1"/>
              <a:t>dziś</a:t>
            </a:r>
            <a:r>
              <a:rPr lang="tr-TR" i="1" dirty="0"/>
              <a:t> o </a:t>
            </a:r>
            <a:r>
              <a:rPr lang="tr-TR" i="1" dirty="0" err="1"/>
              <a:t>śmierci</a:t>
            </a:r>
            <a:endParaRPr lang="tr-TR" dirty="0"/>
          </a:p>
          <a:p>
            <a:r>
              <a:rPr lang="tr-TR" i="1" dirty="0" err="1"/>
              <a:t>zgon</a:t>
            </a:r>
            <a:r>
              <a:rPr lang="tr-TR" i="1" dirty="0"/>
              <a:t> a </a:t>
            </a:r>
            <a:r>
              <a:rPr lang="tr-TR" i="1" dirty="0" err="1"/>
              <a:t>nie</a:t>
            </a:r>
            <a:r>
              <a:rPr lang="tr-TR" i="1" dirty="0"/>
              <a:t> </a:t>
            </a:r>
            <a:r>
              <a:rPr lang="tr-TR" i="1" dirty="0" err="1"/>
              <a:t>śmierć</a:t>
            </a:r>
            <a:endParaRPr lang="tr-TR" dirty="0"/>
          </a:p>
          <a:p>
            <a:r>
              <a:rPr lang="tr-TR" i="1" dirty="0" err="1"/>
              <a:t>to</a:t>
            </a:r>
            <a:r>
              <a:rPr lang="tr-TR" i="1" dirty="0"/>
              <a:t> jest </a:t>
            </a:r>
            <a:r>
              <a:rPr lang="tr-TR" i="1" dirty="0" err="1"/>
              <a:t>właściwe</a:t>
            </a:r>
            <a:r>
              <a:rPr lang="tr-TR" i="1" dirty="0"/>
              <a:t> </a:t>
            </a:r>
            <a:r>
              <a:rPr lang="tr-TR" i="1" dirty="0" err="1"/>
              <a:t>słowo</a:t>
            </a:r>
            <a:endParaRPr lang="tr-TR" dirty="0"/>
          </a:p>
          <a:p>
            <a:r>
              <a:rPr lang="tr-TR" i="1" dirty="0" err="1"/>
              <a:t>Wymawiam</a:t>
            </a:r>
            <a:r>
              <a:rPr lang="tr-TR" i="1" dirty="0"/>
              <a:t> je i </a:t>
            </a:r>
            <a:r>
              <a:rPr lang="tr-TR" i="1" dirty="0" err="1"/>
              <a:t>nagle</a:t>
            </a:r>
            <a:r>
              <a:rPr lang="tr-TR" i="1" dirty="0"/>
              <a:t> </a:t>
            </a:r>
            <a:r>
              <a:rPr lang="tr-TR" i="1" dirty="0" err="1"/>
              <a:t>spostrzegam</a:t>
            </a:r>
            <a:endParaRPr lang="tr-TR" dirty="0"/>
          </a:p>
          <a:p>
            <a:r>
              <a:rPr lang="tr-TR" i="1" dirty="0" err="1"/>
              <a:t>że</a:t>
            </a:r>
            <a:r>
              <a:rPr lang="tr-TR" i="1" dirty="0"/>
              <a:t> </a:t>
            </a:r>
            <a:r>
              <a:rPr lang="tr-TR" i="1" dirty="0" err="1"/>
              <a:t>moje</a:t>
            </a:r>
            <a:r>
              <a:rPr lang="tr-TR" i="1" dirty="0"/>
              <a:t> usta </a:t>
            </a:r>
            <a:r>
              <a:rPr lang="tr-TR" i="1" dirty="0" err="1"/>
              <a:t>wyścielono</a:t>
            </a:r>
            <a:r>
              <a:rPr lang="tr-TR" i="1" dirty="0"/>
              <a:t> </a:t>
            </a:r>
            <a:r>
              <a:rPr lang="tr-TR" i="1" dirty="0" err="1"/>
              <a:t>tekturą</a:t>
            </a:r>
            <a:endParaRPr lang="tr-TR" dirty="0"/>
          </a:p>
          <a:p>
            <a:r>
              <a:rPr lang="tr-TR" i="1" dirty="0" err="1"/>
              <a:t>którą</a:t>
            </a:r>
            <a:r>
              <a:rPr lang="tr-TR" i="1" dirty="0"/>
              <a:t> </a:t>
            </a:r>
            <a:r>
              <a:rPr lang="tr-TR" i="1" dirty="0" err="1"/>
              <a:t>dawniej</a:t>
            </a:r>
            <a:r>
              <a:rPr lang="tr-TR" i="1" dirty="0"/>
              <a:t> </a:t>
            </a:r>
            <a:r>
              <a:rPr lang="tr-TR" i="1" dirty="0" err="1"/>
              <a:t>nazywano</a:t>
            </a:r>
            <a:r>
              <a:rPr lang="tr-TR" i="1" dirty="0"/>
              <a:t> </a:t>
            </a:r>
            <a:r>
              <a:rPr lang="tr-TR" i="1" dirty="0" err="1"/>
              <a:t>milczeniem</a:t>
            </a:r>
            <a:endParaRPr lang="tr-TR" dirty="0"/>
          </a:p>
        </p:txBody>
      </p:sp>
    </p:spTree>
    <p:extLst>
      <p:ext uri="{BB962C8B-B14F-4D97-AF65-F5344CB8AC3E}">
        <p14:creationId xmlns:p14="http://schemas.microsoft.com/office/powerpoint/2010/main" val="1629092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Zagajewski</a:t>
            </a:r>
            <a:r>
              <a:rPr lang="tr-TR" dirty="0"/>
              <a:t>, Adam - </a:t>
            </a:r>
            <a:r>
              <a:rPr lang="tr-TR" dirty="0" err="1"/>
              <a:t>Julian</a:t>
            </a:r>
            <a:r>
              <a:rPr lang="tr-TR" dirty="0"/>
              <a:t> </a:t>
            </a:r>
            <a:r>
              <a:rPr lang="tr-TR" dirty="0" err="1"/>
              <a:t>Kornhauser</a:t>
            </a:r>
            <a:r>
              <a:rPr lang="tr-TR" dirty="0"/>
              <a:t>. </a:t>
            </a:r>
            <a:r>
              <a:rPr lang="tr-TR" dirty="0" err="1"/>
              <a:t>Świat</a:t>
            </a:r>
            <a:r>
              <a:rPr lang="tr-TR" dirty="0"/>
              <a:t> </a:t>
            </a:r>
            <a:r>
              <a:rPr lang="tr-TR" dirty="0" err="1"/>
              <a:t>Nie</a:t>
            </a:r>
            <a:r>
              <a:rPr lang="tr-TR" dirty="0"/>
              <a:t> </a:t>
            </a:r>
            <a:r>
              <a:rPr lang="tr-TR" dirty="0" err="1"/>
              <a:t>Przedstawiony</a:t>
            </a:r>
            <a:r>
              <a:rPr lang="tr-TR" dirty="0"/>
              <a:t>. </a:t>
            </a:r>
            <a:r>
              <a:rPr lang="tr-TR" dirty="0" err="1"/>
              <a:t>Kraków</a:t>
            </a:r>
            <a:r>
              <a:rPr lang="tr-TR" dirty="0"/>
              <a:t>: </a:t>
            </a:r>
            <a:r>
              <a:rPr lang="tr-TR" dirty="0" err="1"/>
              <a:t>Wydawnictwo</a:t>
            </a:r>
            <a:r>
              <a:rPr lang="tr-TR" dirty="0"/>
              <a:t> </a:t>
            </a:r>
            <a:r>
              <a:rPr lang="tr-TR" dirty="0" err="1"/>
              <a:t>Literackie</a:t>
            </a:r>
            <a:r>
              <a:rPr lang="tr-TR" dirty="0"/>
              <a:t>, </a:t>
            </a:r>
            <a:r>
              <a:rPr lang="tr-TR" dirty="0" smtClean="0"/>
              <a:t>1974.</a:t>
            </a:r>
          </a:p>
          <a:p>
            <a:r>
              <a:rPr lang="tr-TR" dirty="0"/>
              <a:t>Detaylı bilgi için </a:t>
            </a:r>
            <a:r>
              <a:rPr lang="tr-TR" dirty="0" err="1"/>
              <a:t>bknz</a:t>
            </a:r>
            <a:r>
              <a:rPr lang="tr-TR" dirty="0"/>
              <a:t>. </a:t>
            </a:r>
            <a:r>
              <a:rPr lang="tr-TR" dirty="0" err="1"/>
              <a:t>Barańczak</a:t>
            </a:r>
            <a:r>
              <a:rPr lang="tr-TR" dirty="0"/>
              <a:t>, </a:t>
            </a:r>
            <a:r>
              <a:rPr lang="tr-TR" dirty="0" err="1"/>
              <a:t>Stanisław</a:t>
            </a:r>
            <a:r>
              <a:rPr lang="tr-TR" dirty="0"/>
              <a:t>. </a:t>
            </a:r>
            <a:r>
              <a:rPr lang="tr-TR" dirty="0" err="1"/>
              <a:t>Nieufni</a:t>
            </a:r>
            <a:r>
              <a:rPr lang="tr-TR" dirty="0"/>
              <a:t> i </a:t>
            </a:r>
            <a:r>
              <a:rPr lang="tr-TR" dirty="0" err="1"/>
              <a:t>Zadufani</a:t>
            </a:r>
            <a:r>
              <a:rPr lang="tr-TR" dirty="0"/>
              <a:t>. </a:t>
            </a:r>
            <a:r>
              <a:rPr lang="tr-TR" dirty="0" err="1"/>
              <a:t>Wrocław</a:t>
            </a:r>
            <a:r>
              <a:rPr lang="tr-TR" dirty="0"/>
              <a:t>: </a:t>
            </a:r>
            <a:r>
              <a:rPr lang="tr-TR" dirty="0" err="1"/>
              <a:t>Ossolineum</a:t>
            </a:r>
            <a:r>
              <a:rPr lang="tr-TR"/>
              <a:t>, 1971.</a:t>
            </a:r>
          </a:p>
          <a:p>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524</Words>
  <Application>Microsoft Office PowerPoint</Application>
  <PresentationFormat>Ekran Gösterisi (4:3)</PresentationFormat>
  <Paragraphs>79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Çağdaş Polonya Edebiyatı</vt:lpstr>
      <vt:lpstr>1968-1989 YILLARI ARASINDA POLONYA EDEBİYATI </vt:lpstr>
      <vt:lpstr>Yeni Dalga Şiiri</vt:lpstr>
      <vt:lpstr>Stanisław Barańczak</vt:lpstr>
      <vt:lpstr>PowerPoint Sunusu</vt:lpstr>
      <vt:lpstr>Adam Zagajewski</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31</cp:revision>
  <dcterms:created xsi:type="dcterms:W3CDTF">2020-05-06T18:51:13Z</dcterms:created>
  <dcterms:modified xsi:type="dcterms:W3CDTF">2020-05-20T08:06:32Z</dcterms:modified>
</cp:coreProperties>
</file>