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61" r:id="rId6"/>
    <p:sldId id="259" r:id="rId7"/>
    <p:sldId id="258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7990-A94A-433E-9A86-AACB27A3D0B1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38F6D-67F2-4113-9F9E-BE6FAC45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877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7990-A94A-433E-9A86-AACB27A3D0B1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38F6D-67F2-4113-9F9E-BE6FAC45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776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7990-A94A-433E-9A86-AACB27A3D0B1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38F6D-67F2-4113-9F9E-BE6FAC45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9837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7990-A94A-433E-9A86-AACB27A3D0B1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38F6D-67F2-4113-9F9E-BE6FAC45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830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7990-A94A-433E-9A86-AACB27A3D0B1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38F6D-67F2-4113-9F9E-BE6FAC45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0812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7990-A94A-433E-9A86-AACB27A3D0B1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38F6D-67F2-4113-9F9E-BE6FAC45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4269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7990-A94A-433E-9A86-AACB27A3D0B1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38F6D-67F2-4113-9F9E-BE6FAC45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7043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7990-A94A-433E-9A86-AACB27A3D0B1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38F6D-67F2-4113-9F9E-BE6FAC45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1391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7990-A94A-433E-9A86-AACB27A3D0B1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38F6D-67F2-4113-9F9E-BE6FAC45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6288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7990-A94A-433E-9A86-AACB27A3D0B1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38F6D-67F2-4113-9F9E-BE6FAC45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0573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D7990-A94A-433E-9A86-AACB27A3D0B1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38F6D-67F2-4113-9F9E-BE6FAC45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4429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D7990-A94A-433E-9A86-AACB27A3D0B1}" type="datetimeFigureOut">
              <a:rPr lang="tr-TR" smtClean="0"/>
              <a:t>19.01.2018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8F6D-67F2-4113-9F9E-BE6FAC4598D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8627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Mezopotamya Uygarlığı ve Araplar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5342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Kadim dönemlerde medeni uluslardan hiç biri Arabistan'ın iç </a:t>
            </a:r>
          </a:p>
          <a:p>
            <a:r>
              <a:rPr lang="tr-TR" dirty="0" smtClean="0"/>
              <a:t>bölgelerini bilmiyorlardı. Eski Yunanlılar ile Romalılar Arap Yarıma- </a:t>
            </a:r>
          </a:p>
          <a:p>
            <a:r>
              <a:rPr lang="tr-TR" dirty="0" err="1" smtClean="0"/>
              <a:t>dasının</a:t>
            </a:r>
            <a:r>
              <a:rPr lang="tr-TR" dirty="0" smtClean="0"/>
              <a:t> coğrafi bölümlerine dair kesin bir fikir edinememişlerdi. Ta- </a:t>
            </a:r>
          </a:p>
          <a:p>
            <a:r>
              <a:rPr lang="tr-TR" dirty="0" err="1" smtClean="0"/>
              <a:t>rihçilerin</a:t>
            </a:r>
            <a:r>
              <a:rPr lang="tr-TR" dirty="0" smtClean="0"/>
              <a:t> babası </a:t>
            </a:r>
            <a:r>
              <a:rPr lang="tr-TR" dirty="0" err="1" smtClean="0"/>
              <a:t>Heredot</a:t>
            </a:r>
            <a:r>
              <a:rPr lang="tr-TR" dirty="0" smtClean="0"/>
              <a:t>, Araplara dair beş on kelimeden başka bir </a:t>
            </a:r>
          </a:p>
          <a:p>
            <a:r>
              <a:rPr lang="tr-TR" dirty="0" smtClean="0"/>
              <a:t>şey yazmamıştır. Daha sonra </a:t>
            </a:r>
            <a:r>
              <a:rPr lang="tr-TR" dirty="0" err="1" smtClean="0"/>
              <a:t>Plinius</a:t>
            </a:r>
            <a:r>
              <a:rPr lang="tr-TR" dirty="0" smtClean="0"/>
              <a:t>, </a:t>
            </a:r>
            <a:r>
              <a:rPr lang="tr-TR" dirty="0" err="1" smtClean="0"/>
              <a:t>Strabon</a:t>
            </a:r>
            <a:r>
              <a:rPr lang="tr-TR" dirty="0" smtClean="0"/>
              <a:t> ve </a:t>
            </a:r>
            <a:r>
              <a:rPr lang="tr-TR" dirty="0" err="1" smtClean="0"/>
              <a:t>Diodoros</a:t>
            </a:r>
            <a:r>
              <a:rPr lang="tr-TR" dirty="0" smtClean="0"/>
              <a:t> </a:t>
            </a:r>
            <a:r>
              <a:rPr lang="tr-TR" dirty="0" err="1" smtClean="0"/>
              <a:t>Siculus</a:t>
            </a:r>
            <a:r>
              <a:rPr lang="tr-TR" dirty="0" smtClean="0"/>
              <a:t>, </a:t>
            </a:r>
          </a:p>
          <a:p>
            <a:r>
              <a:rPr lang="tr-TR" dirty="0" smtClean="0"/>
              <a:t>daha fazla bilgi vermekle beraber yarımadanın durumu ve iç bölüm- </a:t>
            </a:r>
          </a:p>
          <a:p>
            <a:r>
              <a:rPr lang="tr-TR" dirty="0" err="1" smtClean="0"/>
              <a:t>lerini</a:t>
            </a:r>
            <a:r>
              <a:rPr lang="tr-TR" dirty="0" smtClean="0"/>
              <a:t> yine tamamıyla tasvir edememiştir.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1514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Kadim müelliflerden Arap </a:t>
            </a:r>
          </a:p>
          <a:p>
            <a:r>
              <a:rPr lang="tr-TR" dirty="0" smtClean="0"/>
              <a:t>Yarımadası hakkında en esaslı bilgiler veren </a:t>
            </a:r>
            <a:r>
              <a:rPr lang="tr-TR" dirty="0" err="1" smtClean="0"/>
              <a:t>Batlamyus'tur</a:t>
            </a:r>
            <a:r>
              <a:rPr lang="tr-TR" dirty="0" smtClean="0"/>
              <a:t>. Bu ün- </a:t>
            </a:r>
          </a:p>
          <a:p>
            <a:r>
              <a:rPr lang="tr-TR" dirty="0" err="1" smtClean="0"/>
              <a:t>lü</a:t>
            </a:r>
            <a:r>
              <a:rPr lang="tr-TR" dirty="0" smtClean="0"/>
              <a:t> coğrafyacı, Arap Yarımadasını çöl (</a:t>
            </a:r>
            <a:r>
              <a:rPr lang="tr-TR" dirty="0" err="1" smtClean="0"/>
              <a:t>Arabia</a:t>
            </a:r>
            <a:r>
              <a:rPr lang="tr-TR" dirty="0" smtClean="0"/>
              <a:t> </a:t>
            </a:r>
            <a:r>
              <a:rPr lang="tr-TR" dirty="0" err="1" smtClean="0"/>
              <a:t>deserta</a:t>
            </a:r>
            <a:r>
              <a:rPr lang="tr-TR" dirty="0" smtClean="0"/>
              <a:t>], </a:t>
            </a:r>
            <a:r>
              <a:rPr lang="tr-TR" dirty="0" err="1" smtClean="0"/>
              <a:t>Haceriye</a:t>
            </a:r>
            <a:r>
              <a:rPr lang="tr-TR" dirty="0" smtClean="0"/>
              <a:t> [Ara- </a:t>
            </a:r>
          </a:p>
          <a:p>
            <a:r>
              <a:rPr lang="tr-TR" dirty="0" err="1" smtClean="0"/>
              <a:t>bia</a:t>
            </a:r>
            <a:r>
              <a:rPr lang="tr-TR" dirty="0" smtClean="0"/>
              <a:t> </a:t>
            </a:r>
            <a:r>
              <a:rPr lang="tr-TR" dirty="0" err="1" smtClean="0"/>
              <a:t>Petra</a:t>
            </a:r>
            <a:r>
              <a:rPr lang="tr-TR" dirty="0" smtClean="0"/>
              <a:t>), Saide (</a:t>
            </a:r>
            <a:r>
              <a:rPr lang="tr-TR" dirty="0" err="1" smtClean="0"/>
              <a:t>Arabia</a:t>
            </a:r>
            <a:r>
              <a:rPr lang="tr-TR" dirty="0" smtClean="0"/>
              <a:t> </a:t>
            </a:r>
            <a:r>
              <a:rPr lang="tr-TR" dirty="0" err="1" smtClean="0"/>
              <a:t>Felvcl</a:t>
            </a:r>
            <a:r>
              <a:rPr lang="tr-TR" dirty="0" smtClean="0"/>
              <a:t> adlarıyla üç kısma ayırmıştır.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3927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Batlamyus'un</a:t>
            </a:r>
            <a:r>
              <a:rPr lang="tr-TR" dirty="0" smtClean="0"/>
              <a:t> zikrettiği şehirlerden </a:t>
            </a:r>
            <a:r>
              <a:rPr lang="tr-TR" dirty="0" err="1" smtClean="0"/>
              <a:t>Teyma</a:t>
            </a:r>
            <a:r>
              <a:rPr lang="tr-TR" dirty="0" smtClean="0"/>
              <a:t>, 1 </a:t>
            </a:r>
            <a:r>
              <a:rPr lang="tr-TR" dirty="0" err="1" smtClean="0"/>
              <a:t>Huveyle</a:t>
            </a:r>
            <a:r>
              <a:rPr lang="tr-TR" dirty="0" smtClean="0"/>
              <a:t>, </a:t>
            </a:r>
            <a:r>
              <a:rPr lang="tr-TR" dirty="0" err="1" smtClean="0"/>
              <a:t>Durnate</a:t>
            </a:r>
            <a:r>
              <a:rPr lang="tr-TR" dirty="0" smtClean="0"/>
              <a:t> yani </a:t>
            </a:r>
          </a:p>
          <a:p>
            <a:r>
              <a:rPr lang="tr-TR" dirty="0" err="1" smtClean="0"/>
              <a:t>Dummetu'l-Cendel</a:t>
            </a:r>
            <a:r>
              <a:rPr lang="tr-TR" dirty="0" smtClean="0"/>
              <a:t> ve </a:t>
            </a:r>
            <a:r>
              <a:rPr lang="tr-TR" dirty="0" err="1" smtClean="0"/>
              <a:t>Urâne</a:t>
            </a:r>
            <a:r>
              <a:rPr lang="tr-TR" dirty="0" smtClean="0"/>
              <a:t> yani Havran çöl adını verdiği kısmın </a:t>
            </a:r>
          </a:p>
          <a:p>
            <a:r>
              <a:rPr lang="tr-TR" dirty="0" smtClean="0"/>
              <a:t>içindedir. </a:t>
            </a:r>
            <a:r>
              <a:rPr lang="tr-TR" dirty="0" err="1" smtClean="0"/>
              <a:t>Petra</a:t>
            </a:r>
            <a:r>
              <a:rPr lang="tr-TR" dirty="0" smtClean="0"/>
              <a:t>, Basra, </a:t>
            </a:r>
            <a:r>
              <a:rPr lang="tr-TR" dirty="0" err="1" smtClean="0"/>
              <a:t>Cureş</a:t>
            </a:r>
            <a:r>
              <a:rPr lang="tr-TR" dirty="0" smtClean="0"/>
              <a:t>, </a:t>
            </a:r>
            <a:r>
              <a:rPr lang="tr-TR" dirty="0" err="1" smtClean="0"/>
              <a:t>Ezru</a:t>
            </a:r>
            <a:r>
              <a:rPr lang="tr-TR" dirty="0" smtClean="0"/>
              <a:t>', </a:t>
            </a:r>
            <a:r>
              <a:rPr lang="tr-TR" dirty="0" err="1" smtClean="0"/>
              <a:t>Litra</a:t>
            </a:r>
            <a:r>
              <a:rPr lang="tr-TR" dirty="0" smtClean="0"/>
              <a:t> da </a:t>
            </a:r>
            <a:r>
              <a:rPr lang="tr-TR" dirty="0" err="1" smtClean="0"/>
              <a:t>Haceriye</a:t>
            </a:r>
            <a:r>
              <a:rPr lang="tr-TR" dirty="0" smtClean="0"/>
              <a:t> kısmındadır. </a:t>
            </a:r>
          </a:p>
          <a:p>
            <a:r>
              <a:rPr lang="tr-TR" dirty="0" err="1" smtClean="0"/>
              <a:t>Sebe</a:t>
            </a:r>
            <a:r>
              <a:rPr lang="tr-TR" dirty="0" smtClean="0"/>
              <a:t>', </a:t>
            </a:r>
            <a:r>
              <a:rPr lang="tr-TR" dirty="0" err="1" smtClean="0"/>
              <a:t>Me'rib</a:t>
            </a:r>
            <a:r>
              <a:rPr lang="tr-TR" dirty="0" smtClean="0"/>
              <a:t>, </a:t>
            </a:r>
            <a:r>
              <a:rPr lang="tr-TR" dirty="0" err="1" smtClean="0"/>
              <a:t>Zufâr</a:t>
            </a:r>
            <a:r>
              <a:rPr lang="tr-TR" dirty="0" smtClean="0"/>
              <a:t>, </a:t>
            </a:r>
            <a:r>
              <a:rPr lang="tr-TR" dirty="0" err="1" smtClean="0"/>
              <a:t>Hadramevt</a:t>
            </a:r>
            <a:r>
              <a:rPr lang="tr-TR" dirty="0" smtClean="0"/>
              <a:t>, Umman ve </a:t>
            </a:r>
            <a:r>
              <a:rPr lang="tr-TR" dirty="0" err="1" smtClean="0"/>
              <a:t>Hicr</a:t>
            </a:r>
            <a:r>
              <a:rPr lang="tr-TR" dirty="0" smtClean="0"/>
              <a:t> ise Saide denilen </a:t>
            </a:r>
          </a:p>
          <a:p>
            <a:r>
              <a:rPr lang="tr-TR" dirty="0" smtClean="0"/>
              <a:t>bölgeye dâhildir.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9004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Çağdaş coğrafyacılar da Arabistan'ı coğrafi şekil ve iklim </a:t>
            </a:r>
            <a:r>
              <a:rPr lang="tr-TR" dirty="0" err="1" smtClean="0"/>
              <a:t>itibariy</a:t>
            </a:r>
            <a:r>
              <a:rPr lang="tr-TR" dirty="0" smtClean="0"/>
              <a:t>- </a:t>
            </a:r>
          </a:p>
          <a:p>
            <a:r>
              <a:rPr lang="tr-TR" dirty="0" smtClean="0"/>
              <a:t>le, biri </a:t>
            </a:r>
            <a:r>
              <a:rPr lang="tr-TR" dirty="0" err="1" smtClean="0"/>
              <a:t>Tihâme</a:t>
            </a:r>
            <a:r>
              <a:rPr lang="tr-TR" dirty="0" smtClean="0"/>
              <a:t> veya Gür denilen sahil kısmı, diğeri </a:t>
            </a:r>
            <a:r>
              <a:rPr lang="tr-TR" dirty="0" err="1" smtClean="0"/>
              <a:t>Necd</a:t>
            </a:r>
            <a:r>
              <a:rPr lang="tr-TR" dirty="0" smtClean="0"/>
              <a:t> yani yarı- </a:t>
            </a:r>
          </a:p>
          <a:p>
            <a:r>
              <a:rPr lang="tr-TR" dirty="0" err="1" smtClean="0"/>
              <a:t>madanın</a:t>
            </a:r>
            <a:r>
              <a:rPr lang="tr-TR" dirty="0" smtClean="0"/>
              <a:t> iç kısımlarındaki yüksek bölge olmak üzere, ikiye ayırmak- </a:t>
            </a:r>
          </a:p>
          <a:p>
            <a:r>
              <a:rPr lang="tr-TR" dirty="0" err="1" smtClean="0"/>
              <a:t>tadırlar</a:t>
            </a:r>
            <a:r>
              <a:rPr lang="tr-TR" dirty="0" smtClean="0"/>
              <a:t>. </a:t>
            </a:r>
            <a:r>
              <a:rPr lang="tr-TR" dirty="0" err="1" smtClean="0"/>
              <a:t>Necd</a:t>
            </a:r>
            <a:r>
              <a:rPr lang="tr-TR" dirty="0" smtClean="0"/>
              <a:t>, batıdan doğuya doğru hissedilen bir eğim ile </a:t>
            </a:r>
            <a:r>
              <a:rPr lang="tr-TR" dirty="0" err="1" smtClean="0"/>
              <a:t>Semava</a:t>
            </a:r>
            <a:r>
              <a:rPr lang="tr-TR" dirty="0" smtClean="0"/>
              <a:t> </a:t>
            </a:r>
          </a:p>
          <a:p>
            <a:r>
              <a:rPr lang="tr-TR" dirty="0" smtClean="0"/>
              <a:t>ve Basra körfezi bölgelerine kadar uzanır.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1912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Hicaz, Arap </a:t>
            </a:r>
            <a:r>
              <a:rPr lang="tr-TR" dirty="0" err="1" smtClean="0"/>
              <a:t>Yanmadası'nm</a:t>
            </a:r>
            <a:r>
              <a:rPr lang="tr-TR" dirty="0" smtClean="0"/>
              <a:t> en önemli kısmıdır. Mekke-i </a:t>
            </a:r>
            <a:r>
              <a:rPr lang="tr-TR" dirty="0" err="1" smtClean="0"/>
              <a:t>Müker</a:t>
            </a:r>
            <a:r>
              <a:rPr lang="tr-TR" dirty="0" smtClean="0"/>
              <a:t>- </a:t>
            </a:r>
          </a:p>
          <a:p>
            <a:r>
              <a:rPr lang="tr-TR" dirty="0" err="1" smtClean="0"/>
              <a:t>reme</a:t>
            </a:r>
            <a:r>
              <a:rPr lang="tr-TR" dirty="0" smtClean="0"/>
              <a:t> ve Medine-i Münevvere gibi İslâm'ın iki mukaddes kentinin </a:t>
            </a:r>
          </a:p>
          <a:p>
            <a:r>
              <a:rPr lang="tr-TR" dirty="0" smtClean="0"/>
              <a:t>bulunduğu bu bölge, oldukça kuraktır. Özellikle Mekke-i </a:t>
            </a:r>
            <a:r>
              <a:rPr lang="tr-TR" dirty="0" err="1" smtClean="0"/>
              <a:t>Mükerre</a:t>
            </a:r>
            <a:r>
              <a:rPr lang="tr-TR" dirty="0" smtClean="0"/>
              <a:t>- </a:t>
            </a:r>
          </a:p>
          <a:p>
            <a:r>
              <a:rPr lang="tr-TR" dirty="0" smtClean="0"/>
              <a:t>me </a:t>
            </a:r>
            <a:r>
              <a:rPr lang="tr-TR" dirty="0" err="1" smtClean="0"/>
              <a:t>dolaylan</a:t>
            </a:r>
            <a:r>
              <a:rPr lang="tr-TR" dirty="0" smtClean="0"/>
              <a:t> bitkisel açıdan tamamıyla çoraktır. Fakat Mekke'nin 18 </a:t>
            </a:r>
          </a:p>
          <a:p>
            <a:r>
              <a:rPr lang="tr-TR" dirty="0" smtClean="0"/>
              <a:t>saat doğusunda </a:t>
            </a:r>
            <a:r>
              <a:rPr lang="tr-TR" dirty="0" err="1" smtClean="0"/>
              <a:t>Gazvân</a:t>
            </a:r>
            <a:r>
              <a:rPr lang="tr-TR" dirty="0" smtClean="0"/>
              <a:t> Dağı'nın eteğinde [yer alan] </a:t>
            </a:r>
            <a:r>
              <a:rPr lang="tr-TR" dirty="0" err="1" smtClean="0"/>
              <a:t>Taif</a:t>
            </a:r>
            <a:r>
              <a:rPr lang="tr-TR" dirty="0" smtClean="0"/>
              <a:t> ile </a:t>
            </a:r>
            <a:r>
              <a:rPr lang="tr-TR" dirty="0" err="1" smtClean="0"/>
              <a:t>Yesrib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taraflan</a:t>
            </a:r>
            <a:r>
              <a:rPr lang="tr-TR" dirty="0" smtClean="0"/>
              <a:t> </a:t>
            </a:r>
            <a:r>
              <a:rPr lang="tr-TR" dirty="0" err="1" smtClean="0"/>
              <a:t>nisbeten</a:t>
            </a:r>
            <a:r>
              <a:rPr lang="tr-TR" dirty="0" smtClean="0"/>
              <a:t> </a:t>
            </a:r>
            <a:r>
              <a:rPr lang="tr-TR" dirty="0" err="1" smtClean="0"/>
              <a:t>münbit</a:t>
            </a:r>
            <a:r>
              <a:rPr lang="tr-TR" dirty="0" smtClean="0"/>
              <a:t> ve mahsul vermektedir. Vaktiyle </a:t>
            </a:r>
            <a:r>
              <a:rPr lang="tr-TR" dirty="0" err="1" smtClean="0"/>
              <a:t>Vecc</a:t>
            </a:r>
            <a:r>
              <a:rPr lang="tr-TR" dirty="0" smtClean="0"/>
              <a:t> </a:t>
            </a:r>
          </a:p>
          <a:p>
            <a:r>
              <a:rPr lang="tr-TR" dirty="0" smtClean="0"/>
              <a:t>adıyla anılan </a:t>
            </a:r>
            <a:r>
              <a:rPr lang="tr-TR" dirty="0" err="1" smtClean="0"/>
              <a:t>Taif</a:t>
            </a:r>
            <a:r>
              <a:rPr lang="tr-TR" dirty="0" smtClean="0"/>
              <a:t> de nar, incir, şeftali ağaçlarıyla dolu bahçeler pek </a:t>
            </a:r>
          </a:p>
          <a:p>
            <a:r>
              <a:rPr lang="tr-TR" dirty="0" smtClean="0"/>
              <a:t>çoktur.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2633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İslâm'ın doğduğu dönemde bu bölgede </a:t>
            </a:r>
            <a:r>
              <a:rPr lang="tr-TR" dirty="0" err="1" smtClean="0"/>
              <a:t>Sakîf</a:t>
            </a:r>
            <a:r>
              <a:rPr lang="tr-TR" dirty="0" smtClean="0"/>
              <a:t> Kabilesi ikamet </a:t>
            </a:r>
          </a:p>
          <a:p>
            <a:r>
              <a:rPr lang="tr-TR" dirty="0" smtClean="0"/>
              <a:t>etmekteydi. </a:t>
            </a:r>
            <a:r>
              <a:rPr lang="tr-TR" dirty="0" err="1" smtClean="0"/>
              <a:t>Vahhabî</a:t>
            </a:r>
            <a:r>
              <a:rPr lang="tr-TR" dirty="0" smtClean="0"/>
              <a:t> trajedisi esnasında Osman el-</a:t>
            </a:r>
            <a:r>
              <a:rPr lang="tr-TR" dirty="0" err="1" smtClean="0"/>
              <a:t>Mudâyikî'nin</a:t>
            </a:r>
            <a:r>
              <a:rPr lang="tr-TR" dirty="0" smtClean="0"/>
              <a:t> </a:t>
            </a:r>
          </a:p>
          <a:p>
            <a:r>
              <a:rPr lang="tr-TR" dirty="0" smtClean="0"/>
              <a:t>ihanetinin sonucu olarak, </a:t>
            </a:r>
            <a:r>
              <a:rPr lang="tr-TR" dirty="0" err="1" smtClean="0"/>
              <a:t>Taif</a:t>
            </a:r>
            <a:r>
              <a:rPr lang="tr-TR" dirty="0" smtClean="0"/>
              <a:t> oldukça kanlı olaylara sahne olmuş, </a:t>
            </a:r>
          </a:p>
          <a:p>
            <a:r>
              <a:rPr lang="tr-TR" dirty="0" smtClean="0"/>
              <a:t>Abdullah b. Abbas'ın türbesi bile </a:t>
            </a:r>
            <a:r>
              <a:rPr lang="tr-TR" dirty="0" err="1" smtClean="0"/>
              <a:t>saldınlardan</a:t>
            </a:r>
            <a:r>
              <a:rPr lang="tr-TR" smtClean="0"/>
              <a:t> kurtulamamıştır.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8008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321</Words>
  <Application>Microsoft Office PowerPoint</Application>
  <PresentationFormat>Geniş ekran</PresentationFormat>
  <Paragraphs>34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Mezopotamya Uygarlığı ve Araplar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Mezopotamya Uygarlığı ve Araplar </dc:title>
  <dc:creator>Mert</dc:creator>
  <cp:lastModifiedBy>Mert</cp:lastModifiedBy>
  <cp:revision>1</cp:revision>
  <dcterms:created xsi:type="dcterms:W3CDTF">2018-01-19T12:06:55Z</dcterms:created>
  <dcterms:modified xsi:type="dcterms:W3CDTF">2018-01-19T12:08:33Z</dcterms:modified>
</cp:coreProperties>
</file>