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87" d="100"/>
          <a:sy n="87" d="100"/>
        </p:scale>
        <p:origin x="648"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22.11.2017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22.11.2017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22.11.2017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22.11.2017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22.11.2017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22.11.2017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ktu.edu.tr/dosyalar/eee_eec80.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3 </a:t>
            </a:r>
            <a:r>
              <a:rPr lang="tr-TR" dirty="0"/>
              <a:t>fazlı yarım, tam , kontrollü ve kontrolsüz devre tasarımları ve örnek </a:t>
            </a:r>
            <a:r>
              <a:rPr lang="tr-TR" dirty="0" smtClean="0"/>
              <a:t>uygulamalar</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205 GÜÇ ELEKTRONİĞİ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ÜÇ FAZ YARIM DALGA TRİSTÖRLÜ DOĞRULTUCU</a:t>
            </a:r>
            <a:endParaRPr lang="tr-TR" dirty="0"/>
          </a:p>
        </p:txBody>
      </p:sp>
      <p:sp>
        <p:nvSpPr>
          <p:cNvPr id="3" name="İçerik Yer Tutucusu 2"/>
          <p:cNvSpPr>
            <a:spLocks noGrp="1"/>
          </p:cNvSpPr>
          <p:nvPr>
            <p:ph idx="1"/>
          </p:nvPr>
        </p:nvSpPr>
        <p:spPr/>
        <p:txBody>
          <a:bodyPr>
            <a:normAutofit/>
          </a:bodyPr>
          <a:lstStyle/>
          <a:p>
            <a:pPr algn="just"/>
            <a:r>
              <a:rPr lang="tr-TR" sz="2400" dirty="0"/>
              <a:t>Üç faz yarım dalga doğrultucu, yüke daha yüksek bir ortalama gerilim sağlar ve gerilimin frekansı daha yüksek olduğu için filtrelenmesi daha kolaydır. Bu sebeple endüstride yaygın olarak kullanılan bir doğrultucu türüdür. Üç faz doğrultucu, kontrol prensibi fazlar arası gerilimin sıfır olduğu noktaya göredir. Fazlar kendi içlerinde </a:t>
            </a:r>
            <a:r>
              <a:rPr lang="el-GR" sz="2400" dirty="0"/>
              <a:t>π/6 </a:t>
            </a:r>
            <a:r>
              <a:rPr lang="tr-TR" sz="2400" dirty="0"/>
              <a:t>noktasında kesiştikleri için şekil </a:t>
            </a:r>
            <a:r>
              <a:rPr lang="tr-TR" sz="2400" dirty="0" smtClean="0"/>
              <a:t>1’de görülen </a:t>
            </a:r>
            <a:r>
              <a:rPr lang="tr-TR" sz="2400" dirty="0"/>
              <a:t>resme göre T1 𝑤𝑡 = 𝜋/6 + 𝛼 anında tetiklenir. Her bir </a:t>
            </a:r>
            <a:r>
              <a:rPr lang="tr-TR" sz="2400" dirty="0" err="1"/>
              <a:t>tristör</a:t>
            </a:r>
            <a:r>
              <a:rPr lang="tr-TR" sz="2400" dirty="0"/>
              <a:t> 120 derece iletimde kalır yani T2 𝑤𝑡 = 5𝜋/6 + 𝛼 , T3 de 𝑤𝑡 = 3𝜋/2 + 𝛼 anında </a:t>
            </a:r>
            <a:r>
              <a:rPr lang="tr-TR" sz="2400" dirty="0" smtClean="0"/>
              <a:t>ateşlenir[1].</a:t>
            </a:r>
            <a:endParaRPr lang="tr-TR" sz="2400" dirty="0"/>
          </a:p>
        </p:txBody>
      </p:sp>
    </p:spTree>
    <p:extLst>
      <p:ext uri="{BB962C8B-B14F-4D97-AF65-F5344CB8AC3E}">
        <p14:creationId xmlns:p14="http://schemas.microsoft.com/office/powerpoint/2010/main" val="2030909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FAZ YARIM DALGA TRİSTÖRLÜ DOĞRULTUCU</a:t>
            </a:r>
          </a:p>
        </p:txBody>
      </p:sp>
      <p:pic>
        <p:nvPicPr>
          <p:cNvPr id="4" name="İçerik Yer Tutucusu 3"/>
          <p:cNvPicPr>
            <a:picLocks noGrp="1" noChangeAspect="1"/>
          </p:cNvPicPr>
          <p:nvPr>
            <p:ph idx="1"/>
          </p:nvPr>
        </p:nvPicPr>
        <p:blipFill>
          <a:blip r:embed="rId2"/>
          <a:stretch>
            <a:fillRect/>
          </a:stretch>
        </p:blipFill>
        <p:spPr>
          <a:xfrm>
            <a:off x="4162359" y="2269131"/>
            <a:ext cx="3928241" cy="2520000"/>
          </a:xfrm>
          <a:prstGeom prst="rect">
            <a:avLst/>
          </a:prstGeom>
        </p:spPr>
      </p:pic>
      <p:sp>
        <p:nvSpPr>
          <p:cNvPr id="5" name="Metin kutusu 4"/>
          <p:cNvSpPr txBox="1"/>
          <p:nvPr/>
        </p:nvSpPr>
        <p:spPr>
          <a:xfrm>
            <a:off x="3007605" y="5067759"/>
            <a:ext cx="6544019" cy="461665"/>
          </a:xfrm>
          <a:prstGeom prst="rect">
            <a:avLst/>
          </a:prstGeom>
          <a:noFill/>
        </p:spPr>
        <p:txBody>
          <a:bodyPr wrap="square" rtlCol="0">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Şekil 1. Üç faz yarım dalga </a:t>
            </a:r>
            <a:r>
              <a:rPr lang="tr-TR" sz="2400" dirty="0" err="1">
                <a:solidFill>
                  <a:schemeClr val="bg2">
                    <a:lumMod val="25000"/>
                  </a:schemeClr>
                </a:solidFill>
                <a:latin typeface="Times New Roman" panose="02020603050405020304" pitchFamily="18" charset="0"/>
                <a:cs typeface="Times New Roman" panose="02020603050405020304" pitchFamily="18" charset="0"/>
              </a:rPr>
              <a:t>tristörlü</a:t>
            </a:r>
            <a:r>
              <a:rPr lang="tr-TR" sz="2400" dirty="0">
                <a:solidFill>
                  <a:schemeClr val="bg2">
                    <a:lumMod val="25000"/>
                  </a:schemeClr>
                </a:solidFill>
                <a:latin typeface="Times New Roman" panose="02020603050405020304" pitchFamily="18" charset="0"/>
                <a:cs typeface="Times New Roman" panose="02020603050405020304" pitchFamily="18" charset="0"/>
              </a:rPr>
              <a:t> </a:t>
            </a:r>
            <a:r>
              <a:rPr lang="tr-TR" sz="2400" dirty="0" smtClean="0">
                <a:solidFill>
                  <a:schemeClr val="bg2">
                    <a:lumMod val="25000"/>
                  </a:schemeClr>
                </a:solidFill>
                <a:latin typeface="Times New Roman" panose="02020603050405020304" pitchFamily="18" charset="0"/>
                <a:cs typeface="Times New Roman" panose="02020603050405020304" pitchFamily="18" charset="0"/>
              </a:rPr>
              <a:t>doğrultucu [1]</a:t>
            </a:r>
            <a:endParaRPr lang="tr-TR" sz="24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39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FAZ YARIM DALGA TRİSTÖRLÜ DOĞRULTUCU</a:t>
            </a:r>
          </a:p>
        </p:txBody>
      </p:sp>
      <p:pic>
        <p:nvPicPr>
          <p:cNvPr id="4" name="İçerik Yer Tutucusu 3"/>
          <p:cNvPicPr>
            <a:picLocks noGrp="1" noChangeAspect="1"/>
          </p:cNvPicPr>
          <p:nvPr>
            <p:ph idx="1"/>
          </p:nvPr>
        </p:nvPicPr>
        <p:blipFill>
          <a:blip r:embed="rId2"/>
          <a:stretch>
            <a:fillRect/>
          </a:stretch>
        </p:blipFill>
        <p:spPr>
          <a:xfrm>
            <a:off x="3446481" y="2136928"/>
            <a:ext cx="5521759" cy="2520000"/>
          </a:xfrm>
          <a:prstGeom prst="rect">
            <a:avLst/>
          </a:prstGeom>
        </p:spPr>
      </p:pic>
      <p:sp>
        <p:nvSpPr>
          <p:cNvPr id="5" name="Dikdörtgen 4"/>
          <p:cNvSpPr/>
          <p:nvPr/>
        </p:nvSpPr>
        <p:spPr>
          <a:xfrm>
            <a:off x="1575412" y="4871830"/>
            <a:ext cx="10590541" cy="369332"/>
          </a:xfrm>
          <a:prstGeom prst="rect">
            <a:avLst/>
          </a:prstGeom>
        </p:spPr>
        <p:txBody>
          <a:bodyPr wrap="square">
            <a:spAutoFit/>
          </a:bodyPr>
          <a:lstStyle/>
          <a:p>
            <a:r>
              <a:rPr lang="tr-TR" dirty="0">
                <a:solidFill>
                  <a:schemeClr val="bg2">
                    <a:lumMod val="25000"/>
                  </a:schemeClr>
                </a:solidFill>
                <a:latin typeface="Times New Roman" panose="02020603050405020304" pitchFamily="18" charset="0"/>
                <a:cs typeface="Times New Roman" panose="02020603050405020304" pitchFamily="18" charset="0"/>
              </a:rPr>
              <a:t>Şekil </a:t>
            </a:r>
            <a:r>
              <a:rPr lang="tr-TR" dirty="0" smtClean="0">
                <a:solidFill>
                  <a:schemeClr val="bg2">
                    <a:lumMod val="25000"/>
                  </a:schemeClr>
                </a:solidFill>
                <a:latin typeface="Times New Roman" panose="02020603050405020304" pitchFamily="18" charset="0"/>
                <a:cs typeface="Times New Roman" panose="02020603050405020304" pitchFamily="18" charset="0"/>
              </a:rPr>
              <a:t>2. </a:t>
            </a:r>
            <a:r>
              <a:rPr lang="tr-TR" dirty="0" err="1">
                <a:solidFill>
                  <a:schemeClr val="bg2">
                    <a:lumMod val="25000"/>
                  </a:schemeClr>
                </a:solidFill>
                <a:latin typeface="Times New Roman" panose="02020603050405020304" pitchFamily="18" charset="0"/>
                <a:cs typeface="Times New Roman" panose="02020603050405020304" pitchFamily="18" charset="0"/>
              </a:rPr>
              <a:t>İndüktif</a:t>
            </a:r>
            <a:r>
              <a:rPr lang="tr-TR" dirty="0">
                <a:solidFill>
                  <a:schemeClr val="bg2">
                    <a:lumMod val="25000"/>
                  </a:schemeClr>
                </a:solidFill>
                <a:latin typeface="Times New Roman" panose="02020603050405020304" pitchFamily="18" charset="0"/>
                <a:cs typeface="Times New Roman" panose="02020603050405020304" pitchFamily="18" charset="0"/>
              </a:rPr>
              <a:t> yük ile üç faz yarım dalga doğrultucu için giriş ve çıkış dalga şekilleri</a:t>
            </a:r>
            <a:r>
              <a:rPr lang="tr-TR" dirty="0">
                <a:solidFill>
                  <a:schemeClr val="bg2">
                    <a:lumMod val="25000"/>
                  </a:schemeClr>
                </a:solidFill>
                <a:latin typeface="Times New Roman" panose="02020603050405020304" pitchFamily="18" charset="0"/>
                <a:cs typeface="Times New Roman" panose="02020603050405020304" pitchFamily="18" charset="0"/>
              </a:rPr>
              <a:t>[1</a:t>
            </a:r>
            <a:r>
              <a:rPr lang="tr-TR" dirty="0">
                <a:solidFill>
                  <a:schemeClr val="bg2">
                    <a:lumMod val="25000"/>
                  </a:schemeClr>
                </a:solidFill>
                <a:latin typeface="Times New Roman" panose="02020603050405020304" pitchFamily="18" charset="0"/>
                <a:cs typeface="Times New Roman" panose="02020603050405020304" pitchFamily="18" charset="0"/>
              </a:rPr>
              <a:t>]</a:t>
            </a:r>
            <a:endParaRPr lang="tr-TR"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84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FAZ YARIM DALGA TRİSTÖRLÜ DOĞRULTUCU</a:t>
            </a:r>
          </a:p>
        </p:txBody>
      </p:sp>
      <p:sp>
        <p:nvSpPr>
          <p:cNvPr id="3" name="İçerik Yer Tutucusu 2"/>
          <p:cNvSpPr>
            <a:spLocks noGrp="1"/>
          </p:cNvSpPr>
          <p:nvPr>
            <p:ph idx="1"/>
          </p:nvPr>
        </p:nvSpPr>
        <p:spPr/>
        <p:txBody>
          <a:bodyPr>
            <a:normAutofit/>
          </a:bodyPr>
          <a:lstStyle/>
          <a:p>
            <a:pPr algn="just"/>
            <a:r>
              <a:rPr lang="tr-TR" sz="2400" dirty="0" smtClean="0"/>
              <a:t>Dalga </a:t>
            </a:r>
            <a:r>
              <a:rPr lang="tr-TR" sz="2400" dirty="0"/>
              <a:t>şekilleri 𝛼 = 60 ° için alınmıştır ve yük yeterince </a:t>
            </a:r>
            <a:r>
              <a:rPr lang="tr-TR" sz="2400" dirty="0" err="1"/>
              <a:t>indüktif</a:t>
            </a:r>
            <a:r>
              <a:rPr lang="tr-TR" sz="2400" dirty="0"/>
              <a:t> olduğu için akım süreklidir. Eğer yük </a:t>
            </a:r>
            <a:r>
              <a:rPr lang="tr-TR" sz="2400" dirty="0" err="1"/>
              <a:t>omik</a:t>
            </a:r>
            <a:r>
              <a:rPr lang="tr-TR" sz="2400" dirty="0"/>
              <a:t> ise, 𝛼 &gt; 𝜋/6 için akım süreksiz olacaktır. Sürekli akım durumunda da, gerilimin negatife inme durumu gerçekleşecektir. Bu durumda, bu doğrultucu türünde de boşta çalışma </a:t>
            </a:r>
            <a:r>
              <a:rPr lang="tr-TR" sz="2400" dirty="0" err="1"/>
              <a:t>diyodu</a:t>
            </a:r>
            <a:r>
              <a:rPr lang="tr-TR" sz="2400" dirty="0"/>
              <a:t> (FWD) kullanılabilir. </a:t>
            </a:r>
            <a:r>
              <a:rPr lang="tr-TR" sz="2400" dirty="0" err="1"/>
              <a:t>İndüktif</a:t>
            </a:r>
            <a:r>
              <a:rPr lang="tr-TR" sz="2400" dirty="0"/>
              <a:t> yüklü, boşta çalışma diyotlu bir üç faz yarım dalga </a:t>
            </a:r>
            <a:r>
              <a:rPr lang="tr-TR" sz="2400" dirty="0" err="1"/>
              <a:t>tristörlü</a:t>
            </a:r>
            <a:r>
              <a:rPr lang="tr-TR" sz="2400" dirty="0"/>
              <a:t> doğrultucunun yük akım ve gerilimi dalga şekilleriyle birlikte, anahtarların iletim periyotları şekil </a:t>
            </a:r>
            <a:r>
              <a:rPr lang="tr-TR" sz="2400" dirty="0" smtClean="0"/>
              <a:t>3’de gösterilmiştir[1].</a:t>
            </a:r>
            <a:endParaRPr lang="tr-TR" sz="2400" dirty="0"/>
          </a:p>
        </p:txBody>
      </p:sp>
    </p:spTree>
    <p:extLst>
      <p:ext uri="{BB962C8B-B14F-4D97-AF65-F5344CB8AC3E}">
        <p14:creationId xmlns:p14="http://schemas.microsoft.com/office/powerpoint/2010/main" val="3231157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FAZ YARIM DALGA TRİSTÖRLÜ DOĞRULTUCU</a:t>
            </a:r>
          </a:p>
        </p:txBody>
      </p:sp>
      <p:pic>
        <p:nvPicPr>
          <p:cNvPr id="4" name="İçerik Yer Tutucusu 3"/>
          <p:cNvPicPr>
            <a:picLocks noGrp="1" noChangeAspect="1"/>
          </p:cNvPicPr>
          <p:nvPr>
            <p:ph idx="1"/>
          </p:nvPr>
        </p:nvPicPr>
        <p:blipFill>
          <a:blip r:embed="rId2"/>
          <a:stretch>
            <a:fillRect/>
          </a:stretch>
        </p:blipFill>
        <p:spPr>
          <a:xfrm>
            <a:off x="3101396" y="2411029"/>
            <a:ext cx="5710612" cy="1512000"/>
          </a:xfrm>
          <a:prstGeom prst="rect">
            <a:avLst/>
          </a:prstGeom>
        </p:spPr>
      </p:pic>
      <p:sp>
        <p:nvSpPr>
          <p:cNvPr id="5" name="Dikdörtgen 4"/>
          <p:cNvSpPr/>
          <p:nvPr/>
        </p:nvSpPr>
        <p:spPr>
          <a:xfrm>
            <a:off x="2379643" y="4596698"/>
            <a:ext cx="7557571" cy="369332"/>
          </a:xfrm>
          <a:prstGeom prst="rect">
            <a:avLst/>
          </a:prstGeom>
        </p:spPr>
        <p:txBody>
          <a:bodyPr wrap="square">
            <a:spAutoFit/>
          </a:bodyPr>
          <a:lstStyle/>
          <a:p>
            <a:r>
              <a:rPr lang="tr-TR" dirty="0">
                <a:solidFill>
                  <a:schemeClr val="bg2">
                    <a:lumMod val="25000"/>
                  </a:schemeClr>
                </a:solidFill>
                <a:latin typeface="Times New Roman" panose="02020603050405020304" pitchFamily="18" charset="0"/>
                <a:cs typeface="Times New Roman" panose="02020603050405020304" pitchFamily="18" charset="0"/>
              </a:rPr>
              <a:t>Şekil 2. </a:t>
            </a:r>
            <a:r>
              <a:rPr lang="tr-TR" dirty="0">
                <a:solidFill>
                  <a:schemeClr val="bg2">
                    <a:lumMod val="25000"/>
                  </a:schemeClr>
                </a:solidFill>
                <a:latin typeface="Times New Roman" panose="02020603050405020304" pitchFamily="18" charset="0"/>
                <a:cs typeface="Times New Roman" panose="02020603050405020304" pitchFamily="18" charset="0"/>
              </a:rPr>
              <a:t>Üç faz kontrollü yarım dalga doğrultucu için </a:t>
            </a:r>
            <a:r>
              <a:rPr lang="tr-TR" dirty="0" err="1">
                <a:solidFill>
                  <a:schemeClr val="bg2">
                    <a:lumMod val="25000"/>
                  </a:schemeClr>
                </a:solidFill>
                <a:latin typeface="Times New Roman" panose="02020603050405020304" pitchFamily="18" charset="0"/>
                <a:cs typeface="Times New Roman" panose="02020603050405020304" pitchFamily="18" charset="0"/>
              </a:rPr>
              <a:t>tristör</a:t>
            </a:r>
            <a:r>
              <a:rPr lang="tr-TR" dirty="0">
                <a:solidFill>
                  <a:schemeClr val="bg2">
                    <a:lumMod val="25000"/>
                  </a:schemeClr>
                </a:solidFill>
                <a:latin typeface="Times New Roman" panose="02020603050405020304" pitchFamily="18" charset="0"/>
                <a:cs typeface="Times New Roman" panose="02020603050405020304" pitchFamily="18" charset="0"/>
              </a:rPr>
              <a:t> iletim periyotları</a:t>
            </a:r>
            <a:r>
              <a:rPr lang="tr-TR" dirty="0">
                <a:solidFill>
                  <a:schemeClr val="bg2">
                    <a:lumMod val="25000"/>
                  </a:schemeClr>
                </a:solidFill>
                <a:latin typeface="Times New Roman" panose="02020603050405020304" pitchFamily="18" charset="0"/>
                <a:cs typeface="Times New Roman" panose="02020603050405020304" pitchFamily="18" charset="0"/>
              </a:rPr>
              <a:t>[1</a:t>
            </a:r>
            <a:r>
              <a:rPr lang="tr-TR" dirty="0">
                <a:solidFill>
                  <a:schemeClr val="bg2">
                    <a:lumMod val="2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1991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ÜÇ FAZ YARIM DALGA TRİSTÖRLÜ DOĞRULTUCU</a:t>
            </a:r>
          </a:p>
        </p:txBody>
      </p:sp>
      <p:sp>
        <p:nvSpPr>
          <p:cNvPr id="3" name="İçerik Yer Tutucusu 2"/>
          <p:cNvSpPr>
            <a:spLocks noGrp="1"/>
          </p:cNvSpPr>
          <p:nvPr>
            <p:ph idx="1"/>
          </p:nvPr>
        </p:nvSpPr>
        <p:spPr/>
        <p:txBody>
          <a:bodyPr>
            <a:normAutofit/>
          </a:bodyPr>
          <a:lstStyle/>
          <a:p>
            <a:pPr algn="just"/>
            <a:r>
              <a:rPr lang="tr-TR" sz="2400" dirty="0"/>
              <a:t>Maksimum ortalama gerilim </a:t>
            </a:r>
            <a:r>
              <a:rPr lang="el-GR" sz="2400" dirty="0"/>
              <a:t>α= 0 </a:t>
            </a:r>
            <a:r>
              <a:rPr lang="tr-TR" sz="2400" dirty="0"/>
              <a:t>için yani her bir </a:t>
            </a:r>
            <a:r>
              <a:rPr lang="tr-TR" sz="2400" dirty="0" err="1"/>
              <a:t>tristör</a:t>
            </a:r>
            <a:r>
              <a:rPr lang="tr-TR" sz="2400" dirty="0"/>
              <a:t>, fazların 𝑤𝑡 = 𝜋/6 anında ateşlendiğine gerçekleşir. Akımın sürekli olduğu durumlar için ortalama ve etkin gerilim değerleri aşağıdaki formüllerle hesaplanabilir. </a:t>
            </a:r>
          </a:p>
        </p:txBody>
      </p:sp>
      <p:pic>
        <p:nvPicPr>
          <p:cNvPr id="4" name="Resim 3"/>
          <p:cNvPicPr>
            <a:picLocks noChangeAspect="1"/>
          </p:cNvPicPr>
          <p:nvPr/>
        </p:nvPicPr>
        <p:blipFill>
          <a:blip r:embed="rId2"/>
          <a:stretch>
            <a:fillRect/>
          </a:stretch>
        </p:blipFill>
        <p:spPr>
          <a:xfrm>
            <a:off x="3476334" y="3294787"/>
            <a:ext cx="5095100" cy="684000"/>
          </a:xfrm>
          <a:prstGeom prst="rect">
            <a:avLst/>
          </a:prstGeom>
        </p:spPr>
      </p:pic>
    </p:spTree>
    <p:extLst>
      <p:ext uri="{BB962C8B-B14F-4D97-AF65-F5344CB8AC3E}">
        <p14:creationId xmlns:p14="http://schemas.microsoft.com/office/powerpoint/2010/main" val="170907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www.ktu.edu.tr/dosyalar/eee_eec80.pdf</a:t>
            </a:r>
            <a:r>
              <a:rPr lang="tr-TR" dirty="0" smtClean="0"/>
              <a:t> (</a:t>
            </a:r>
            <a:r>
              <a:rPr lang="tr-TR" dirty="0"/>
              <a:t>Erişim </a:t>
            </a:r>
            <a:r>
              <a:rPr lang="tr-TR" dirty="0"/>
              <a:t>tar: </a:t>
            </a:r>
            <a:r>
              <a:rPr lang="tr-TR" dirty="0" smtClean="0"/>
              <a:t>22.11.2017)</a:t>
            </a:r>
          </a:p>
          <a:p>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1856</TotalTime>
  <Words>350</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3 fazlı yarım, tam , kontrollü ve kontrolsüz devre tasarımları ve örnek uygulamalar</vt:lpstr>
      <vt:lpstr>ÜÇ FAZ YARIM DALGA TRİSTÖRLÜ DOĞRULTUCU</vt:lpstr>
      <vt:lpstr>ÜÇ FAZ YARIM DALGA TRİSTÖRLÜ DOĞRULTUCU</vt:lpstr>
      <vt:lpstr>ÜÇ FAZ YARIM DALGA TRİSTÖRLÜ DOĞRULTUCU</vt:lpstr>
      <vt:lpstr>ÜÇ FAZ YARIM DALGA TRİSTÖRLÜ DOĞRULTUCU</vt:lpstr>
      <vt:lpstr>ÜÇ FAZ YARIM DALGA TRİSTÖRLÜ DOĞRULTUCU</vt:lpstr>
      <vt:lpstr>ÜÇ FAZ YARIM DALGA TRİSTÖRLÜ DOĞRULTUCU</vt:lpstr>
      <vt:lpstr>KAYNAKLAR</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105</cp:revision>
  <dcterms:created xsi:type="dcterms:W3CDTF">2017-11-14T11:12:27Z</dcterms:created>
  <dcterms:modified xsi:type="dcterms:W3CDTF">2017-11-22T21:49:47Z</dcterms:modified>
</cp:coreProperties>
</file>