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6" r:id="rId8"/>
    <p:sldId id="267" r:id="rId9"/>
    <p:sldId id="265" r:id="rId10"/>
    <p:sldId id="273" r:id="rId11"/>
    <p:sldId id="272" r:id="rId12"/>
    <p:sldId id="274" r:id="rId13"/>
    <p:sldId id="269" r:id="rId14"/>
    <p:sldId id="270" r:id="rId15"/>
    <p:sldId id="271" r:id="rId16"/>
    <p:sldId id="275" r:id="rId17"/>
    <p:sldId id="276" r:id="rId18"/>
    <p:sldId id="277" r:id="rId19"/>
    <p:sldId id="278" r:id="rId20"/>
    <p:sldId id="279" r:id="rId21"/>
    <p:sldId id="282" r:id="rId22"/>
    <p:sldId id="280" r:id="rId23"/>
    <p:sldId id="285" r:id="rId24"/>
    <p:sldId id="287" r:id="rId25"/>
    <p:sldId id="289" r:id="rId26"/>
    <p:sldId id="286" r:id="rId27"/>
    <p:sldId id="293" r:id="rId2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08F5D4-B2B8-4207-AFDC-B52C98F77473}" type="doc">
      <dgm:prSet loTypeId="urn:microsoft.com/office/officeart/2005/8/layout/target1" loCatId="relationship" qsTypeId="urn:microsoft.com/office/officeart/2005/8/quickstyle/3d3" qsCatId="3D" csTypeId="urn:microsoft.com/office/officeart/2005/8/colors/colorful3" csCatId="colorful" phldr="1"/>
      <dgm:spPr/>
    </dgm:pt>
    <dgm:pt modelId="{092BF81B-78F9-4DFC-AD40-8FCDB9978DBB}">
      <dgm:prSet phldrT="[Metin]"/>
      <dgm:spPr/>
      <dgm:t>
        <a:bodyPr/>
        <a:lstStyle/>
        <a:p>
          <a:r>
            <a:rPr lang="tr-TR" dirty="0" smtClean="0"/>
            <a:t>Modül</a:t>
          </a:r>
          <a:endParaRPr lang="tr-TR" dirty="0"/>
        </a:p>
      </dgm:t>
    </dgm:pt>
    <dgm:pt modelId="{515C7B87-28A4-4A5E-8D6A-48FB81A3F503}" type="parTrans" cxnId="{8B37B286-71D5-4EA7-846A-4E1803649FF0}">
      <dgm:prSet/>
      <dgm:spPr/>
      <dgm:t>
        <a:bodyPr/>
        <a:lstStyle/>
        <a:p>
          <a:endParaRPr lang="tr-TR"/>
        </a:p>
      </dgm:t>
    </dgm:pt>
    <dgm:pt modelId="{5E5913A7-51F9-49DA-A2A1-8A9D58DC96A0}" type="sibTrans" cxnId="{8B37B286-71D5-4EA7-846A-4E1803649FF0}">
      <dgm:prSet/>
      <dgm:spPr/>
      <dgm:t>
        <a:bodyPr/>
        <a:lstStyle/>
        <a:p>
          <a:endParaRPr lang="tr-TR"/>
        </a:p>
      </dgm:t>
    </dgm:pt>
    <dgm:pt modelId="{CC6F9838-93FE-4D52-BBC0-2EA68AA306A3}">
      <dgm:prSet phldrT="[Metin]"/>
      <dgm:spPr/>
      <dgm:t>
        <a:bodyPr/>
        <a:lstStyle/>
        <a:p>
          <a:r>
            <a:rPr lang="tr-TR" dirty="0" smtClean="0"/>
            <a:t>Ders</a:t>
          </a:r>
          <a:endParaRPr lang="tr-TR" dirty="0"/>
        </a:p>
      </dgm:t>
    </dgm:pt>
    <dgm:pt modelId="{EBA54794-539E-458A-A0ED-9CF606220D19}" type="parTrans" cxnId="{51B57C25-44B6-4955-984E-080762C8504E}">
      <dgm:prSet/>
      <dgm:spPr/>
      <dgm:t>
        <a:bodyPr/>
        <a:lstStyle/>
        <a:p>
          <a:endParaRPr lang="tr-TR"/>
        </a:p>
      </dgm:t>
    </dgm:pt>
    <dgm:pt modelId="{ADCF8AC5-A130-4802-80A0-13070343767A}" type="sibTrans" cxnId="{51B57C25-44B6-4955-984E-080762C8504E}">
      <dgm:prSet/>
      <dgm:spPr/>
      <dgm:t>
        <a:bodyPr/>
        <a:lstStyle/>
        <a:p>
          <a:endParaRPr lang="tr-TR"/>
        </a:p>
      </dgm:t>
    </dgm:pt>
    <dgm:pt modelId="{9B67FB1B-966E-444F-BF4F-966DA647B316}">
      <dgm:prSet phldrT="[Metin]"/>
      <dgm:spPr/>
      <dgm:t>
        <a:bodyPr/>
        <a:lstStyle/>
        <a:p>
          <a:r>
            <a:rPr lang="tr-TR" dirty="0" smtClean="0"/>
            <a:t>Öğretim programı</a:t>
          </a:r>
          <a:endParaRPr lang="tr-TR" dirty="0"/>
        </a:p>
      </dgm:t>
    </dgm:pt>
    <dgm:pt modelId="{D80D5038-487E-4F84-9D15-98E7825A2C82}" type="parTrans" cxnId="{6D25A54B-9D5D-4EDB-8665-6D3F1F19AD83}">
      <dgm:prSet/>
      <dgm:spPr/>
      <dgm:t>
        <a:bodyPr/>
        <a:lstStyle/>
        <a:p>
          <a:endParaRPr lang="tr-TR"/>
        </a:p>
      </dgm:t>
    </dgm:pt>
    <dgm:pt modelId="{C3D8C0D8-CB8E-40D0-8CF1-3C65797084C2}" type="sibTrans" cxnId="{6D25A54B-9D5D-4EDB-8665-6D3F1F19AD83}">
      <dgm:prSet/>
      <dgm:spPr/>
      <dgm:t>
        <a:bodyPr/>
        <a:lstStyle/>
        <a:p>
          <a:endParaRPr lang="tr-TR"/>
        </a:p>
      </dgm:t>
    </dgm:pt>
    <dgm:pt modelId="{089694DA-FAF8-4F3B-8CFB-670474F81C53}" type="pres">
      <dgm:prSet presAssocID="{AD08F5D4-B2B8-4207-AFDC-B52C98F77473}" presName="composite" presStyleCnt="0">
        <dgm:presLayoutVars>
          <dgm:chMax val="5"/>
          <dgm:dir/>
          <dgm:resizeHandles val="exact"/>
        </dgm:presLayoutVars>
      </dgm:prSet>
      <dgm:spPr/>
    </dgm:pt>
    <dgm:pt modelId="{A85B431F-C5A9-4E11-8E45-3CB20D045685}" type="pres">
      <dgm:prSet presAssocID="{092BF81B-78F9-4DFC-AD40-8FCDB9978DBB}" presName="circle1" presStyleLbl="lnNode1" presStyleIdx="0" presStyleCnt="3"/>
      <dgm:spPr/>
    </dgm:pt>
    <dgm:pt modelId="{7272F0EE-03C6-48E3-9394-8E638AF5CD18}" type="pres">
      <dgm:prSet presAssocID="{092BF81B-78F9-4DFC-AD40-8FCDB9978DBB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484C171-D551-4101-A03E-6104F95D167B}" type="pres">
      <dgm:prSet presAssocID="{092BF81B-78F9-4DFC-AD40-8FCDB9978DBB}" presName="line1" presStyleLbl="callout" presStyleIdx="0" presStyleCnt="6"/>
      <dgm:spPr/>
    </dgm:pt>
    <dgm:pt modelId="{B7CD5444-F428-4F05-98D1-1F9C65F19466}" type="pres">
      <dgm:prSet presAssocID="{092BF81B-78F9-4DFC-AD40-8FCDB9978DBB}" presName="d1" presStyleLbl="callout" presStyleIdx="1" presStyleCnt="6"/>
      <dgm:spPr/>
    </dgm:pt>
    <dgm:pt modelId="{B173B4FC-E2C5-415D-AF83-6820F74FB44E}" type="pres">
      <dgm:prSet presAssocID="{CC6F9838-93FE-4D52-BBC0-2EA68AA306A3}" presName="circle2" presStyleLbl="lnNode1" presStyleIdx="1" presStyleCnt="3"/>
      <dgm:spPr/>
    </dgm:pt>
    <dgm:pt modelId="{6396F367-2138-4828-9CF4-A5FED8899F12}" type="pres">
      <dgm:prSet presAssocID="{CC6F9838-93FE-4D52-BBC0-2EA68AA306A3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2A51583-2083-4ADF-B0D1-F25B67E2291E}" type="pres">
      <dgm:prSet presAssocID="{CC6F9838-93FE-4D52-BBC0-2EA68AA306A3}" presName="line2" presStyleLbl="callout" presStyleIdx="2" presStyleCnt="6"/>
      <dgm:spPr/>
    </dgm:pt>
    <dgm:pt modelId="{BEB72CBD-E4C2-4B1D-A35B-73059A9A1F6B}" type="pres">
      <dgm:prSet presAssocID="{CC6F9838-93FE-4D52-BBC0-2EA68AA306A3}" presName="d2" presStyleLbl="callout" presStyleIdx="3" presStyleCnt="6"/>
      <dgm:spPr/>
    </dgm:pt>
    <dgm:pt modelId="{8607B6CE-7CF7-43BC-AEB0-DFA8AAAD2F4C}" type="pres">
      <dgm:prSet presAssocID="{9B67FB1B-966E-444F-BF4F-966DA647B316}" presName="circle3" presStyleLbl="lnNode1" presStyleIdx="2" presStyleCnt="3"/>
      <dgm:spPr/>
    </dgm:pt>
    <dgm:pt modelId="{2DF11650-9A4B-455C-98B2-53B88F291ADE}" type="pres">
      <dgm:prSet presAssocID="{9B67FB1B-966E-444F-BF4F-966DA647B316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45BE646-4614-43B6-979E-60B2D87F9DAF}" type="pres">
      <dgm:prSet presAssocID="{9B67FB1B-966E-444F-BF4F-966DA647B316}" presName="line3" presStyleLbl="callout" presStyleIdx="4" presStyleCnt="6"/>
      <dgm:spPr/>
    </dgm:pt>
    <dgm:pt modelId="{23BAD9E8-8732-49B7-9E49-3EF33801CBAE}" type="pres">
      <dgm:prSet presAssocID="{9B67FB1B-966E-444F-BF4F-966DA647B316}" presName="d3" presStyleLbl="callout" presStyleIdx="5" presStyleCnt="6"/>
      <dgm:spPr/>
    </dgm:pt>
  </dgm:ptLst>
  <dgm:cxnLst>
    <dgm:cxn modelId="{8B37B286-71D5-4EA7-846A-4E1803649FF0}" srcId="{AD08F5D4-B2B8-4207-AFDC-B52C98F77473}" destId="{092BF81B-78F9-4DFC-AD40-8FCDB9978DBB}" srcOrd="0" destOrd="0" parTransId="{515C7B87-28A4-4A5E-8D6A-48FB81A3F503}" sibTransId="{5E5913A7-51F9-49DA-A2A1-8A9D58DC96A0}"/>
    <dgm:cxn modelId="{9755D38A-8464-4891-8024-BBC64BC73392}" type="presOf" srcId="{CC6F9838-93FE-4D52-BBC0-2EA68AA306A3}" destId="{6396F367-2138-4828-9CF4-A5FED8899F12}" srcOrd="0" destOrd="0" presId="urn:microsoft.com/office/officeart/2005/8/layout/target1"/>
    <dgm:cxn modelId="{6D25A54B-9D5D-4EDB-8665-6D3F1F19AD83}" srcId="{AD08F5D4-B2B8-4207-AFDC-B52C98F77473}" destId="{9B67FB1B-966E-444F-BF4F-966DA647B316}" srcOrd="2" destOrd="0" parTransId="{D80D5038-487E-4F84-9D15-98E7825A2C82}" sibTransId="{C3D8C0D8-CB8E-40D0-8CF1-3C65797084C2}"/>
    <dgm:cxn modelId="{223BE72A-BDDB-4631-A15F-7559937C71DF}" type="presOf" srcId="{AD08F5D4-B2B8-4207-AFDC-B52C98F77473}" destId="{089694DA-FAF8-4F3B-8CFB-670474F81C53}" srcOrd="0" destOrd="0" presId="urn:microsoft.com/office/officeart/2005/8/layout/target1"/>
    <dgm:cxn modelId="{688FAE79-64B8-4FC8-8B3F-F863AE7E9D48}" type="presOf" srcId="{9B67FB1B-966E-444F-BF4F-966DA647B316}" destId="{2DF11650-9A4B-455C-98B2-53B88F291ADE}" srcOrd="0" destOrd="0" presId="urn:microsoft.com/office/officeart/2005/8/layout/target1"/>
    <dgm:cxn modelId="{DABDC0F0-DA86-466E-8A6B-9561FA6F12C1}" type="presOf" srcId="{092BF81B-78F9-4DFC-AD40-8FCDB9978DBB}" destId="{7272F0EE-03C6-48E3-9394-8E638AF5CD18}" srcOrd="0" destOrd="0" presId="urn:microsoft.com/office/officeart/2005/8/layout/target1"/>
    <dgm:cxn modelId="{51B57C25-44B6-4955-984E-080762C8504E}" srcId="{AD08F5D4-B2B8-4207-AFDC-B52C98F77473}" destId="{CC6F9838-93FE-4D52-BBC0-2EA68AA306A3}" srcOrd="1" destOrd="0" parTransId="{EBA54794-539E-458A-A0ED-9CF606220D19}" sibTransId="{ADCF8AC5-A130-4802-80A0-13070343767A}"/>
    <dgm:cxn modelId="{A50A34F0-9E1B-454C-AB7A-6F5CD03B255C}" type="presParOf" srcId="{089694DA-FAF8-4F3B-8CFB-670474F81C53}" destId="{A85B431F-C5A9-4E11-8E45-3CB20D045685}" srcOrd="0" destOrd="0" presId="urn:microsoft.com/office/officeart/2005/8/layout/target1"/>
    <dgm:cxn modelId="{082AEF7D-8FC5-42F9-964D-18B29B4432C6}" type="presParOf" srcId="{089694DA-FAF8-4F3B-8CFB-670474F81C53}" destId="{7272F0EE-03C6-48E3-9394-8E638AF5CD18}" srcOrd="1" destOrd="0" presId="urn:microsoft.com/office/officeart/2005/8/layout/target1"/>
    <dgm:cxn modelId="{D75C730A-9A37-41D4-883D-C5234C27E438}" type="presParOf" srcId="{089694DA-FAF8-4F3B-8CFB-670474F81C53}" destId="{0484C171-D551-4101-A03E-6104F95D167B}" srcOrd="2" destOrd="0" presId="urn:microsoft.com/office/officeart/2005/8/layout/target1"/>
    <dgm:cxn modelId="{4D7E7257-1A18-4A97-8A10-521AA53A22E1}" type="presParOf" srcId="{089694DA-FAF8-4F3B-8CFB-670474F81C53}" destId="{B7CD5444-F428-4F05-98D1-1F9C65F19466}" srcOrd="3" destOrd="0" presId="urn:microsoft.com/office/officeart/2005/8/layout/target1"/>
    <dgm:cxn modelId="{9897CC82-B332-4745-AA64-9653AA4C9C4D}" type="presParOf" srcId="{089694DA-FAF8-4F3B-8CFB-670474F81C53}" destId="{B173B4FC-E2C5-415D-AF83-6820F74FB44E}" srcOrd="4" destOrd="0" presId="urn:microsoft.com/office/officeart/2005/8/layout/target1"/>
    <dgm:cxn modelId="{F0665D01-8DB4-4162-B02E-2ED809D6DCFD}" type="presParOf" srcId="{089694DA-FAF8-4F3B-8CFB-670474F81C53}" destId="{6396F367-2138-4828-9CF4-A5FED8899F12}" srcOrd="5" destOrd="0" presId="urn:microsoft.com/office/officeart/2005/8/layout/target1"/>
    <dgm:cxn modelId="{535CF650-3873-4DF9-86FA-3AEEFF996E44}" type="presParOf" srcId="{089694DA-FAF8-4F3B-8CFB-670474F81C53}" destId="{22A51583-2083-4ADF-B0D1-F25B67E2291E}" srcOrd="6" destOrd="0" presId="urn:microsoft.com/office/officeart/2005/8/layout/target1"/>
    <dgm:cxn modelId="{8CB8A792-ED20-472B-8267-F386E82C2F91}" type="presParOf" srcId="{089694DA-FAF8-4F3B-8CFB-670474F81C53}" destId="{BEB72CBD-E4C2-4B1D-A35B-73059A9A1F6B}" srcOrd="7" destOrd="0" presId="urn:microsoft.com/office/officeart/2005/8/layout/target1"/>
    <dgm:cxn modelId="{385FAA58-C0F9-4118-88F3-38EF76E88A0B}" type="presParOf" srcId="{089694DA-FAF8-4F3B-8CFB-670474F81C53}" destId="{8607B6CE-7CF7-43BC-AEB0-DFA8AAAD2F4C}" srcOrd="8" destOrd="0" presId="urn:microsoft.com/office/officeart/2005/8/layout/target1"/>
    <dgm:cxn modelId="{B53AF949-6D9E-4857-B4FF-B3543455FD44}" type="presParOf" srcId="{089694DA-FAF8-4F3B-8CFB-670474F81C53}" destId="{2DF11650-9A4B-455C-98B2-53B88F291ADE}" srcOrd="9" destOrd="0" presId="urn:microsoft.com/office/officeart/2005/8/layout/target1"/>
    <dgm:cxn modelId="{BAC9304B-8590-4C2C-B118-D7106893C8D0}" type="presParOf" srcId="{089694DA-FAF8-4F3B-8CFB-670474F81C53}" destId="{745BE646-4614-43B6-979E-60B2D87F9DAF}" srcOrd="10" destOrd="0" presId="urn:microsoft.com/office/officeart/2005/8/layout/target1"/>
    <dgm:cxn modelId="{387E9A48-582E-4F7A-9DDE-42F6A90A9D59}" type="presParOf" srcId="{089694DA-FAF8-4F3B-8CFB-670474F81C53}" destId="{23BAD9E8-8732-49B7-9E49-3EF33801CBAE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3ED297-1F05-44EB-9CE6-01F4C9FAF9C3}" type="doc">
      <dgm:prSet loTypeId="urn:microsoft.com/office/officeart/2005/8/layout/hList9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6F564915-EBEE-4E59-B026-10FE3A3E133B}">
      <dgm:prSet phldrT="[Metin]"/>
      <dgm:spPr/>
      <dgm:t>
        <a:bodyPr/>
        <a:lstStyle/>
        <a:p>
          <a:r>
            <a:rPr lang="tr-TR" dirty="0" smtClean="0"/>
            <a:t>Kısa süreli</a:t>
          </a:r>
          <a:endParaRPr lang="tr-TR" dirty="0"/>
        </a:p>
      </dgm:t>
    </dgm:pt>
    <dgm:pt modelId="{13361B8A-87AB-46C5-A7C9-DC700ADC3440}" type="parTrans" cxnId="{183BDD91-ADF0-49B3-8777-29EC2A4B68EB}">
      <dgm:prSet/>
      <dgm:spPr/>
      <dgm:t>
        <a:bodyPr/>
        <a:lstStyle/>
        <a:p>
          <a:endParaRPr lang="tr-TR"/>
        </a:p>
      </dgm:t>
    </dgm:pt>
    <dgm:pt modelId="{BDD01D68-D74D-4005-955E-DD3ACC323F9A}" type="sibTrans" cxnId="{183BDD91-ADF0-49B3-8777-29EC2A4B68EB}">
      <dgm:prSet/>
      <dgm:spPr/>
      <dgm:t>
        <a:bodyPr/>
        <a:lstStyle/>
        <a:p>
          <a:endParaRPr lang="tr-TR"/>
        </a:p>
      </dgm:t>
    </dgm:pt>
    <dgm:pt modelId="{0F045CDE-EA6E-4732-A421-7C5AD02F1757}">
      <dgm:prSet phldrT="[Metin]"/>
      <dgm:spPr/>
      <dgm:t>
        <a:bodyPr/>
        <a:lstStyle/>
        <a:p>
          <a:r>
            <a:rPr lang="tr-TR" dirty="0" smtClean="0"/>
            <a:t>Bir günden az</a:t>
          </a:r>
          <a:endParaRPr lang="tr-TR" dirty="0"/>
        </a:p>
      </dgm:t>
    </dgm:pt>
    <dgm:pt modelId="{3E4E7BAF-9139-489B-AA12-30E4FC8BCA2C}" type="parTrans" cxnId="{EFB4C411-A8CF-4508-B30B-D7FD6AD179B6}">
      <dgm:prSet/>
      <dgm:spPr/>
      <dgm:t>
        <a:bodyPr/>
        <a:lstStyle/>
        <a:p>
          <a:endParaRPr lang="tr-TR"/>
        </a:p>
      </dgm:t>
    </dgm:pt>
    <dgm:pt modelId="{2F25FE73-9A3B-40F0-8162-3E18DAF6B954}" type="sibTrans" cxnId="{EFB4C411-A8CF-4508-B30B-D7FD6AD179B6}">
      <dgm:prSet/>
      <dgm:spPr/>
      <dgm:t>
        <a:bodyPr/>
        <a:lstStyle/>
        <a:p>
          <a:endParaRPr lang="tr-TR"/>
        </a:p>
      </dgm:t>
    </dgm:pt>
    <dgm:pt modelId="{A0190129-EC2A-495D-B8DD-348A591679CE}">
      <dgm:prSet phldrT="[Metin]"/>
      <dgm:spPr/>
      <dgm:t>
        <a:bodyPr/>
        <a:lstStyle/>
        <a:p>
          <a:r>
            <a:rPr lang="tr-TR" dirty="0" smtClean="0"/>
            <a:t>Saat odaklı plan</a:t>
          </a:r>
          <a:endParaRPr lang="tr-TR" dirty="0"/>
        </a:p>
      </dgm:t>
    </dgm:pt>
    <dgm:pt modelId="{421CCEEA-B177-4981-9788-82416D4D0426}" type="parTrans" cxnId="{DC35802C-8573-487B-8671-3715D6D64839}">
      <dgm:prSet/>
      <dgm:spPr/>
      <dgm:t>
        <a:bodyPr/>
        <a:lstStyle/>
        <a:p>
          <a:endParaRPr lang="tr-TR"/>
        </a:p>
      </dgm:t>
    </dgm:pt>
    <dgm:pt modelId="{BC5914A9-9CC4-4F4D-B78D-4DC7C11EB18E}" type="sibTrans" cxnId="{DC35802C-8573-487B-8671-3715D6D64839}">
      <dgm:prSet/>
      <dgm:spPr/>
      <dgm:t>
        <a:bodyPr/>
        <a:lstStyle/>
        <a:p>
          <a:endParaRPr lang="tr-TR"/>
        </a:p>
      </dgm:t>
    </dgm:pt>
    <dgm:pt modelId="{D3D8905D-7ECC-479A-8D63-4DAB8373BCAD}">
      <dgm:prSet phldrT="[Metin]"/>
      <dgm:spPr/>
      <dgm:t>
        <a:bodyPr/>
        <a:lstStyle/>
        <a:p>
          <a:r>
            <a:rPr lang="tr-TR" dirty="0" smtClean="0"/>
            <a:t>Orta süreli</a:t>
          </a:r>
          <a:endParaRPr lang="tr-TR" dirty="0"/>
        </a:p>
      </dgm:t>
    </dgm:pt>
    <dgm:pt modelId="{5D8C4522-5FF2-4484-9B30-06DB6BBAAFEA}" type="parTrans" cxnId="{E39AF242-2366-4F8E-92FF-F88F364A3F4E}">
      <dgm:prSet/>
      <dgm:spPr/>
      <dgm:t>
        <a:bodyPr/>
        <a:lstStyle/>
        <a:p>
          <a:endParaRPr lang="tr-TR"/>
        </a:p>
      </dgm:t>
    </dgm:pt>
    <dgm:pt modelId="{D24FEE27-E8FA-44D5-B336-B81162D1827C}" type="sibTrans" cxnId="{E39AF242-2366-4F8E-92FF-F88F364A3F4E}">
      <dgm:prSet/>
      <dgm:spPr/>
      <dgm:t>
        <a:bodyPr/>
        <a:lstStyle/>
        <a:p>
          <a:endParaRPr lang="tr-TR"/>
        </a:p>
      </dgm:t>
    </dgm:pt>
    <dgm:pt modelId="{845063BA-80E1-4288-9B28-34F79897560D}">
      <dgm:prSet phldrT="[Metin]"/>
      <dgm:spPr/>
      <dgm:t>
        <a:bodyPr/>
        <a:lstStyle/>
        <a:p>
          <a:r>
            <a:rPr lang="tr-TR" dirty="0" smtClean="0"/>
            <a:t>En çok bir hafta</a:t>
          </a:r>
          <a:endParaRPr lang="tr-TR" dirty="0"/>
        </a:p>
      </dgm:t>
    </dgm:pt>
    <dgm:pt modelId="{0C81C3F0-877B-4513-9240-3D822EBC7966}" type="parTrans" cxnId="{66ED58BB-35D1-42BF-B529-8F2FB35B38FD}">
      <dgm:prSet/>
      <dgm:spPr/>
      <dgm:t>
        <a:bodyPr/>
        <a:lstStyle/>
        <a:p>
          <a:endParaRPr lang="tr-TR"/>
        </a:p>
      </dgm:t>
    </dgm:pt>
    <dgm:pt modelId="{CDD82CAB-E23C-49E5-BACF-8DC3E127F193}" type="sibTrans" cxnId="{66ED58BB-35D1-42BF-B529-8F2FB35B38FD}">
      <dgm:prSet/>
      <dgm:spPr/>
      <dgm:t>
        <a:bodyPr/>
        <a:lstStyle/>
        <a:p>
          <a:endParaRPr lang="tr-TR"/>
        </a:p>
      </dgm:t>
    </dgm:pt>
    <dgm:pt modelId="{1B5987EB-F854-4FF3-963A-2B44A7A78B1E}">
      <dgm:prSet phldrT="[Metin]"/>
      <dgm:spPr/>
      <dgm:t>
        <a:bodyPr/>
        <a:lstStyle/>
        <a:p>
          <a:r>
            <a:rPr lang="tr-TR" dirty="0" smtClean="0"/>
            <a:t>Gün odaklı plan</a:t>
          </a:r>
          <a:endParaRPr lang="tr-TR" dirty="0"/>
        </a:p>
      </dgm:t>
    </dgm:pt>
    <dgm:pt modelId="{C084557D-2097-4B4E-856C-D03AF930794B}" type="parTrans" cxnId="{A89B1E1B-266C-4F15-A60A-F2B6A93A76C4}">
      <dgm:prSet/>
      <dgm:spPr/>
      <dgm:t>
        <a:bodyPr/>
        <a:lstStyle/>
        <a:p>
          <a:endParaRPr lang="tr-TR"/>
        </a:p>
      </dgm:t>
    </dgm:pt>
    <dgm:pt modelId="{39AA46AA-C994-4829-860D-C4874A77AD8F}" type="sibTrans" cxnId="{A89B1E1B-266C-4F15-A60A-F2B6A93A76C4}">
      <dgm:prSet/>
      <dgm:spPr/>
      <dgm:t>
        <a:bodyPr/>
        <a:lstStyle/>
        <a:p>
          <a:endParaRPr lang="tr-TR"/>
        </a:p>
      </dgm:t>
    </dgm:pt>
    <dgm:pt modelId="{7920A9E0-66C6-4566-8956-4EE87FED6BC3}">
      <dgm:prSet phldrT="[Metin]"/>
      <dgm:spPr/>
      <dgm:t>
        <a:bodyPr/>
        <a:lstStyle/>
        <a:p>
          <a:r>
            <a:rPr lang="tr-TR" dirty="0" smtClean="0"/>
            <a:t>Uzun süreli</a:t>
          </a:r>
          <a:endParaRPr lang="tr-TR" dirty="0"/>
        </a:p>
      </dgm:t>
    </dgm:pt>
    <dgm:pt modelId="{AE593CF3-5064-4351-BCB4-846FF60FAB9C}" type="parTrans" cxnId="{0E824E31-B629-4134-9840-7FC07EC8C6CD}">
      <dgm:prSet/>
      <dgm:spPr/>
      <dgm:t>
        <a:bodyPr/>
        <a:lstStyle/>
        <a:p>
          <a:endParaRPr lang="tr-TR"/>
        </a:p>
      </dgm:t>
    </dgm:pt>
    <dgm:pt modelId="{A0C1B83F-AB91-429F-A4AB-9CA40B252609}" type="sibTrans" cxnId="{0E824E31-B629-4134-9840-7FC07EC8C6CD}">
      <dgm:prSet/>
      <dgm:spPr/>
      <dgm:t>
        <a:bodyPr/>
        <a:lstStyle/>
        <a:p>
          <a:endParaRPr lang="tr-TR"/>
        </a:p>
      </dgm:t>
    </dgm:pt>
    <dgm:pt modelId="{4046A1B3-1F78-4ABA-8129-7298D286018E}">
      <dgm:prSet phldrT="[Metin]"/>
      <dgm:spPr/>
      <dgm:t>
        <a:bodyPr/>
        <a:lstStyle/>
        <a:p>
          <a:r>
            <a:rPr lang="tr-TR" dirty="0" smtClean="0"/>
            <a:t>Birkaç hafta ve fazlası</a:t>
          </a:r>
          <a:endParaRPr lang="tr-TR" dirty="0"/>
        </a:p>
      </dgm:t>
    </dgm:pt>
    <dgm:pt modelId="{B2891307-DC3F-48AB-B797-C279359B6573}" type="parTrans" cxnId="{D30890B3-2202-4261-8D67-4BFF3DD8E49D}">
      <dgm:prSet/>
      <dgm:spPr/>
      <dgm:t>
        <a:bodyPr/>
        <a:lstStyle/>
        <a:p>
          <a:endParaRPr lang="tr-TR"/>
        </a:p>
      </dgm:t>
    </dgm:pt>
    <dgm:pt modelId="{4FCDEB7B-5AB9-45C6-91D4-4394C3763F8D}" type="sibTrans" cxnId="{D30890B3-2202-4261-8D67-4BFF3DD8E49D}">
      <dgm:prSet/>
      <dgm:spPr/>
      <dgm:t>
        <a:bodyPr/>
        <a:lstStyle/>
        <a:p>
          <a:endParaRPr lang="tr-TR"/>
        </a:p>
      </dgm:t>
    </dgm:pt>
    <dgm:pt modelId="{85653AC2-CD8C-44FA-A9E2-96C3DB4CB1B0}">
      <dgm:prSet phldrT="[Metin]"/>
      <dgm:spPr/>
      <dgm:t>
        <a:bodyPr/>
        <a:lstStyle/>
        <a:p>
          <a:r>
            <a:rPr lang="tr-TR" dirty="0" smtClean="0"/>
            <a:t>Hafta odaklı plan</a:t>
          </a:r>
          <a:endParaRPr lang="tr-TR" dirty="0"/>
        </a:p>
      </dgm:t>
    </dgm:pt>
    <dgm:pt modelId="{2D50B9B5-9707-46BA-8B2C-884F4EC07A72}" type="parTrans" cxnId="{0C41BED5-15B7-40CB-997F-D6EE851CAB8E}">
      <dgm:prSet/>
      <dgm:spPr/>
      <dgm:t>
        <a:bodyPr/>
        <a:lstStyle/>
        <a:p>
          <a:endParaRPr lang="tr-TR"/>
        </a:p>
      </dgm:t>
    </dgm:pt>
    <dgm:pt modelId="{66E0BC48-29F9-4DF1-9801-186F99FEB308}" type="sibTrans" cxnId="{0C41BED5-15B7-40CB-997F-D6EE851CAB8E}">
      <dgm:prSet/>
      <dgm:spPr/>
      <dgm:t>
        <a:bodyPr/>
        <a:lstStyle/>
        <a:p>
          <a:endParaRPr lang="tr-TR"/>
        </a:p>
      </dgm:t>
    </dgm:pt>
    <dgm:pt modelId="{5C771A59-2F57-42EC-B656-FFFDDCFA85B7}" type="pres">
      <dgm:prSet presAssocID="{633ED297-1F05-44EB-9CE6-01F4C9FAF9C3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416C3F60-B480-48D4-A2A6-BAF3EA820121}" type="pres">
      <dgm:prSet presAssocID="{6F564915-EBEE-4E59-B026-10FE3A3E133B}" presName="posSpace" presStyleCnt="0"/>
      <dgm:spPr/>
    </dgm:pt>
    <dgm:pt modelId="{D0524A61-8D41-4769-B209-C8F5DA9A8435}" type="pres">
      <dgm:prSet presAssocID="{6F564915-EBEE-4E59-B026-10FE3A3E133B}" presName="vertFlow" presStyleCnt="0"/>
      <dgm:spPr/>
    </dgm:pt>
    <dgm:pt modelId="{6D0432DF-1037-40F6-B6A8-131D13684C2C}" type="pres">
      <dgm:prSet presAssocID="{6F564915-EBEE-4E59-B026-10FE3A3E133B}" presName="topSpace" presStyleCnt="0"/>
      <dgm:spPr/>
    </dgm:pt>
    <dgm:pt modelId="{4461F9BC-C99A-46B9-9107-D85EC9B288D6}" type="pres">
      <dgm:prSet presAssocID="{6F564915-EBEE-4E59-B026-10FE3A3E133B}" presName="firstComp" presStyleCnt="0"/>
      <dgm:spPr/>
    </dgm:pt>
    <dgm:pt modelId="{FC356AEF-D80D-40F9-935C-55E86E73726F}" type="pres">
      <dgm:prSet presAssocID="{6F564915-EBEE-4E59-B026-10FE3A3E133B}" presName="firstChild" presStyleLbl="bgAccFollowNode1" presStyleIdx="0" presStyleCnt="6"/>
      <dgm:spPr/>
      <dgm:t>
        <a:bodyPr/>
        <a:lstStyle/>
        <a:p>
          <a:endParaRPr lang="tr-TR"/>
        </a:p>
      </dgm:t>
    </dgm:pt>
    <dgm:pt modelId="{381198B4-1C56-43CE-85E5-5479C632FDE9}" type="pres">
      <dgm:prSet presAssocID="{6F564915-EBEE-4E59-B026-10FE3A3E133B}" presName="firstChildTx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9A3B40C-27BA-4393-9722-AF07DF51ABC5}" type="pres">
      <dgm:prSet presAssocID="{A0190129-EC2A-495D-B8DD-348A591679CE}" presName="comp" presStyleCnt="0"/>
      <dgm:spPr/>
    </dgm:pt>
    <dgm:pt modelId="{6B12D5FC-8B08-42EF-A4F5-F7325CC3B10C}" type="pres">
      <dgm:prSet presAssocID="{A0190129-EC2A-495D-B8DD-348A591679CE}" presName="child" presStyleLbl="bgAccFollowNode1" presStyleIdx="1" presStyleCnt="6"/>
      <dgm:spPr/>
      <dgm:t>
        <a:bodyPr/>
        <a:lstStyle/>
        <a:p>
          <a:endParaRPr lang="tr-TR"/>
        </a:p>
      </dgm:t>
    </dgm:pt>
    <dgm:pt modelId="{1CFAACFB-9B60-45A6-9560-097AFEDFBAD2}" type="pres">
      <dgm:prSet presAssocID="{A0190129-EC2A-495D-B8DD-348A591679CE}" presName="childTx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C1CBED7-395B-417F-8649-5FF7AF3C36E5}" type="pres">
      <dgm:prSet presAssocID="{6F564915-EBEE-4E59-B026-10FE3A3E133B}" presName="negSpace" presStyleCnt="0"/>
      <dgm:spPr/>
    </dgm:pt>
    <dgm:pt modelId="{AC003002-3A2E-4BA5-9B21-9B4281B96323}" type="pres">
      <dgm:prSet presAssocID="{6F564915-EBEE-4E59-B026-10FE3A3E133B}" presName="circle" presStyleLbl="node1" presStyleIdx="0" presStyleCnt="3"/>
      <dgm:spPr/>
      <dgm:t>
        <a:bodyPr/>
        <a:lstStyle/>
        <a:p>
          <a:endParaRPr lang="tr-TR"/>
        </a:p>
      </dgm:t>
    </dgm:pt>
    <dgm:pt modelId="{A46B6A19-3894-4D57-86BA-5CDD0752EF86}" type="pres">
      <dgm:prSet presAssocID="{BDD01D68-D74D-4005-955E-DD3ACC323F9A}" presName="transSpace" presStyleCnt="0"/>
      <dgm:spPr/>
    </dgm:pt>
    <dgm:pt modelId="{9802EE20-5332-40DB-A856-EAE0B923AD4C}" type="pres">
      <dgm:prSet presAssocID="{D3D8905D-7ECC-479A-8D63-4DAB8373BCAD}" presName="posSpace" presStyleCnt="0"/>
      <dgm:spPr/>
    </dgm:pt>
    <dgm:pt modelId="{3B7BA6F3-87BF-4BE0-8DFC-57390FB5014D}" type="pres">
      <dgm:prSet presAssocID="{D3D8905D-7ECC-479A-8D63-4DAB8373BCAD}" presName="vertFlow" presStyleCnt="0"/>
      <dgm:spPr/>
    </dgm:pt>
    <dgm:pt modelId="{B58A673D-B928-4BA9-B6BC-3228364901F1}" type="pres">
      <dgm:prSet presAssocID="{D3D8905D-7ECC-479A-8D63-4DAB8373BCAD}" presName="topSpace" presStyleCnt="0"/>
      <dgm:spPr/>
    </dgm:pt>
    <dgm:pt modelId="{EDEAF73D-383C-4DC4-AC11-71E009F2C1B1}" type="pres">
      <dgm:prSet presAssocID="{D3D8905D-7ECC-479A-8D63-4DAB8373BCAD}" presName="firstComp" presStyleCnt="0"/>
      <dgm:spPr/>
    </dgm:pt>
    <dgm:pt modelId="{97309087-AA62-4267-AC97-1D027C79F745}" type="pres">
      <dgm:prSet presAssocID="{D3D8905D-7ECC-479A-8D63-4DAB8373BCAD}" presName="firstChild" presStyleLbl="bgAccFollowNode1" presStyleIdx="2" presStyleCnt="6"/>
      <dgm:spPr/>
      <dgm:t>
        <a:bodyPr/>
        <a:lstStyle/>
        <a:p>
          <a:endParaRPr lang="tr-TR"/>
        </a:p>
      </dgm:t>
    </dgm:pt>
    <dgm:pt modelId="{DD5FB049-14CD-46BA-846E-BD2CF5195604}" type="pres">
      <dgm:prSet presAssocID="{D3D8905D-7ECC-479A-8D63-4DAB8373BCAD}" presName="firstChildTx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3E61D23-E895-4698-B3F3-16AE216C6508}" type="pres">
      <dgm:prSet presAssocID="{1B5987EB-F854-4FF3-963A-2B44A7A78B1E}" presName="comp" presStyleCnt="0"/>
      <dgm:spPr/>
    </dgm:pt>
    <dgm:pt modelId="{85AE14FC-903B-48F2-B01E-A0F7C6DB5CAC}" type="pres">
      <dgm:prSet presAssocID="{1B5987EB-F854-4FF3-963A-2B44A7A78B1E}" presName="child" presStyleLbl="bgAccFollowNode1" presStyleIdx="3" presStyleCnt="6"/>
      <dgm:spPr/>
      <dgm:t>
        <a:bodyPr/>
        <a:lstStyle/>
        <a:p>
          <a:endParaRPr lang="tr-TR"/>
        </a:p>
      </dgm:t>
    </dgm:pt>
    <dgm:pt modelId="{8DA9DE32-E4D4-4396-B2CC-53A864AA38AF}" type="pres">
      <dgm:prSet presAssocID="{1B5987EB-F854-4FF3-963A-2B44A7A78B1E}" presName="childTx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724FE91-F599-44F2-ACAE-77E44E84CB27}" type="pres">
      <dgm:prSet presAssocID="{D3D8905D-7ECC-479A-8D63-4DAB8373BCAD}" presName="negSpace" presStyleCnt="0"/>
      <dgm:spPr/>
    </dgm:pt>
    <dgm:pt modelId="{A97E6AF2-51ED-4DE1-95B5-8CE33F2E5F1B}" type="pres">
      <dgm:prSet presAssocID="{D3D8905D-7ECC-479A-8D63-4DAB8373BCAD}" presName="circle" presStyleLbl="node1" presStyleIdx="1" presStyleCnt="3"/>
      <dgm:spPr/>
      <dgm:t>
        <a:bodyPr/>
        <a:lstStyle/>
        <a:p>
          <a:endParaRPr lang="tr-TR"/>
        </a:p>
      </dgm:t>
    </dgm:pt>
    <dgm:pt modelId="{A3742524-0DF4-4E35-8689-471522F7892D}" type="pres">
      <dgm:prSet presAssocID="{D24FEE27-E8FA-44D5-B336-B81162D1827C}" presName="transSpace" presStyleCnt="0"/>
      <dgm:spPr/>
    </dgm:pt>
    <dgm:pt modelId="{D2F244E4-A4EC-4033-8510-4722278CDF56}" type="pres">
      <dgm:prSet presAssocID="{7920A9E0-66C6-4566-8956-4EE87FED6BC3}" presName="posSpace" presStyleCnt="0"/>
      <dgm:spPr/>
    </dgm:pt>
    <dgm:pt modelId="{60891716-E837-4EE1-872C-545FE8CCB097}" type="pres">
      <dgm:prSet presAssocID="{7920A9E0-66C6-4566-8956-4EE87FED6BC3}" presName="vertFlow" presStyleCnt="0"/>
      <dgm:spPr/>
    </dgm:pt>
    <dgm:pt modelId="{B102D83D-A781-431A-B358-3841B1268352}" type="pres">
      <dgm:prSet presAssocID="{7920A9E0-66C6-4566-8956-4EE87FED6BC3}" presName="topSpace" presStyleCnt="0"/>
      <dgm:spPr/>
    </dgm:pt>
    <dgm:pt modelId="{F980309D-64B8-407C-8E0D-BAD1B9AAB8F2}" type="pres">
      <dgm:prSet presAssocID="{7920A9E0-66C6-4566-8956-4EE87FED6BC3}" presName="firstComp" presStyleCnt="0"/>
      <dgm:spPr/>
    </dgm:pt>
    <dgm:pt modelId="{9E736FB3-51DB-4572-B428-0BC4C5E78A37}" type="pres">
      <dgm:prSet presAssocID="{7920A9E0-66C6-4566-8956-4EE87FED6BC3}" presName="firstChild" presStyleLbl="bgAccFollowNode1" presStyleIdx="4" presStyleCnt="6"/>
      <dgm:spPr/>
      <dgm:t>
        <a:bodyPr/>
        <a:lstStyle/>
        <a:p>
          <a:endParaRPr lang="tr-TR"/>
        </a:p>
      </dgm:t>
    </dgm:pt>
    <dgm:pt modelId="{AB9B6FAF-F9DA-4622-8337-6E69CAAF7DBD}" type="pres">
      <dgm:prSet presAssocID="{7920A9E0-66C6-4566-8956-4EE87FED6BC3}" presName="firstChildTx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C6ADDF0-32AF-4FFE-96DD-9F51F151041E}" type="pres">
      <dgm:prSet presAssocID="{85653AC2-CD8C-44FA-A9E2-96C3DB4CB1B0}" presName="comp" presStyleCnt="0"/>
      <dgm:spPr/>
    </dgm:pt>
    <dgm:pt modelId="{A17D861B-9AA9-419D-8E95-0B83DC56F390}" type="pres">
      <dgm:prSet presAssocID="{85653AC2-CD8C-44FA-A9E2-96C3DB4CB1B0}" presName="child" presStyleLbl="bgAccFollowNode1" presStyleIdx="5" presStyleCnt="6"/>
      <dgm:spPr/>
      <dgm:t>
        <a:bodyPr/>
        <a:lstStyle/>
        <a:p>
          <a:endParaRPr lang="tr-TR"/>
        </a:p>
      </dgm:t>
    </dgm:pt>
    <dgm:pt modelId="{D3E776ED-53E3-4363-B7C0-854D5115910F}" type="pres">
      <dgm:prSet presAssocID="{85653AC2-CD8C-44FA-A9E2-96C3DB4CB1B0}" presName="childTx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46F9B6B-50E2-411B-9B1D-1515B81A8019}" type="pres">
      <dgm:prSet presAssocID="{7920A9E0-66C6-4566-8956-4EE87FED6BC3}" presName="negSpace" presStyleCnt="0"/>
      <dgm:spPr/>
    </dgm:pt>
    <dgm:pt modelId="{952853AA-71EF-4489-8DA0-36DFE61D49E1}" type="pres">
      <dgm:prSet presAssocID="{7920A9E0-66C6-4566-8956-4EE87FED6BC3}" presName="circle" presStyleLbl="node1" presStyleIdx="2" presStyleCnt="3"/>
      <dgm:spPr/>
      <dgm:t>
        <a:bodyPr/>
        <a:lstStyle/>
        <a:p>
          <a:endParaRPr lang="tr-TR"/>
        </a:p>
      </dgm:t>
    </dgm:pt>
  </dgm:ptLst>
  <dgm:cxnLst>
    <dgm:cxn modelId="{0E824E31-B629-4134-9840-7FC07EC8C6CD}" srcId="{633ED297-1F05-44EB-9CE6-01F4C9FAF9C3}" destId="{7920A9E0-66C6-4566-8956-4EE87FED6BC3}" srcOrd="2" destOrd="0" parTransId="{AE593CF3-5064-4351-BCB4-846FF60FAB9C}" sibTransId="{A0C1B83F-AB91-429F-A4AB-9CA40B252609}"/>
    <dgm:cxn modelId="{1AA82513-6F3B-4E83-AA67-2DCA02A4A0E0}" type="presOf" srcId="{845063BA-80E1-4288-9B28-34F79897560D}" destId="{97309087-AA62-4267-AC97-1D027C79F745}" srcOrd="0" destOrd="0" presId="urn:microsoft.com/office/officeart/2005/8/layout/hList9"/>
    <dgm:cxn modelId="{0C41BED5-15B7-40CB-997F-D6EE851CAB8E}" srcId="{7920A9E0-66C6-4566-8956-4EE87FED6BC3}" destId="{85653AC2-CD8C-44FA-A9E2-96C3DB4CB1B0}" srcOrd="1" destOrd="0" parTransId="{2D50B9B5-9707-46BA-8B2C-884F4EC07A72}" sibTransId="{66E0BC48-29F9-4DF1-9801-186F99FEB308}"/>
    <dgm:cxn modelId="{0A6E91B2-86DE-4461-B2C9-8665E6DAD73B}" type="presOf" srcId="{1B5987EB-F854-4FF3-963A-2B44A7A78B1E}" destId="{8DA9DE32-E4D4-4396-B2CC-53A864AA38AF}" srcOrd="1" destOrd="0" presId="urn:microsoft.com/office/officeart/2005/8/layout/hList9"/>
    <dgm:cxn modelId="{33FD2B29-C8F2-48C7-A7CD-BEA9A685333E}" type="presOf" srcId="{85653AC2-CD8C-44FA-A9E2-96C3DB4CB1B0}" destId="{D3E776ED-53E3-4363-B7C0-854D5115910F}" srcOrd="1" destOrd="0" presId="urn:microsoft.com/office/officeart/2005/8/layout/hList9"/>
    <dgm:cxn modelId="{66ED58BB-35D1-42BF-B529-8F2FB35B38FD}" srcId="{D3D8905D-7ECC-479A-8D63-4DAB8373BCAD}" destId="{845063BA-80E1-4288-9B28-34F79897560D}" srcOrd="0" destOrd="0" parTransId="{0C81C3F0-877B-4513-9240-3D822EBC7966}" sibTransId="{CDD82CAB-E23C-49E5-BACF-8DC3E127F193}"/>
    <dgm:cxn modelId="{A89B1E1B-266C-4F15-A60A-F2B6A93A76C4}" srcId="{D3D8905D-7ECC-479A-8D63-4DAB8373BCAD}" destId="{1B5987EB-F854-4FF3-963A-2B44A7A78B1E}" srcOrd="1" destOrd="0" parTransId="{C084557D-2097-4B4E-856C-D03AF930794B}" sibTransId="{39AA46AA-C994-4829-860D-C4874A77AD8F}"/>
    <dgm:cxn modelId="{411EB7F7-B21A-46A1-80DA-45429209B284}" type="presOf" srcId="{7920A9E0-66C6-4566-8956-4EE87FED6BC3}" destId="{952853AA-71EF-4489-8DA0-36DFE61D49E1}" srcOrd="0" destOrd="0" presId="urn:microsoft.com/office/officeart/2005/8/layout/hList9"/>
    <dgm:cxn modelId="{AD2692AE-673E-474C-B907-07B8949E5096}" type="presOf" srcId="{0F045CDE-EA6E-4732-A421-7C5AD02F1757}" destId="{FC356AEF-D80D-40F9-935C-55E86E73726F}" srcOrd="0" destOrd="0" presId="urn:microsoft.com/office/officeart/2005/8/layout/hList9"/>
    <dgm:cxn modelId="{183BDD91-ADF0-49B3-8777-29EC2A4B68EB}" srcId="{633ED297-1F05-44EB-9CE6-01F4C9FAF9C3}" destId="{6F564915-EBEE-4E59-B026-10FE3A3E133B}" srcOrd="0" destOrd="0" parTransId="{13361B8A-87AB-46C5-A7C9-DC700ADC3440}" sibTransId="{BDD01D68-D74D-4005-955E-DD3ACC323F9A}"/>
    <dgm:cxn modelId="{DAF8C869-70B4-441C-BF9E-0CC622BBB32C}" type="presOf" srcId="{6F564915-EBEE-4E59-B026-10FE3A3E133B}" destId="{AC003002-3A2E-4BA5-9B21-9B4281B96323}" srcOrd="0" destOrd="0" presId="urn:microsoft.com/office/officeart/2005/8/layout/hList9"/>
    <dgm:cxn modelId="{9855EB45-0FA0-40F3-BFF3-D61DA50EDE4D}" type="presOf" srcId="{4046A1B3-1F78-4ABA-8129-7298D286018E}" destId="{AB9B6FAF-F9DA-4622-8337-6E69CAAF7DBD}" srcOrd="1" destOrd="0" presId="urn:microsoft.com/office/officeart/2005/8/layout/hList9"/>
    <dgm:cxn modelId="{EE904B9D-6B6E-42FA-85B5-E126456BE030}" type="presOf" srcId="{A0190129-EC2A-495D-B8DD-348A591679CE}" destId="{6B12D5FC-8B08-42EF-A4F5-F7325CC3B10C}" srcOrd="0" destOrd="0" presId="urn:microsoft.com/office/officeart/2005/8/layout/hList9"/>
    <dgm:cxn modelId="{F710977C-05C1-49B2-BF81-ED70D26099BC}" type="presOf" srcId="{633ED297-1F05-44EB-9CE6-01F4C9FAF9C3}" destId="{5C771A59-2F57-42EC-B656-FFFDDCFA85B7}" srcOrd="0" destOrd="0" presId="urn:microsoft.com/office/officeart/2005/8/layout/hList9"/>
    <dgm:cxn modelId="{E39AF242-2366-4F8E-92FF-F88F364A3F4E}" srcId="{633ED297-1F05-44EB-9CE6-01F4C9FAF9C3}" destId="{D3D8905D-7ECC-479A-8D63-4DAB8373BCAD}" srcOrd="1" destOrd="0" parTransId="{5D8C4522-5FF2-4484-9B30-06DB6BBAAFEA}" sibTransId="{D24FEE27-E8FA-44D5-B336-B81162D1827C}"/>
    <dgm:cxn modelId="{956C6DF4-C60E-4D7B-8122-C57781FE2365}" type="presOf" srcId="{1B5987EB-F854-4FF3-963A-2B44A7A78B1E}" destId="{85AE14FC-903B-48F2-B01E-A0F7C6DB5CAC}" srcOrd="0" destOrd="0" presId="urn:microsoft.com/office/officeart/2005/8/layout/hList9"/>
    <dgm:cxn modelId="{D30890B3-2202-4261-8D67-4BFF3DD8E49D}" srcId="{7920A9E0-66C6-4566-8956-4EE87FED6BC3}" destId="{4046A1B3-1F78-4ABA-8129-7298D286018E}" srcOrd="0" destOrd="0" parTransId="{B2891307-DC3F-48AB-B797-C279359B6573}" sibTransId="{4FCDEB7B-5AB9-45C6-91D4-4394C3763F8D}"/>
    <dgm:cxn modelId="{EFB4C411-A8CF-4508-B30B-D7FD6AD179B6}" srcId="{6F564915-EBEE-4E59-B026-10FE3A3E133B}" destId="{0F045CDE-EA6E-4732-A421-7C5AD02F1757}" srcOrd="0" destOrd="0" parTransId="{3E4E7BAF-9139-489B-AA12-30E4FC8BCA2C}" sibTransId="{2F25FE73-9A3B-40F0-8162-3E18DAF6B954}"/>
    <dgm:cxn modelId="{DC35802C-8573-487B-8671-3715D6D64839}" srcId="{6F564915-EBEE-4E59-B026-10FE3A3E133B}" destId="{A0190129-EC2A-495D-B8DD-348A591679CE}" srcOrd="1" destOrd="0" parTransId="{421CCEEA-B177-4981-9788-82416D4D0426}" sibTransId="{BC5914A9-9CC4-4F4D-B78D-4DC7C11EB18E}"/>
    <dgm:cxn modelId="{9BBE6DDA-BED1-46BE-94F4-99F79A8C62BD}" type="presOf" srcId="{0F045CDE-EA6E-4732-A421-7C5AD02F1757}" destId="{381198B4-1C56-43CE-85E5-5479C632FDE9}" srcOrd="1" destOrd="0" presId="urn:microsoft.com/office/officeart/2005/8/layout/hList9"/>
    <dgm:cxn modelId="{6125869A-F102-4D73-ABC6-AE6E788C25FF}" type="presOf" srcId="{845063BA-80E1-4288-9B28-34F79897560D}" destId="{DD5FB049-14CD-46BA-846E-BD2CF5195604}" srcOrd="1" destOrd="0" presId="urn:microsoft.com/office/officeart/2005/8/layout/hList9"/>
    <dgm:cxn modelId="{0AC46C7C-856D-4F25-8128-BF6D25DE15D9}" type="presOf" srcId="{4046A1B3-1F78-4ABA-8129-7298D286018E}" destId="{9E736FB3-51DB-4572-B428-0BC4C5E78A37}" srcOrd="0" destOrd="0" presId="urn:microsoft.com/office/officeart/2005/8/layout/hList9"/>
    <dgm:cxn modelId="{57CF7907-3DAC-43AD-9361-7E33FFBFED0D}" type="presOf" srcId="{A0190129-EC2A-495D-B8DD-348A591679CE}" destId="{1CFAACFB-9B60-45A6-9560-097AFEDFBAD2}" srcOrd="1" destOrd="0" presId="urn:microsoft.com/office/officeart/2005/8/layout/hList9"/>
    <dgm:cxn modelId="{9FC26DA0-1BFD-4347-B89D-A3D5BAD95558}" type="presOf" srcId="{85653AC2-CD8C-44FA-A9E2-96C3DB4CB1B0}" destId="{A17D861B-9AA9-419D-8E95-0B83DC56F390}" srcOrd="0" destOrd="0" presId="urn:microsoft.com/office/officeart/2005/8/layout/hList9"/>
    <dgm:cxn modelId="{AC9EB240-220D-4230-A839-B269F808B9FD}" type="presOf" srcId="{D3D8905D-7ECC-479A-8D63-4DAB8373BCAD}" destId="{A97E6AF2-51ED-4DE1-95B5-8CE33F2E5F1B}" srcOrd="0" destOrd="0" presId="urn:microsoft.com/office/officeart/2005/8/layout/hList9"/>
    <dgm:cxn modelId="{CDA9BD6C-D841-4623-A32C-12C5928AFA00}" type="presParOf" srcId="{5C771A59-2F57-42EC-B656-FFFDDCFA85B7}" destId="{416C3F60-B480-48D4-A2A6-BAF3EA820121}" srcOrd="0" destOrd="0" presId="urn:microsoft.com/office/officeart/2005/8/layout/hList9"/>
    <dgm:cxn modelId="{E47C7FCD-5E97-42FF-B2FF-E68199227C9B}" type="presParOf" srcId="{5C771A59-2F57-42EC-B656-FFFDDCFA85B7}" destId="{D0524A61-8D41-4769-B209-C8F5DA9A8435}" srcOrd="1" destOrd="0" presId="urn:microsoft.com/office/officeart/2005/8/layout/hList9"/>
    <dgm:cxn modelId="{6383EBCA-3906-47C7-AC6D-0C530364B8AF}" type="presParOf" srcId="{D0524A61-8D41-4769-B209-C8F5DA9A8435}" destId="{6D0432DF-1037-40F6-B6A8-131D13684C2C}" srcOrd="0" destOrd="0" presId="urn:microsoft.com/office/officeart/2005/8/layout/hList9"/>
    <dgm:cxn modelId="{5EB53E2E-AA5B-49D4-8609-193DDCC6BCBB}" type="presParOf" srcId="{D0524A61-8D41-4769-B209-C8F5DA9A8435}" destId="{4461F9BC-C99A-46B9-9107-D85EC9B288D6}" srcOrd="1" destOrd="0" presId="urn:microsoft.com/office/officeart/2005/8/layout/hList9"/>
    <dgm:cxn modelId="{C2531AF6-EB3A-45B2-9B2F-792F3F580382}" type="presParOf" srcId="{4461F9BC-C99A-46B9-9107-D85EC9B288D6}" destId="{FC356AEF-D80D-40F9-935C-55E86E73726F}" srcOrd="0" destOrd="0" presId="urn:microsoft.com/office/officeart/2005/8/layout/hList9"/>
    <dgm:cxn modelId="{F00BEB90-BA7C-47C2-B6F5-939307B7C2D6}" type="presParOf" srcId="{4461F9BC-C99A-46B9-9107-D85EC9B288D6}" destId="{381198B4-1C56-43CE-85E5-5479C632FDE9}" srcOrd="1" destOrd="0" presId="urn:microsoft.com/office/officeart/2005/8/layout/hList9"/>
    <dgm:cxn modelId="{1603808F-C9A5-4A57-BA0E-C715536D69A9}" type="presParOf" srcId="{D0524A61-8D41-4769-B209-C8F5DA9A8435}" destId="{69A3B40C-27BA-4393-9722-AF07DF51ABC5}" srcOrd="2" destOrd="0" presId="urn:microsoft.com/office/officeart/2005/8/layout/hList9"/>
    <dgm:cxn modelId="{D1FEE620-ED76-409B-9CDF-E318712DCED8}" type="presParOf" srcId="{69A3B40C-27BA-4393-9722-AF07DF51ABC5}" destId="{6B12D5FC-8B08-42EF-A4F5-F7325CC3B10C}" srcOrd="0" destOrd="0" presId="urn:microsoft.com/office/officeart/2005/8/layout/hList9"/>
    <dgm:cxn modelId="{339357F3-BE1B-46B9-BE87-9EDC49EBC1EA}" type="presParOf" srcId="{69A3B40C-27BA-4393-9722-AF07DF51ABC5}" destId="{1CFAACFB-9B60-45A6-9560-097AFEDFBAD2}" srcOrd="1" destOrd="0" presId="urn:microsoft.com/office/officeart/2005/8/layout/hList9"/>
    <dgm:cxn modelId="{3E49DEB0-F0EA-428E-9C86-676B56333AB7}" type="presParOf" srcId="{5C771A59-2F57-42EC-B656-FFFDDCFA85B7}" destId="{FC1CBED7-395B-417F-8649-5FF7AF3C36E5}" srcOrd="2" destOrd="0" presId="urn:microsoft.com/office/officeart/2005/8/layout/hList9"/>
    <dgm:cxn modelId="{F7D2651A-8F23-4CD1-813F-27B04DD3DDA9}" type="presParOf" srcId="{5C771A59-2F57-42EC-B656-FFFDDCFA85B7}" destId="{AC003002-3A2E-4BA5-9B21-9B4281B96323}" srcOrd="3" destOrd="0" presId="urn:microsoft.com/office/officeart/2005/8/layout/hList9"/>
    <dgm:cxn modelId="{313DC87F-1DB5-41B7-861A-5D6B70D44D2C}" type="presParOf" srcId="{5C771A59-2F57-42EC-B656-FFFDDCFA85B7}" destId="{A46B6A19-3894-4D57-86BA-5CDD0752EF86}" srcOrd="4" destOrd="0" presId="urn:microsoft.com/office/officeart/2005/8/layout/hList9"/>
    <dgm:cxn modelId="{C685A446-0FD6-4758-BE88-2EAFE2427A7B}" type="presParOf" srcId="{5C771A59-2F57-42EC-B656-FFFDDCFA85B7}" destId="{9802EE20-5332-40DB-A856-EAE0B923AD4C}" srcOrd="5" destOrd="0" presId="urn:microsoft.com/office/officeart/2005/8/layout/hList9"/>
    <dgm:cxn modelId="{233B22E9-3DEA-457C-B372-BABAFBC56885}" type="presParOf" srcId="{5C771A59-2F57-42EC-B656-FFFDDCFA85B7}" destId="{3B7BA6F3-87BF-4BE0-8DFC-57390FB5014D}" srcOrd="6" destOrd="0" presId="urn:microsoft.com/office/officeart/2005/8/layout/hList9"/>
    <dgm:cxn modelId="{772463AD-3C19-40BC-9703-9E42BCA7B8E5}" type="presParOf" srcId="{3B7BA6F3-87BF-4BE0-8DFC-57390FB5014D}" destId="{B58A673D-B928-4BA9-B6BC-3228364901F1}" srcOrd="0" destOrd="0" presId="urn:microsoft.com/office/officeart/2005/8/layout/hList9"/>
    <dgm:cxn modelId="{67B7823F-510F-4B66-BA87-D99A197559FD}" type="presParOf" srcId="{3B7BA6F3-87BF-4BE0-8DFC-57390FB5014D}" destId="{EDEAF73D-383C-4DC4-AC11-71E009F2C1B1}" srcOrd="1" destOrd="0" presId="urn:microsoft.com/office/officeart/2005/8/layout/hList9"/>
    <dgm:cxn modelId="{4CC8D074-A462-4647-92FF-13D71FD11D16}" type="presParOf" srcId="{EDEAF73D-383C-4DC4-AC11-71E009F2C1B1}" destId="{97309087-AA62-4267-AC97-1D027C79F745}" srcOrd="0" destOrd="0" presId="urn:microsoft.com/office/officeart/2005/8/layout/hList9"/>
    <dgm:cxn modelId="{91A1A6FC-4704-40C8-866B-76D698454D03}" type="presParOf" srcId="{EDEAF73D-383C-4DC4-AC11-71E009F2C1B1}" destId="{DD5FB049-14CD-46BA-846E-BD2CF5195604}" srcOrd="1" destOrd="0" presId="urn:microsoft.com/office/officeart/2005/8/layout/hList9"/>
    <dgm:cxn modelId="{034A0588-D485-4D44-B515-607BE6C6CAF7}" type="presParOf" srcId="{3B7BA6F3-87BF-4BE0-8DFC-57390FB5014D}" destId="{F3E61D23-E895-4698-B3F3-16AE216C6508}" srcOrd="2" destOrd="0" presId="urn:microsoft.com/office/officeart/2005/8/layout/hList9"/>
    <dgm:cxn modelId="{8DBE9F67-5086-489F-A896-5FE8CCFA8462}" type="presParOf" srcId="{F3E61D23-E895-4698-B3F3-16AE216C6508}" destId="{85AE14FC-903B-48F2-B01E-A0F7C6DB5CAC}" srcOrd="0" destOrd="0" presId="urn:microsoft.com/office/officeart/2005/8/layout/hList9"/>
    <dgm:cxn modelId="{74345E7B-AF1D-4C80-8612-5448187CE4E2}" type="presParOf" srcId="{F3E61D23-E895-4698-B3F3-16AE216C6508}" destId="{8DA9DE32-E4D4-4396-B2CC-53A864AA38AF}" srcOrd="1" destOrd="0" presId="urn:microsoft.com/office/officeart/2005/8/layout/hList9"/>
    <dgm:cxn modelId="{B9D11D78-2D2D-48FA-921D-B397A405181C}" type="presParOf" srcId="{5C771A59-2F57-42EC-B656-FFFDDCFA85B7}" destId="{0724FE91-F599-44F2-ACAE-77E44E84CB27}" srcOrd="7" destOrd="0" presId="urn:microsoft.com/office/officeart/2005/8/layout/hList9"/>
    <dgm:cxn modelId="{70C10D3F-E701-4878-9374-B11194C1AA96}" type="presParOf" srcId="{5C771A59-2F57-42EC-B656-FFFDDCFA85B7}" destId="{A97E6AF2-51ED-4DE1-95B5-8CE33F2E5F1B}" srcOrd="8" destOrd="0" presId="urn:microsoft.com/office/officeart/2005/8/layout/hList9"/>
    <dgm:cxn modelId="{81970902-4061-404A-9450-1AA43276F5DF}" type="presParOf" srcId="{5C771A59-2F57-42EC-B656-FFFDDCFA85B7}" destId="{A3742524-0DF4-4E35-8689-471522F7892D}" srcOrd="9" destOrd="0" presId="urn:microsoft.com/office/officeart/2005/8/layout/hList9"/>
    <dgm:cxn modelId="{78B5A492-FA8B-4BC9-876A-695ECF0F351D}" type="presParOf" srcId="{5C771A59-2F57-42EC-B656-FFFDDCFA85B7}" destId="{D2F244E4-A4EC-4033-8510-4722278CDF56}" srcOrd="10" destOrd="0" presId="urn:microsoft.com/office/officeart/2005/8/layout/hList9"/>
    <dgm:cxn modelId="{3192A08A-818B-4503-B691-3A5FD153625D}" type="presParOf" srcId="{5C771A59-2F57-42EC-B656-FFFDDCFA85B7}" destId="{60891716-E837-4EE1-872C-545FE8CCB097}" srcOrd="11" destOrd="0" presId="urn:microsoft.com/office/officeart/2005/8/layout/hList9"/>
    <dgm:cxn modelId="{6FD7D9F3-C116-449E-A3BD-32080D020973}" type="presParOf" srcId="{60891716-E837-4EE1-872C-545FE8CCB097}" destId="{B102D83D-A781-431A-B358-3841B1268352}" srcOrd="0" destOrd="0" presId="urn:microsoft.com/office/officeart/2005/8/layout/hList9"/>
    <dgm:cxn modelId="{EDCC851F-A480-4879-85DC-D5D5D0FCF8BB}" type="presParOf" srcId="{60891716-E837-4EE1-872C-545FE8CCB097}" destId="{F980309D-64B8-407C-8E0D-BAD1B9AAB8F2}" srcOrd="1" destOrd="0" presId="urn:microsoft.com/office/officeart/2005/8/layout/hList9"/>
    <dgm:cxn modelId="{7E63E22A-2791-4784-B09A-C6222B706956}" type="presParOf" srcId="{F980309D-64B8-407C-8E0D-BAD1B9AAB8F2}" destId="{9E736FB3-51DB-4572-B428-0BC4C5E78A37}" srcOrd="0" destOrd="0" presId="urn:microsoft.com/office/officeart/2005/8/layout/hList9"/>
    <dgm:cxn modelId="{4DDBC12A-2701-483A-A3DA-915B237706CF}" type="presParOf" srcId="{F980309D-64B8-407C-8E0D-BAD1B9AAB8F2}" destId="{AB9B6FAF-F9DA-4622-8337-6E69CAAF7DBD}" srcOrd="1" destOrd="0" presId="urn:microsoft.com/office/officeart/2005/8/layout/hList9"/>
    <dgm:cxn modelId="{8E49849F-EEBC-4EAB-9FD4-5901DEB4C687}" type="presParOf" srcId="{60891716-E837-4EE1-872C-545FE8CCB097}" destId="{FC6ADDF0-32AF-4FFE-96DD-9F51F151041E}" srcOrd="2" destOrd="0" presId="urn:microsoft.com/office/officeart/2005/8/layout/hList9"/>
    <dgm:cxn modelId="{07DC6347-5D0D-4D8B-BE04-FA0E1C20961B}" type="presParOf" srcId="{FC6ADDF0-32AF-4FFE-96DD-9F51F151041E}" destId="{A17D861B-9AA9-419D-8E95-0B83DC56F390}" srcOrd="0" destOrd="0" presId="urn:microsoft.com/office/officeart/2005/8/layout/hList9"/>
    <dgm:cxn modelId="{A1E1DE47-BAA1-4F2E-873B-C38CCE78365A}" type="presParOf" srcId="{FC6ADDF0-32AF-4FFE-96DD-9F51F151041E}" destId="{D3E776ED-53E3-4363-B7C0-854D5115910F}" srcOrd="1" destOrd="0" presId="urn:microsoft.com/office/officeart/2005/8/layout/hList9"/>
    <dgm:cxn modelId="{FA17BC4A-2A63-4256-BEFC-1E53709FBDF3}" type="presParOf" srcId="{5C771A59-2F57-42EC-B656-FFFDDCFA85B7}" destId="{C46F9B6B-50E2-411B-9B1D-1515B81A8019}" srcOrd="12" destOrd="0" presId="urn:microsoft.com/office/officeart/2005/8/layout/hList9"/>
    <dgm:cxn modelId="{D96BDA1B-E830-420E-8C72-4A6E1ECEDFEC}" type="presParOf" srcId="{5C771A59-2F57-42EC-B656-FFFDDCFA85B7}" destId="{952853AA-71EF-4489-8DA0-36DFE61D49E1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7B6CE-7CF7-43BC-AEB0-DFA8AAAD2F4C}">
      <dsp:nvSpPr>
        <dsp:cNvPr id="0" name=""/>
        <dsp:cNvSpPr/>
      </dsp:nvSpPr>
      <dsp:spPr>
        <a:xfrm>
          <a:off x="80625" y="573424"/>
          <a:ext cx="1720272" cy="1720272"/>
        </a:xfrm>
        <a:prstGeom prst="ellipse">
          <a:avLst/>
        </a:prstGeom>
        <a:solidFill>
          <a:schemeClr val="accent3">
            <a:hueOff val="-12328166"/>
            <a:satOff val="12562"/>
            <a:lumOff val="-235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173B4FC-E2C5-415D-AF83-6820F74FB44E}">
      <dsp:nvSpPr>
        <dsp:cNvPr id="0" name=""/>
        <dsp:cNvSpPr/>
      </dsp:nvSpPr>
      <dsp:spPr>
        <a:xfrm>
          <a:off x="424680" y="917478"/>
          <a:ext cx="1032163" cy="1032163"/>
        </a:xfrm>
        <a:prstGeom prst="ellipse">
          <a:avLst/>
        </a:prstGeom>
        <a:solidFill>
          <a:schemeClr val="accent3">
            <a:hueOff val="-6164083"/>
            <a:satOff val="6281"/>
            <a:lumOff val="-117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85B431F-C5A9-4E11-8E45-3CB20D045685}">
      <dsp:nvSpPr>
        <dsp:cNvPr id="0" name=""/>
        <dsp:cNvSpPr/>
      </dsp:nvSpPr>
      <dsp:spPr>
        <a:xfrm>
          <a:off x="768734" y="1261533"/>
          <a:ext cx="344054" cy="34405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272F0EE-03C6-48E3-9394-8E638AF5CD18}">
      <dsp:nvSpPr>
        <dsp:cNvPr id="0" name=""/>
        <dsp:cNvSpPr/>
      </dsp:nvSpPr>
      <dsp:spPr>
        <a:xfrm>
          <a:off x="2087610" y="0"/>
          <a:ext cx="860136" cy="50174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Modül</a:t>
          </a:r>
          <a:endParaRPr lang="tr-TR" sz="1600" kern="1200" dirty="0"/>
        </a:p>
      </dsp:txBody>
      <dsp:txXfrm>
        <a:off x="2087610" y="0"/>
        <a:ext cx="860136" cy="501746"/>
      </dsp:txXfrm>
    </dsp:sp>
    <dsp:sp modelId="{0484C171-D551-4101-A03E-6104F95D167B}">
      <dsp:nvSpPr>
        <dsp:cNvPr id="0" name=""/>
        <dsp:cNvSpPr/>
      </dsp:nvSpPr>
      <dsp:spPr>
        <a:xfrm>
          <a:off x="1872576" y="250873"/>
          <a:ext cx="21503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CD5444-F428-4F05-98D1-1F9C65F19466}">
      <dsp:nvSpPr>
        <dsp:cNvPr id="0" name=""/>
        <dsp:cNvSpPr/>
      </dsp:nvSpPr>
      <dsp:spPr>
        <a:xfrm rot="5400000">
          <a:off x="815038" y="376883"/>
          <a:ext cx="1182400" cy="930954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96F367-2138-4828-9CF4-A5FED8899F12}">
      <dsp:nvSpPr>
        <dsp:cNvPr id="0" name=""/>
        <dsp:cNvSpPr/>
      </dsp:nvSpPr>
      <dsp:spPr>
        <a:xfrm>
          <a:off x="2087610" y="501746"/>
          <a:ext cx="860136" cy="50174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Ders</a:t>
          </a:r>
          <a:endParaRPr lang="tr-TR" sz="1600" kern="1200" dirty="0"/>
        </a:p>
      </dsp:txBody>
      <dsp:txXfrm>
        <a:off x="2087610" y="501746"/>
        <a:ext cx="860136" cy="501746"/>
      </dsp:txXfrm>
    </dsp:sp>
    <dsp:sp modelId="{22A51583-2083-4ADF-B0D1-F25B67E2291E}">
      <dsp:nvSpPr>
        <dsp:cNvPr id="0" name=""/>
        <dsp:cNvSpPr/>
      </dsp:nvSpPr>
      <dsp:spPr>
        <a:xfrm>
          <a:off x="1872576" y="752619"/>
          <a:ext cx="21503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B72CBD-E4C2-4B1D-A35B-73059A9A1F6B}">
      <dsp:nvSpPr>
        <dsp:cNvPr id="0" name=""/>
        <dsp:cNvSpPr/>
      </dsp:nvSpPr>
      <dsp:spPr>
        <a:xfrm rot="5400000">
          <a:off x="1068836" y="870802"/>
          <a:ext cx="921378" cy="684381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F11650-9A4B-455C-98B2-53B88F291ADE}">
      <dsp:nvSpPr>
        <dsp:cNvPr id="0" name=""/>
        <dsp:cNvSpPr/>
      </dsp:nvSpPr>
      <dsp:spPr>
        <a:xfrm>
          <a:off x="2087610" y="1003492"/>
          <a:ext cx="860136" cy="50174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Öğretim programı</a:t>
          </a:r>
          <a:endParaRPr lang="tr-TR" sz="1600" kern="1200" dirty="0"/>
        </a:p>
      </dsp:txBody>
      <dsp:txXfrm>
        <a:off x="2087610" y="1003492"/>
        <a:ext cx="860136" cy="501746"/>
      </dsp:txXfrm>
    </dsp:sp>
    <dsp:sp modelId="{745BE646-4614-43B6-979E-60B2D87F9DAF}">
      <dsp:nvSpPr>
        <dsp:cNvPr id="0" name=""/>
        <dsp:cNvSpPr/>
      </dsp:nvSpPr>
      <dsp:spPr>
        <a:xfrm>
          <a:off x="1872576" y="1254365"/>
          <a:ext cx="21503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BAD9E8-8732-49B7-9E49-3EF33801CBAE}">
      <dsp:nvSpPr>
        <dsp:cNvPr id="0" name=""/>
        <dsp:cNvSpPr/>
      </dsp:nvSpPr>
      <dsp:spPr>
        <a:xfrm rot="5400000">
          <a:off x="1322949" y="1364319"/>
          <a:ext cx="658291" cy="437809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356AEF-D80D-40F9-935C-55E86E73726F}">
      <dsp:nvSpPr>
        <dsp:cNvPr id="0" name=""/>
        <dsp:cNvSpPr/>
      </dsp:nvSpPr>
      <dsp:spPr>
        <a:xfrm>
          <a:off x="1052826" y="606273"/>
          <a:ext cx="1972512" cy="131566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77800" rIns="177800" bIns="1778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/>
            <a:t>Bir günden az</a:t>
          </a:r>
          <a:endParaRPr lang="tr-TR" sz="2500" kern="1200" dirty="0"/>
        </a:p>
      </dsp:txBody>
      <dsp:txXfrm>
        <a:off x="1368428" y="606273"/>
        <a:ext cx="1656910" cy="1315665"/>
      </dsp:txXfrm>
    </dsp:sp>
    <dsp:sp modelId="{6B12D5FC-8B08-42EF-A4F5-F7325CC3B10C}">
      <dsp:nvSpPr>
        <dsp:cNvPr id="0" name=""/>
        <dsp:cNvSpPr/>
      </dsp:nvSpPr>
      <dsp:spPr>
        <a:xfrm>
          <a:off x="1052826" y="1921939"/>
          <a:ext cx="1972512" cy="1315665"/>
        </a:xfrm>
        <a:prstGeom prst="rect">
          <a:avLst/>
        </a:prstGeom>
        <a:solidFill>
          <a:schemeClr val="accent3">
            <a:tint val="40000"/>
            <a:alpha val="90000"/>
            <a:hueOff val="-2575123"/>
            <a:satOff val="675"/>
            <a:lumOff val="-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2575123"/>
              <a:satOff val="675"/>
              <a:lumOff val="-7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77800" rIns="177800" bIns="1778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/>
            <a:t>Saat odaklı plan</a:t>
          </a:r>
          <a:endParaRPr lang="tr-TR" sz="2500" kern="1200" dirty="0"/>
        </a:p>
      </dsp:txBody>
      <dsp:txXfrm>
        <a:off x="1368428" y="1921939"/>
        <a:ext cx="1656910" cy="1315665"/>
      </dsp:txXfrm>
    </dsp:sp>
    <dsp:sp modelId="{AC003002-3A2E-4BA5-9B21-9B4281B96323}">
      <dsp:nvSpPr>
        <dsp:cNvPr id="0" name=""/>
        <dsp:cNvSpPr/>
      </dsp:nvSpPr>
      <dsp:spPr>
        <a:xfrm>
          <a:off x="820" y="80270"/>
          <a:ext cx="1315008" cy="1315008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 dirty="0" smtClean="0"/>
            <a:t>Kısa süreli</a:t>
          </a:r>
          <a:endParaRPr lang="tr-TR" sz="3400" kern="1200" dirty="0"/>
        </a:p>
      </dsp:txBody>
      <dsp:txXfrm>
        <a:off x="193398" y="272848"/>
        <a:ext cx="929852" cy="929852"/>
      </dsp:txXfrm>
    </dsp:sp>
    <dsp:sp modelId="{97309087-AA62-4267-AC97-1D027C79F745}">
      <dsp:nvSpPr>
        <dsp:cNvPr id="0" name=""/>
        <dsp:cNvSpPr/>
      </dsp:nvSpPr>
      <dsp:spPr>
        <a:xfrm>
          <a:off x="4340347" y="606273"/>
          <a:ext cx="1972512" cy="1315665"/>
        </a:xfrm>
        <a:prstGeom prst="rect">
          <a:avLst/>
        </a:prstGeom>
        <a:solidFill>
          <a:schemeClr val="accent3">
            <a:tint val="40000"/>
            <a:alpha val="90000"/>
            <a:hueOff val="-5150246"/>
            <a:satOff val="1350"/>
            <a:lumOff val="-14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5150246"/>
              <a:satOff val="1350"/>
              <a:lumOff val="-14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77800" rIns="177800" bIns="1778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/>
            <a:t>En çok bir hafta</a:t>
          </a:r>
          <a:endParaRPr lang="tr-TR" sz="2500" kern="1200" dirty="0"/>
        </a:p>
      </dsp:txBody>
      <dsp:txXfrm>
        <a:off x="4655949" y="606273"/>
        <a:ext cx="1656910" cy="1315665"/>
      </dsp:txXfrm>
    </dsp:sp>
    <dsp:sp modelId="{85AE14FC-903B-48F2-B01E-A0F7C6DB5CAC}">
      <dsp:nvSpPr>
        <dsp:cNvPr id="0" name=""/>
        <dsp:cNvSpPr/>
      </dsp:nvSpPr>
      <dsp:spPr>
        <a:xfrm>
          <a:off x="4340347" y="1921939"/>
          <a:ext cx="1972512" cy="1315665"/>
        </a:xfrm>
        <a:prstGeom prst="rect">
          <a:avLst/>
        </a:prstGeom>
        <a:solidFill>
          <a:schemeClr val="accent3">
            <a:tint val="40000"/>
            <a:alpha val="90000"/>
            <a:hueOff val="-7725369"/>
            <a:satOff val="2024"/>
            <a:lumOff val="-2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7725369"/>
              <a:satOff val="2024"/>
              <a:lumOff val="-2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77800" rIns="177800" bIns="1778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/>
            <a:t>Gün odaklı plan</a:t>
          </a:r>
          <a:endParaRPr lang="tr-TR" sz="2500" kern="1200" dirty="0"/>
        </a:p>
      </dsp:txBody>
      <dsp:txXfrm>
        <a:off x="4655949" y="1921939"/>
        <a:ext cx="1656910" cy="1315665"/>
      </dsp:txXfrm>
    </dsp:sp>
    <dsp:sp modelId="{A97E6AF2-51ED-4DE1-95B5-8CE33F2E5F1B}">
      <dsp:nvSpPr>
        <dsp:cNvPr id="0" name=""/>
        <dsp:cNvSpPr/>
      </dsp:nvSpPr>
      <dsp:spPr>
        <a:xfrm>
          <a:off x="3288340" y="80270"/>
          <a:ext cx="1315008" cy="1315008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6164083"/>
                <a:satOff val="6281"/>
                <a:lumOff val="-1177"/>
                <a:alphaOff val="0"/>
                <a:shade val="74000"/>
                <a:satMod val="130000"/>
                <a:lumMod val="90000"/>
              </a:schemeClr>
              <a:schemeClr val="accent3">
                <a:hueOff val="-6164083"/>
                <a:satOff val="6281"/>
                <a:lumOff val="-1177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 dirty="0" smtClean="0"/>
            <a:t>Orta süreli</a:t>
          </a:r>
          <a:endParaRPr lang="tr-TR" sz="3400" kern="1200" dirty="0"/>
        </a:p>
      </dsp:txBody>
      <dsp:txXfrm>
        <a:off x="3480918" y="272848"/>
        <a:ext cx="929852" cy="929852"/>
      </dsp:txXfrm>
    </dsp:sp>
    <dsp:sp modelId="{9E736FB3-51DB-4572-B428-0BC4C5E78A37}">
      <dsp:nvSpPr>
        <dsp:cNvPr id="0" name=""/>
        <dsp:cNvSpPr/>
      </dsp:nvSpPr>
      <dsp:spPr>
        <a:xfrm>
          <a:off x="7627867" y="606273"/>
          <a:ext cx="1972512" cy="1315665"/>
        </a:xfrm>
        <a:prstGeom prst="rect">
          <a:avLst/>
        </a:prstGeom>
        <a:solidFill>
          <a:schemeClr val="accent3">
            <a:tint val="40000"/>
            <a:alpha val="90000"/>
            <a:hueOff val="-10300491"/>
            <a:satOff val="2699"/>
            <a:lumOff val="-2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10300491"/>
              <a:satOff val="2699"/>
              <a:lumOff val="-27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77800" rIns="177800" bIns="1778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/>
            <a:t>Birkaç hafta ve fazlası</a:t>
          </a:r>
          <a:endParaRPr lang="tr-TR" sz="2500" kern="1200" dirty="0"/>
        </a:p>
      </dsp:txBody>
      <dsp:txXfrm>
        <a:off x="7943469" y="606273"/>
        <a:ext cx="1656910" cy="1315665"/>
      </dsp:txXfrm>
    </dsp:sp>
    <dsp:sp modelId="{A17D861B-9AA9-419D-8E95-0B83DC56F390}">
      <dsp:nvSpPr>
        <dsp:cNvPr id="0" name=""/>
        <dsp:cNvSpPr/>
      </dsp:nvSpPr>
      <dsp:spPr>
        <a:xfrm>
          <a:off x="7627867" y="1921939"/>
          <a:ext cx="1972512" cy="1315665"/>
        </a:xfrm>
        <a:prstGeom prst="rect">
          <a:avLst/>
        </a:prstGeom>
        <a:solidFill>
          <a:schemeClr val="accent3">
            <a:tint val="40000"/>
            <a:alpha val="90000"/>
            <a:hueOff val="-12875614"/>
            <a:satOff val="3374"/>
            <a:lumOff val="-34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12875614"/>
              <a:satOff val="3374"/>
              <a:lumOff val="-34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77800" rIns="177800" bIns="1778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/>
            <a:t>Hafta odaklı plan</a:t>
          </a:r>
          <a:endParaRPr lang="tr-TR" sz="2500" kern="1200" dirty="0"/>
        </a:p>
      </dsp:txBody>
      <dsp:txXfrm>
        <a:off x="7943469" y="1921939"/>
        <a:ext cx="1656910" cy="1315665"/>
      </dsp:txXfrm>
    </dsp:sp>
    <dsp:sp modelId="{952853AA-71EF-4489-8DA0-36DFE61D49E1}">
      <dsp:nvSpPr>
        <dsp:cNvPr id="0" name=""/>
        <dsp:cNvSpPr/>
      </dsp:nvSpPr>
      <dsp:spPr>
        <a:xfrm>
          <a:off x="6575860" y="80270"/>
          <a:ext cx="1315008" cy="1315008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12328166"/>
                <a:satOff val="12562"/>
                <a:lumOff val="-2354"/>
                <a:alphaOff val="0"/>
                <a:shade val="74000"/>
                <a:satMod val="130000"/>
                <a:lumMod val="90000"/>
              </a:schemeClr>
              <a:schemeClr val="accent3">
                <a:hueOff val="-12328166"/>
                <a:satOff val="12562"/>
                <a:lumOff val="-235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 dirty="0" smtClean="0"/>
            <a:t>Uzun süreli</a:t>
          </a:r>
          <a:endParaRPr lang="tr-TR" sz="3400" kern="1200" dirty="0"/>
        </a:p>
      </dsp:txBody>
      <dsp:txXfrm>
        <a:off x="6768438" y="272848"/>
        <a:ext cx="929852" cy="929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035773C-EFA4-4448-9438-7678BA81D607}" type="datetimeFigureOut">
              <a:rPr lang="tr-TR" smtClean="0"/>
              <a:t>6.12.2019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A473BCE-AE77-45E4-909D-A183C0EA17BC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77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773C-EFA4-4448-9438-7678BA81D607}" type="datetimeFigureOut">
              <a:rPr lang="tr-TR" smtClean="0"/>
              <a:t>6.12.2019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3BCE-AE77-45E4-909D-A183C0EA17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100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773C-EFA4-4448-9438-7678BA81D607}" type="datetimeFigureOut">
              <a:rPr lang="tr-TR" smtClean="0"/>
              <a:t>6.12.2019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3BCE-AE77-45E4-909D-A183C0EA17BC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201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773C-EFA4-4448-9438-7678BA81D607}" type="datetimeFigureOut">
              <a:rPr lang="tr-TR" smtClean="0"/>
              <a:t>6.12.2019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3BCE-AE77-45E4-909D-A183C0EA17BC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763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773C-EFA4-4448-9438-7678BA81D607}" type="datetimeFigureOut">
              <a:rPr lang="tr-TR" smtClean="0"/>
              <a:t>6.12.2019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3BCE-AE77-45E4-909D-A183C0EA17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7508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773C-EFA4-4448-9438-7678BA81D607}" type="datetimeFigureOut">
              <a:rPr lang="tr-TR" smtClean="0"/>
              <a:t>6.12.2019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3BCE-AE77-45E4-909D-A183C0EA17BC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889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773C-EFA4-4448-9438-7678BA81D607}" type="datetimeFigureOut">
              <a:rPr lang="tr-TR" smtClean="0"/>
              <a:t>6.12.2019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3BCE-AE77-45E4-909D-A183C0EA17BC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074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773C-EFA4-4448-9438-7678BA81D607}" type="datetimeFigureOut">
              <a:rPr lang="tr-TR" smtClean="0"/>
              <a:t>6.12.2019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3BCE-AE77-45E4-909D-A183C0EA17BC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113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773C-EFA4-4448-9438-7678BA81D607}" type="datetimeFigureOut">
              <a:rPr lang="tr-TR" smtClean="0"/>
              <a:t>6.12.2019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3BCE-AE77-45E4-909D-A183C0EA17BC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138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773C-EFA4-4448-9438-7678BA81D607}" type="datetimeFigureOut">
              <a:rPr lang="tr-TR" smtClean="0"/>
              <a:t>6.12.2019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3BCE-AE77-45E4-909D-A183C0EA17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9076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773C-EFA4-4448-9438-7678BA81D607}" type="datetimeFigureOut">
              <a:rPr lang="tr-TR" smtClean="0"/>
              <a:t>6.12.2019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3BCE-AE77-45E4-909D-A183C0EA17BC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888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773C-EFA4-4448-9438-7678BA81D607}" type="datetimeFigureOut">
              <a:rPr lang="tr-TR" smtClean="0"/>
              <a:t>6.12.2019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3BCE-AE77-45E4-909D-A183C0EA17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3069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773C-EFA4-4448-9438-7678BA81D607}" type="datetimeFigureOut">
              <a:rPr lang="tr-TR" smtClean="0"/>
              <a:t>6.12.2019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3BCE-AE77-45E4-909D-A183C0EA17BC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345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773C-EFA4-4448-9438-7678BA81D607}" type="datetimeFigureOut">
              <a:rPr lang="tr-TR" smtClean="0"/>
              <a:t>6.12.2019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3BCE-AE77-45E4-909D-A183C0EA17BC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474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773C-EFA4-4448-9438-7678BA81D607}" type="datetimeFigureOut">
              <a:rPr lang="tr-TR" smtClean="0"/>
              <a:t>6.12.2019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3BCE-AE77-45E4-909D-A183C0EA17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3757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773C-EFA4-4448-9438-7678BA81D607}" type="datetimeFigureOut">
              <a:rPr lang="tr-TR" smtClean="0"/>
              <a:t>6.12.2019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3BCE-AE77-45E4-909D-A183C0EA17BC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064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773C-EFA4-4448-9438-7678BA81D607}" type="datetimeFigureOut">
              <a:rPr lang="tr-TR" smtClean="0"/>
              <a:t>6.12.2019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3BCE-AE77-45E4-909D-A183C0EA17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6537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35773C-EFA4-4448-9438-7678BA81D607}" type="datetimeFigureOut">
              <a:rPr lang="tr-TR" smtClean="0"/>
              <a:t>6.12.2019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473BCE-AE77-45E4-909D-A183C0EA17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592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Öğretim Tasarımı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Uygulama Aşaması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94765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1293811" y="650779"/>
            <a:ext cx="3718455" cy="1371600"/>
          </a:xfrm>
        </p:spPr>
        <p:txBody>
          <a:bodyPr/>
          <a:lstStyle/>
          <a:p>
            <a:r>
              <a:rPr lang="tr-TR" dirty="0" smtClean="0"/>
              <a:t>Karma Oturma Düzeni Düzen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Metin Yer Tutucusu 5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4036725" cy="303722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</p:txBody>
      </p:sp>
      <p:pic>
        <p:nvPicPr>
          <p:cNvPr id="5122" name="Picture 2" descr="sınıf oturma düzenleri birseysel düzen ile ilgili g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7"/>
          <a:stretch/>
        </p:blipFill>
        <p:spPr bwMode="auto">
          <a:xfrm>
            <a:off x="6090998" y="1506681"/>
            <a:ext cx="4610100" cy="364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489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Koşu Yolu Oturma Düzeni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pic>
        <p:nvPicPr>
          <p:cNvPr id="6146" name="Picture 2" descr="http://www.kerimsarigul.com/images/oturmapist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5"/>
          <a:stretch/>
        </p:blipFill>
        <p:spPr bwMode="auto">
          <a:xfrm>
            <a:off x="5717130" y="2140527"/>
            <a:ext cx="4872540" cy="373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725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Küme Oturma Düzeni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http://www.kerimsarigul.com/images/oturmakumeekip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7"/>
          <a:stretch/>
        </p:blipFill>
        <p:spPr bwMode="auto">
          <a:xfrm>
            <a:off x="6481045" y="2015836"/>
            <a:ext cx="3344710" cy="385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418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1293811" y="650779"/>
            <a:ext cx="3718455" cy="1371600"/>
          </a:xfrm>
        </p:spPr>
        <p:txBody>
          <a:bodyPr/>
          <a:lstStyle/>
          <a:p>
            <a:r>
              <a:rPr lang="tr-TR" dirty="0" smtClean="0"/>
              <a:t>O Düzeni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Metin Yer Tutucusu 5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4036725" cy="303722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</p:txBody>
      </p:sp>
      <p:pic>
        <p:nvPicPr>
          <p:cNvPr id="2052" name="Picture 4" descr="https://addieogrtas.files.wordpress.com/2010/03/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674" y="1336579"/>
            <a:ext cx="3699453" cy="425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742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1293811" y="650779"/>
            <a:ext cx="3718455" cy="1371600"/>
          </a:xfrm>
        </p:spPr>
        <p:txBody>
          <a:bodyPr/>
          <a:lstStyle/>
          <a:p>
            <a:r>
              <a:rPr lang="tr-TR" dirty="0" smtClean="0"/>
              <a:t>Kabare Düzeni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Metin Yer Tutucusu 5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4036725" cy="303722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</p:txBody>
      </p:sp>
      <p:pic>
        <p:nvPicPr>
          <p:cNvPr id="3074" name="Picture 2" descr="https://addieogrtas.files.wordpress.com/2010/03/kaba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384" y="1661103"/>
            <a:ext cx="3616325" cy="403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529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1293811" y="650779"/>
            <a:ext cx="3718455" cy="1371600"/>
          </a:xfrm>
        </p:spPr>
        <p:txBody>
          <a:bodyPr/>
          <a:lstStyle/>
          <a:p>
            <a:r>
              <a:rPr lang="tr-TR" dirty="0" smtClean="0"/>
              <a:t>Kare Düzeni</a:t>
            </a:r>
            <a:endParaRPr lang="tr-TR" dirty="0"/>
          </a:p>
        </p:txBody>
      </p:sp>
      <p:sp>
        <p:nvSpPr>
          <p:cNvPr id="6" name="Metin Yer Tutucusu 5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4036725" cy="303722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</p:txBody>
      </p:sp>
      <p:pic>
        <p:nvPicPr>
          <p:cNvPr id="4098" name="Picture 2" descr="https://addieogrtas.files.wordpress.com/2010/03/karee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19" y="1719994"/>
            <a:ext cx="3335482" cy="377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313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6" name="Picture 4" descr="bt sınıfı koridor tipi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984" y="467591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043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 descr="bt sınıfı koridor tipi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649" y="47798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245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 descr="bt sınıfı koridor tipi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662" y="610902"/>
            <a:ext cx="8425489" cy="563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464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 descr="bt sınıfı koridor tipi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073" y="706821"/>
            <a:ext cx="9722061" cy="544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859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Giriş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Tasarımı ve geliştirilmesi tamamlanan öğretim tasarımının uygulama süreci de oldukça önemlidir. </a:t>
            </a:r>
          </a:p>
          <a:p>
            <a:r>
              <a:rPr lang="tr-TR" dirty="0" smtClean="0"/>
              <a:t>Bu kapsamda;</a:t>
            </a:r>
          </a:p>
          <a:p>
            <a:pPr lvl="1"/>
            <a:r>
              <a:rPr lang="tr-TR" dirty="0" smtClean="0"/>
              <a:t> zaman çizelgelerinin oluşturulması,</a:t>
            </a:r>
          </a:p>
          <a:p>
            <a:pPr lvl="1"/>
            <a:r>
              <a:rPr lang="tr-TR" dirty="0" smtClean="0"/>
              <a:t>Bütçeleme yapılması</a:t>
            </a:r>
          </a:p>
          <a:p>
            <a:pPr lvl="1"/>
            <a:r>
              <a:rPr lang="tr-TR" dirty="0" smtClean="0"/>
              <a:t>Öğrenme ortamının düzenlenmesi</a:t>
            </a:r>
          </a:p>
          <a:p>
            <a:pPr lvl="1"/>
            <a:r>
              <a:rPr lang="tr-TR" dirty="0" smtClean="0"/>
              <a:t>Eğiticilerin eğitimlerinin gerçekleştirilmesi gerekir.</a:t>
            </a:r>
          </a:p>
        </p:txBody>
      </p:sp>
    </p:spTree>
    <p:extLst>
      <p:ext uri="{BB962C8B-B14F-4D97-AF65-F5344CB8AC3E}">
        <p14:creationId xmlns:p14="http://schemas.microsoft.com/office/powerpoint/2010/main" val="3726188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 descr="bt sınıfı koridor tipi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1" y="528331"/>
            <a:ext cx="8759826" cy="583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106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Öğrenme Ortamlarını Düzenleme- </a:t>
            </a:r>
            <a:br>
              <a:rPr lang="tr-TR" dirty="0" smtClean="0"/>
            </a:br>
            <a:r>
              <a:rPr lang="tr-TR" dirty="0" smtClean="0"/>
              <a:t>Aydınlatma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Eğitim ortamındaki ışık </a:t>
            </a:r>
            <a:r>
              <a:rPr lang="tr-TR" dirty="0" smtClean="0"/>
              <a:t>düzeyi, ışığın </a:t>
            </a:r>
            <a:r>
              <a:rPr lang="tr-TR" dirty="0"/>
              <a:t>yansıması ve ışık kaynakları öğrenmeyi önemli derecede etkilemektedir</a:t>
            </a:r>
            <a:r>
              <a:rPr lang="tr-TR" dirty="0" smtClean="0"/>
              <a:t>.</a:t>
            </a:r>
          </a:p>
          <a:p>
            <a:pPr lvl="1"/>
            <a:r>
              <a:rPr lang="tr-TR" dirty="0" smtClean="0"/>
              <a:t>Yetersiz </a:t>
            </a:r>
            <a:r>
              <a:rPr lang="tr-TR" dirty="0"/>
              <a:t>veya aşırı </a:t>
            </a:r>
            <a:r>
              <a:rPr lang="tr-TR" dirty="0" smtClean="0"/>
              <a:t>ışık parlama, yansıma, gölge </a:t>
            </a:r>
            <a:r>
              <a:rPr lang="tr-TR" dirty="0"/>
              <a:t>ve titreme de öğrencilerin performansını olumsuz yönde etkiler</a:t>
            </a:r>
            <a:r>
              <a:rPr lang="tr-TR" dirty="0" smtClean="0"/>
              <a:t>.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110445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Öğrenme Ortamlarını Düzenleme- </a:t>
            </a:r>
            <a:br>
              <a:rPr lang="tr-TR" dirty="0"/>
            </a:br>
            <a:r>
              <a:rPr lang="tr-TR" dirty="0" smtClean="0"/>
              <a:t>Sıcaklık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Eğitim ortamının ısı düzeyi, bireyi hem fizyolojik hem de psikolojik açıdan etkilemektedir. </a:t>
            </a:r>
            <a:endParaRPr lang="tr-TR" dirty="0" smtClean="0"/>
          </a:p>
          <a:p>
            <a:r>
              <a:rPr lang="tr-TR" dirty="0" smtClean="0"/>
              <a:t>Ortam </a:t>
            </a:r>
            <a:r>
              <a:rPr lang="tr-TR" dirty="0"/>
              <a:t>sıcaklığı iyi ayarlanmalı ve ortamın aşırı sıcak ya da aşırı soğuk olmamasına özen gösterilmelidir.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939306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Öğrenme Ortamlarını Düzenleme- </a:t>
            </a:r>
            <a:br>
              <a:rPr lang="tr-TR" dirty="0"/>
            </a:br>
            <a:r>
              <a:rPr lang="tr-TR" dirty="0" smtClean="0"/>
              <a:t>Havalandırma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 </a:t>
            </a:r>
            <a:r>
              <a:rPr lang="tr-TR" dirty="0" smtClean="0"/>
              <a:t>Kapalı </a:t>
            </a:r>
            <a:r>
              <a:rPr lang="tr-TR" dirty="0"/>
              <a:t>alan olması nedeniyle ortamda bulunan oksijen miktarı zamanla azalmakta ve dolayısıyla hava kirlenmektedir. </a:t>
            </a:r>
            <a:endParaRPr lang="tr-TR" dirty="0" smtClean="0"/>
          </a:p>
          <a:p>
            <a:r>
              <a:rPr lang="tr-TR" dirty="0" smtClean="0"/>
              <a:t>Ortamın </a:t>
            </a:r>
            <a:r>
              <a:rPr lang="tr-TR" dirty="0"/>
              <a:t>kapalı kalması ve oturumların uzaması durumunda baş ağrısı, nefes darlığı ve yorgunluk gibi sorunlar yaşanmaktadır. </a:t>
            </a:r>
            <a:endParaRPr lang="tr-TR" dirty="0" smtClean="0"/>
          </a:p>
          <a:p>
            <a:r>
              <a:rPr lang="tr-TR" dirty="0" smtClean="0"/>
              <a:t>Dolayısıyla </a:t>
            </a:r>
            <a:r>
              <a:rPr lang="tr-TR" dirty="0"/>
              <a:t>bu ortamların belirli aralıklarla havalandırılmasın gerekmektedir. </a:t>
            </a:r>
          </a:p>
        </p:txBody>
      </p:sp>
    </p:spTree>
    <p:extLst>
      <p:ext uri="{BB962C8B-B14F-4D97-AF65-F5344CB8AC3E}">
        <p14:creationId xmlns:p14="http://schemas.microsoft.com/office/powerpoint/2010/main" val="1804684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Öğrenme Ortamlarını Düzenleme- </a:t>
            </a:r>
            <a:br>
              <a:rPr lang="tr-TR" dirty="0"/>
            </a:br>
            <a:r>
              <a:rPr lang="tr-TR" dirty="0" smtClean="0"/>
              <a:t>Ses düzeyi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 En genel tanımıyla ses, dinleyenler üzerinde öznel tepkiler yaratabilen fiziksel bir titreşimdir. </a:t>
            </a:r>
            <a:endParaRPr lang="tr-TR" dirty="0" smtClean="0"/>
          </a:p>
          <a:p>
            <a:r>
              <a:rPr lang="tr-TR" dirty="0" smtClean="0"/>
              <a:t>İnsan </a:t>
            </a:r>
            <a:r>
              <a:rPr lang="tr-TR" dirty="0"/>
              <a:t>kulağının işiteceği sesler belli aralıktaki değerlerle sınırlıdır.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485399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Öğrenme Ortamlarını Düzenleme- </a:t>
            </a:r>
            <a:br>
              <a:rPr lang="tr-TR" dirty="0"/>
            </a:br>
            <a:r>
              <a:rPr lang="tr-TR" dirty="0" smtClean="0"/>
              <a:t>Renk Kullanımı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tr-TR" dirty="0"/>
              <a:t>Tam bir uzlaşma olmasa da, genel olarak yalın renklerin insan psikolojisi üzerindeki etkileri şöyle belirtilebilir.</a:t>
            </a:r>
          </a:p>
          <a:p>
            <a:r>
              <a:rPr lang="tr-TR" b="1" dirty="0"/>
              <a:t>Kırmızı:</a:t>
            </a:r>
            <a:r>
              <a:rPr lang="tr-TR" dirty="0"/>
              <a:t> Heyecan, coşku, gerilim</a:t>
            </a:r>
          </a:p>
          <a:p>
            <a:r>
              <a:rPr lang="tr-TR" b="1" dirty="0"/>
              <a:t>Turuncu:</a:t>
            </a:r>
            <a:r>
              <a:rPr lang="tr-TR" dirty="0"/>
              <a:t> Hareket, güç, canlılık</a:t>
            </a:r>
          </a:p>
          <a:p>
            <a:r>
              <a:rPr lang="tr-TR" b="1" dirty="0"/>
              <a:t>Sarı:</a:t>
            </a:r>
            <a:r>
              <a:rPr lang="tr-TR" dirty="0"/>
              <a:t> Neşe, zihinsel açılım, çılgınlık</a:t>
            </a:r>
          </a:p>
          <a:p>
            <a:r>
              <a:rPr lang="tr-TR" b="1" dirty="0"/>
              <a:t>Siyah:</a:t>
            </a:r>
            <a:r>
              <a:rPr lang="tr-TR" dirty="0"/>
              <a:t> Karanlık, ölüm, bitiş</a:t>
            </a:r>
          </a:p>
          <a:p>
            <a:r>
              <a:rPr lang="tr-TR" b="1" dirty="0"/>
              <a:t>Mavi:</a:t>
            </a:r>
            <a:r>
              <a:rPr lang="tr-TR" dirty="0"/>
              <a:t> Enginlik, düşündürme, dinginlik</a:t>
            </a:r>
          </a:p>
          <a:p>
            <a:r>
              <a:rPr lang="tr-TR" b="1" dirty="0"/>
              <a:t>Lacivert:</a:t>
            </a:r>
            <a:r>
              <a:rPr lang="tr-TR" dirty="0"/>
              <a:t> Sonsuzluk, düş, derinlik</a:t>
            </a:r>
          </a:p>
          <a:p>
            <a:r>
              <a:rPr lang="tr-TR" b="1" dirty="0"/>
              <a:t>Mor:</a:t>
            </a:r>
            <a:r>
              <a:rPr lang="tr-TR" dirty="0"/>
              <a:t> Keder, korku, tedirginlik</a:t>
            </a:r>
          </a:p>
          <a:p>
            <a:r>
              <a:rPr lang="tr-TR" b="1" dirty="0"/>
              <a:t>Beyaz:</a:t>
            </a:r>
            <a:r>
              <a:rPr lang="tr-TR" dirty="0"/>
              <a:t> Temizlik, saflık, ferahlık</a:t>
            </a:r>
          </a:p>
          <a:p>
            <a:r>
              <a:rPr lang="tr-TR" b="1" dirty="0"/>
              <a:t>Yeşil:</a:t>
            </a:r>
            <a:r>
              <a:rPr lang="tr-TR" dirty="0"/>
              <a:t> Yansızlık, dinlenme, tazelik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07615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Eğiticilerin Eğitimi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Uygulama </a:t>
            </a:r>
            <a:r>
              <a:rPr lang="tr-TR" dirty="0"/>
              <a:t>basamağında, eğiticilerin eğitimi çoğu zaman ihmal edilen fakat başarıda önemli bir rol oynayan bir </a:t>
            </a:r>
            <a:r>
              <a:rPr lang="tr-TR" dirty="0" smtClean="0"/>
              <a:t>etkendir.</a:t>
            </a:r>
          </a:p>
          <a:p>
            <a:r>
              <a:rPr lang="tr-TR" dirty="0" smtClean="0"/>
              <a:t>Eğiticilerin </a:t>
            </a:r>
            <a:r>
              <a:rPr lang="tr-TR" dirty="0"/>
              <a:t>eğitimini gerekli kılan temel iki neden vardır. </a:t>
            </a:r>
            <a:endParaRPr lang="tr-TR" dirty="0" smtClean="0"/>
          </a:p>
          <a:p>
            <a:pPr lvl="1"/>
            <a:r>
              <a:rPr lang="tr-TR" dirty="0" smtClean="0"/>
              <a:t>Bunlardan </a:t>
            </a:r>
            <a:r>
              <a:rPr lang="tr-TR" dirty="0"/>
              <a:t>birincisi; aynı eğitimi yıllarca veren deneyimli eğitimciler, </a:t>
            </a:r>
            <a:endParaRPr lang="tr-TR" dirty="0" smtClean="0"/>
          </a:p>
          <a:p>
            <a:pPr lvl="1"/>
            <a:r>
              <a:rPr lang="tr-TR" dirty="0" smtClean="0"/>
              <a:t>ikincisi </a:t>
            </a:r>
            <a:r>
              <a:rPr lang="tr-TR" dirty="0"/>
              <a:t>ise tam tersine programda tümüyle yeni ve deneyimsiz eğitimcilerin görevlendirildiği durumlardır.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iki durumda da kuşkusuz avantaj ve </a:t>
            </a:r>
            <a:r>
              <a:rPr lang="tr-TR" dirty="0" smtClean="0"/>
              <a:t>dezavantaj </a:t>
            </a:r>
            <a:r>
              <a:rPr lang="tr-TR" dirty="0"/>
              <a:t>sağlayabilir fakat eğitimcilerin eğitimini zorunlu kılar.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895098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Eğiticilerin Eğitimi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 Eğitimciler çok tecrübeli olsalar dahi, program başlamadan bütün eğitimciler bir araya gelerek program hakkında yapılacakları, hassasiyet gösterecek noktaları belirlemelidirler. </a:t>
            </a:r>
            <a:endParaRPr lang="tr-TR" dirty="0" smtClean="0"/>
          </a:p>
          <a:p>
            <a:pPr lvl="1"/>
            <a:r>
              <a:rPr lang="tr-TR" dirty="0" smtClean="0"/>
              <a:t>Bu </a:t>
            </a:r>
            <a:r>
              <a:rPr lang="tr-TR" dirty="0"/>
              <a:t>onların işlerini kesinlikle kolaylaştıracaktır ve uygulama safhası için yaşanmadan işlevsel çözümler üretilebilmesine ortam hazırlayacaktır.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98679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Zaman Çizelgesinin Oluşturma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Her öğrenme-öğretme süreci için harcanacak toplam zamanın hesaplanması gerekmektedir.</a:t>
            </a:r>
          </a:p>
          <a:p>
            <a:pPr lvl="1"/>
            <a:r>
              <a:rPr lang="tr-TR" dirty="0" smtClean="0"/>
              <a:t>En küçük öğretim biriminden en büyük öğretim birimine doğru bir hesaplama gereklidir.</a:t>
            </a:r>
          </a:p>
          <a:p>
            <a:endParaRPr lang="tr-TR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1238347758"/>
              </p:ext>
            </p:extLst>
          </p:nvPr>
        </p:nvGraphicFramePr>
        <p:xfrm>
          <a:off x="4692072" y="3728414"/>
          <a:ext cx="3028373" cy="2293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8253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Zaman Çizelgesinin Oluşturma</a:t>
            </a:r>
            <a:endParaRPr lang="tr-TR" dirty="0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3305245"/>
              </p:ext>
            </p:extLst>
          </p:nvPr>
        </p:nvGraphicFramePr>
        <p:xfrm>
          <a:off x="1295398" y="2285999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955964" y="5694218"/>
            <a:ext cx="6574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Üretim-eğitim arasındaki dengeyi unutmadan planlama yapmak gerekir.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66421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Eğitim Bütçesini Hazırlama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Her eğitim programının;</a:t>
            </a:r>
          </a:p>
          <a:p>
            <a:pPr lvl="1"/>
            <a:r>
              <a:rPr lang="tr-TR" dirty="0" smtClean="0"/>
              <a:t>Zaman</a:t>
            </a:r>
          </a:p>
          <a:p>
            <a:pPr lvl="1"/>
            <a:r>
              <a:rPr lang="tr-TR" dirty="0" smtClean="0"/>
              <a:t>Para</a:t>
            </a:r>
          </a:p>
          <a:p>
            <a:pPr lvl="1"/>
            <a:r>
              <a:rPr lang="tr-TR" dirty="0" smtClean="0"/>
              <a:t>Emek </a:t>
            </a:r>
          </a:p>
          <a:p>
            <a:pPr marL="457200" lvl="1" indent="0">
              <a:buNone/>
            </a:pPr>
            <a:r>
              <a:rPr lang="tr-TR" dirty="0" smtClean="0"/>
              <a:t>yönünden maliyeti vardır.</a:t>
            </a:r>
          </a:p>
          <a:p>
            <a:pPr lvl="1"/>
            <a:r>
              <a:rPr lang="tr-TR" dirty="0" smtClean="0"/>
              <a:t>Parasal maliyetin düşük olması tek başına bir uygunluk ölçütü değildir.</a:t>
            </a:r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58568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Öğrenme Ortamlarını Düzenleme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Hedef </a:t>
            </a:r>
            <a:r>
              <a:rPr lang="tr-TR" dirty="0" smtClean="0"/>
              <a:t>kitle, </a:t>
            </a:r>
            <a:endParaRPr lang="tr-TR" dirty="0" smtClean="0"/>
          </a:p>
          <a:p>
            <a:r>
              <a:rPr lang="tr-TR" dirty="0" smtClean="0"/>
              <a:t>kazandırılacak </a:t>
            </a:r>
            <a:r>
              <a:rPr lang="tr-TR" dirty="0" smtClean="0"/>
              <a:t>yeterlikler, </a:t>
            </a:r>
            <a:endParaRPr lang="tr-TR" dirty="0" smtClean="0"/>
          </a:p>
          <a:p>
            <a:r>
              <a:rPr lang="tr-TR" dirty="0" smtClean="0"/>
              <a:t>içerik </a:t>
            </a:r>
            <a:r>
              <a:rPr lang="tr-TR" dirty="0" smtClean="0"/>
              <a:t>türü, </a:t>
            </a:r>
            <a:endParaRPr lang="tr-TR" dirty="0" smtClean="0"/>
          </a:p>
          <a:p>
            <a:r>
              <a:rPr lang="tr-TR" dirty="0" smtClean="0"/>
              <a:t>öğretim </a:t>
            </a:r>
            <a:r>
              <a:rPr lang="tr-TR" dirty="0" smtClean="0"/>
              <a:t>stratejisi ya da kullanılacak teknolojiler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öğrenme </a:t>
            </a:r>
            <a:r>
              <a:rPr lang="tr-TR" dirty="0" smtClean="0"/>
              <a:t>çevresini düzenlerken </a:t>
            </a:r>
            <a:r>
              <a:rPr lang="tr-TR" dirty="0" smtClean="0"/>
              <a:t>dikkate </a:t>
            </a:r>
            <a:r>
              <a:rPr lang="tr-TR" dirty="0" smtClean="0"/>
              <a:t>alınmalıdır.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63014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Öğrenme Ortamlarını Düzenleme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Öğretim ortamı seçilirken öğrencilerin;</a:t>
            </a:r>
          </a:p>
          <a:p>
            <a:pPr lvl="1"/>
            <a:r>
              <a:rPr lang="tr-TR" dirty="0" smtClean="0"/>
              <a:t>sağlığı,</a:t>
            </a:r>
          </a:p>
          <a:p>
            <a:pPr lvl="1"/>
            <a:r>
              <a:rPr lang="tr-TR" dirty="0" smtClean="0"/>
              <a:t>ulaşımı, </a:t>
            </a:r>
          </a:p>
          <a:p>
            <a:pPr lvl="1"/>
            <a:r>
              <a:rPr lang="tr-TR" dirty="0"/>
              <a:t>g</a:t>
            </a:r>
            <a:r>
              <a:rPr lang="tr-TR" dirty="0" smtClean="0"/>
              <a:t>üvenliği</a:t>
            </a:r>
          </a:p>
          <a:p>
            <a:pPr lvl="1"/>
            <a:r>
              <a:rPr lang="tr-TR" dirty="0" smtClean="0"/>
              <a:t> ortamın ergonomisi,</a:t>
            </a:r>
          </a:p>
          <a:p>
            <a:pPr lvl="1"/>
            <a:r>
              <a:rPr lang="tr-TR" dirty="0" smtClean="0"/>
              <a:t>Öğrenmeyi kolaylaştırıcı olumlu bir atmosfer yaratması </a:t>
            </a:r>
          </a:p>
          <a:p>
            <a:pPr marL="457200" lvl="1" indent="0">
              <a:buNone/>
            </a:pPr>
            <a:r>
              <a:rPr lang="tr-TR" dirty="0" smtClean="0"/>
              <a:t>dikkate alınmalıdır.</a:t>
            </a:r>
          </a:p>
        </p:txBody>
      </p:sp>
    </p:spTree>
    <p:extLst>
      <p:ext uri="{BB962C8B-B14F-4D97-AF65-F5344CB8AC3E}">
        <p14:creationId xmlns:p14="http://schemas.microsoft.com/office/powerpoint/2010/main" val="1778248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Öğrenme Ortamlarını Düzenleme- </a:t>
            </a:r>
            <a:br>
              <a:rPr lang="tr-TR" dirty="0" smtClean="0"/>
            </a:br>
            <a:r>
              <a:rPr lang="tr-TR" dirty="0" smtClean="0"/>
              <a:t>Fiziksel Alan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Alanın büyüklüğü, öğrenci sayısı ve yapılacak etkinliklere uygun olmalıdır. </a:t>
            </a:r>
          </a:p>
          <a:p>
            <a:pPr lvl="1"/>
            <a:r>
              <a:rPr lang="tr-TR" dirty="0" smtClean="0"/>
              <a:t>Oturma kapasitesi, </a:t>
            </a:r>
          </a:p>
          <a:p>
            <a:pPr lvl="1"/>
            <a:r>
              <a:rPr lang="tr-TR" dirty="0"/>
              <a:t>Ş</a:t>
            </a:r>
            <a:r>
              <a:rPr lang="tr-TR" dirty="0" smtClean="0"/>
              <a:t>ekil</a:t>
            </a:r>
            <a:r>
              <a:rPr lang="tr-TR" dirty="0" smtClean="0"/>
              <a:t>, </a:t>
            </a:r>
          </a:p>
          <a:p>
            <a:pPr lvl="1"/>
            <a:r>
              <a:rPr lang="tr-TR" dirty="0"/>
              <a:t>O</a:t>
            </a:r>
            <a:r>
              <a:rPr lang="tr-TR" dirty="0" smtClean="0"/>
              <a:t>danın </a:t>
            </a:r>
            <a:r>
              <a:rPr lang="tr-TR" dirty="0" smtClean="0"/>
              <a:t>ölçüsü, </a:t>
            </a:r>
          </a:p>
          <a:p>
            <a:pPr lvl="1"/>
            <a:r>
              <a:rPr lang="tr-TR" dirty="0" smtClean="0"/>
              <a:t>Hangi donanımların kullanılacağı</a:t>
            </a:r>
          </a:p>
          <a:p>
            <a:pPr lvl="1"/>
            <a:r>
              <a:rPr lang="tr-TR" dirty="0" smtClean="0"/>
              <a:t>Ne tür etkinlik yapılacağı vb.</a:t>
            </a:r>
          </a:p>
        </p:txBody>
      </p:sp>
    </p:spTree>
    <p:extLst>
      <p:ext uri="{BB962C8B-B14F-4D97-AF65-F5344CB8AC3E}">
        <p14:creationId xmlns:p14="http://schemas.microsoft.com/office/powerpoint/2010/main" val="1502197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1293811" y="650779"/>
            <a:ext cx="3718455" cy="1371600"/>
          </a:xfrm>
        </p:spPr>
        <p:txBody>
          <a:bodyPr/>
          <a:lstStyle/>
          <a:p>
            <a:r>
              <a:rPr lang="tr-TR" dirty="0" smtClean="0"/>
              <a:t>Geleneksel Düzen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Metin Yer Tutucusu 5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4036725" cy="303722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</p:txBody>
      </p:sp>
      <p:pic>
        <p:nvPicPr>
          <p:cNvPr id="1026" name="Picture 2" descr="http://www.kerimsarigul.com/images/oturmasiraligelenekselduz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6" b="3559"/>
          <a:stretch/>
        </p:blipFill>
        <p:spPr bwMode="auto">
          <a:xfrm>
            <a:off x="6435610" y="1119614"/>
            <a:ext cx="4173508" cy="461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1194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110</TotalTime>
  <Words>432</Words>
  <Application>Microsoft Office PowerPoint</Application>
  <PresentationFormat>Geniş ekran</PresentationFormat>
  <Paragraphs>94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0" baseType="lpstr">
      <vt:lpstr>Arial</vt:lpstr>
      <vt:lpstr>Garamond</vt:lpstr>
      <vt:lpstr>Organik</vt:lpstr>
      <vt:lpstr>Öğretim Tasarımı</vt:lpstr>
      <vt:lpstr>Giriş</vt:lpstr>
      <vt:lpstr>Zaman Çizelgesinin Oluşturma</vt:lpstr>
      <vt:lpstr>Zaman Çizelgesinin Oluşturma</vt:lpstr>
      <vt:lpstr>Eğitim Bütçesini Hazırlama</vt:lpstr>
      <vt:lpstr>Öğrenme Ortamlarını Düzenleme</vt:lpstr>
      <vt:lpstr>Öğrenme Ortamlarını Düzenleme</vt:lpstr>
      <vt:lpstr>Öğrenme Ortamlarını Düzenleme-  Fiziksel Alan</vt:lpstr>
      <vt:lpstr>Geleneksel Düzen</vt:lpstr>
      <vt:lpstr>Karma Oturma Düzeni Düzen</vt:lpstr>
      <vt:lpstr>Koşu Yolu Oturma Düzeni</vt:lpstr>
      <vt:lpstr>Küme Oturma Düzeni</vt:lpstr>
      <vt:lpstr>O Düzeni</vt:lpstr>
      <vt:lpstr>Kabare Düzeni</vt:lpstr>
      <vt:lpstr>Kare Düzeni</vt:lpstr>
      <vt:lpstr>PowerPoint Sunusu</vt:lpstr>
      <vt:lpstr>PowerPoint Sunusu</vt:lpstr>
      <vt:lpstr>PowerPoint Sunusu</vt:lpstr>
      <vt:lpstr>PowerPoint Sunusu</vt:lpstr>
      <vt:lpstr>PowerPoint Sunusu</vt:lpstr>
      <vt:lpstr>Öğrenme Ortamlarını Düzenleme-  Aydınlatma</vt:lpstr>
      <vt:lpstr>Öğrenme Ortamlarını Düzenleme-  Sıcaklık</vt:lpstr>
      <vt:lpstr>Öğrenme Ortamlarını Düzenleme-  Havalandırma</vt:lpstr>
      <vt:lpstr>Öğrenme Ortamlarını Düzenleme-  Ses düzeyi</vt:lpstr>
      <vt:lpstr>Öğrenme Ortamlarını Düzenleme-  Renk Kullanımı</vt:lpstr>
      <vt:lpstr>Eğiticilerin Eğitimi</vt:lpstr>
      <vt:lpstr>Eğiticilerin Eğitimi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Öğretim Tasarımı</dc:title>
  <dc:creator>kullanicii</dc:creator>
  <cp:lastModifiedBy>kullanicii</cp:lastModifiedBy>
  <cp:revision>17</cp:revision>
  <dcterms:created xsi:type="dcterms:W3CDTF">2019-11-06T08:31:43Z</dcterms:created>
  <dcterms:modified xsi:type="dcterms:W3CDTF">2019-12-06T15:30:57Z</dcterms:modified>
</cp:coreProperties>
</file>