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8.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M.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Stokes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-Türkiye’de Arabesk Olayı-Teşekkür, Önsöz ve 1. Giriş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8.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8.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8.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>
                <a:latin typeface="Bell MT" pitchFamily="18" charset="0"/>
              </a:rPr>
              <a:t>Martin </a:t>
            </a:r>
            <a:r>
              <a:rPr lang="tr-TR" sz="2400" dirty="0" err="1">
                <a:latin typeface="Bell MT" pitchFamily="18" charset="0"/>
              </a:rPr>
              <a:t>Stokes</a:t>
            </a:r>
            <a:r>
              <a:rPr lang="tr-TR" sz="2400" dirty="0">
                <a:latin typeface="Bell MT" pitchFamily="18" charset="0"/>
              </a:rPr>
              <a:t> (1998). </a:t>
            </a:r>
            <a:r>
              <a:rPr lang="tr-TR" sz="2400" i="1" dirty="0">
                <a:latin typeface="Bell MT" pitchFamily="18" charset="0"/>
              </a:rPr>
              <a:t>Türkiye’de Arabesk Olayı.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Teşekkür, Önsöz ve 1. Giriş</a:t>
            </a:r>
            <a:r>
              <a:rPr lang="tr-TR" sz="2400" dirty="0">
                <a:latin typeface="Bell MT" pitchFamily="18" charset="0"/>
              </a:rPr>
              <a:t> bölümleri)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8.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>
                <a:latin typeface="Bell MT" pitchFamily="18" charset="0"/>
              </a:rPr>
              <a:t>Dersin ikinci yarısında bu defa Türkiye ile ilgili diğer bir önemli </a:t>
            </a:r>
            <a:r>
              <a:rPr lang="tr-TR" sz="2400" dirty="0" err="1">
                <a:latin typeface="Bell MT" pitchFamily="18" charset="0"/>
              </a:rPr>
              <a:t>etnografik</a:t>
            </a:r>
            <a:r>
              <a:rPr lang="tr-TR" sz="2400" dirty="0">
                <a:latin typeface="Bell MT" pitchFamily="18" charset="0"/>
              </a:rPr>
              <a:t> metne geçiyoruz: Martin </a:t>
            </a:r>
            <a:r>
              <a:rPr lang="tr-TR" sz="2400" dirty="0" err="1">
                <a:latin typeface="Bell MT" pitchFamily="18" charset="0"/>
              </a:rPr>
              <a:t>Stokes’un</a:t>
            </a:r>
            <a:r>
              <a:rPr lang="tr-TR" sz="2400" dirty="0">
                <a:latin typeface="Bell MT" pitchFamily="18" charset="0"/>
              </a:rPr>
              <a:t> Türkiye’de Arabesk Olayı. İkinci kısmın ilk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argümanlar şunlar:</a:t>
            </a:r>
          </a:p>
          <a:p>
            <a:r>
              <a:rPr lang="tr-TR" sz="2400" dirty="0">
                <a:latin typeface="Bell MT" pitchFamily="18" charset="0"/>
              </a:rPr>
              <a:t>Türkiye’de bir dönem çok kabul görmüş merkez-çevre teorisine giriş ve bu teorinin esasen nasıl da merkezin dilini meşrulaştırır biçimde üretilmekte ve kullanılmakta olduğu; arabeskin bir tür merkez reformunun başarısızlığı </a:t>
            </a:r>
            <a:r>
              <a:rPr lang="tr-TR" sz="2400">
                <a:latin typeface="Bell MT" pitchFamily="18" charset="0"/>
              </a:rPr>
              <a:t>olarak okunması.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>
                <a:latin typeface="Bell MT" pitchFamily="18" charset="0"/>
              </a:rPr>
              <a:t>Duygu temelli toplumsal malzemenin sosyal disiplinlerde ve antropolojide bir kenara bırakılmış olmasının eleştirisi.</a:t>
            </a:r>
          </a:p>
          <a:p>
            <a:r>
              <a:rPr lang="tr-TR" sz="2400" dirty="0">
                <a:latin typeface="Bell MT" pitchFamily="18" charset="0"/>
              </a:rPr>
              <a:t>Bir duygu söylemi olarak arabeskin güç ve gücün kötülüğüne dair özgün </a:t>
            </a:r>
            <a:r>
              <a:rPr lang="tr-TR" sz="2400" dirty="0" err="1">
                <a:latin typeface="Bell MT" pitchFamily="18" charset="0"/>
              </a:rPr>
              <a:t>formülasyonu</a:t>
            </a:r>
            <a:r>
              <a:rPr lang="tr-TR" sz="2400" dirty="0">
                <a:latin typeface="Bell MT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389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8. hafta</vt:lpstr>
      <vt:lpstr>8. hafta</vt:lpstr>
      <vt:lpstr>8. hafta</vt:lpstr>
      <vt:lpstr>8. hafta</vt:lpstr>
      <vt:lpstr>8.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24</cp:revision>
  <dcterms:created xsi:type="dcterms:W3CDTF">2018-05-08T13:48:36Z</dcterms:created>
  <dcterms:modified xsi:type="dcterms:W3CDTF">2018-06-14T19:04:40Z</dcterms:modified>
</cp:coreProperties>
</file>