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3"/>
  </p:notesMasterIdLst>
  <p:handoutMasterIdLst>
    <p:handoutMasterId r:id="rId24"/>
  </p:handoutMasterIdLst>
  <p:sldIdLst>
    <p:sldId id="265" r:id="rId5"/>
    <p:sldId id="268" r:id="rId6"/>
    <p:sldId id="269" r:id="rId7"/>
    <p:sldId id="271" r:id="rId8"/>
    <p:sldId id="273" r:id="rId9"/>
    <p:sldId id="275" r:id="rId10"/>
    <p:sldId id="277" r:id="rId11"/>
    <p:sldId id="278" r:id="rId12"/>
    <p:sldId id="279" r:id="rId13"/>
    <p:sldId id="280" r:id="rId14"/>
    <p:sldId id="283" r:id="rId15"/>
    <p:sldId id="285" r:id="rId16"/>
    <p:sldId id="287" r:id="rId17"/>
    <p:sldId id="289" r:id="rId18"/>
    <p:sldId id="291" r:id="rId19"/>
    <p:sldId id="293" r:id="rId20"/>
    <p:sldId id="295" r:id="rId21"/>
    <p:sldId id="297" r:id="rId22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0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DFEAC2-31C5-4E20-8392-90B3ACECF82B}" type="datetime1">
              <a:rPr lang="tr-TR" smtClean="0"/>
              <a:t>28.01.2020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E0D7EAE-6B40-42B4-9C34-6BA0B13E0324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459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C94E88-F1F8-4CAB-9F29-9B03A1C10A31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Asıl metin stillerini düzenlemek için tıklatın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İkinci düzey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Üçüncü düzey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Dördüncü düzey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5EF780-D8D0-49CD-835A-B5D244B8054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D95DCC-1E7A-4E1F-9CCC-D117988B022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85324-8F32-4C80-A359-D3A8C5DB7931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21EFAB-5A3E-4A81-B1B7-3E6936263CB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 rtl="0">
              <a:defRPr sz="60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C1D2FD-63FB-47C0-929B-561F88D39C7E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40FE2-8244-4E8C-89F6-A069EF214C54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F57108-5D1B-4AF3-A09D-3E9B51DD64F9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DF5B11-2220-4957-B834-D72A7A6865A5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C8F7A0-535A-4EF9-8CED-F049CF164F43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05B58F-6C21-4971-B0FC-C86C7EDDE00A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tr-TR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8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913516-4ACF-42A6-85AA-BE881FC0FF15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r-TR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FA9B00F-A425-434F-A181-0B307C38ADD4}" type="datetime1">
              <a:rPr lang="tr-TR" noProof="0" smtClean="0"/>
              <a:t>28.01.2020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05308" y="680792"/>
            <a:ext cx="10899820" cy="2387600"/>
          </a:xfrm>
        </p:spPr>
        <p:txBody>
          <a:bodyPr rtlCol="0"/>
          <a:lstStyle/>
          <a:p>
            <a:pPr rtl="0"/>
            <a:r>
              <a:rPr lang="tr-TR" dirty="0" smtClean="0"/>
              <a:t>BIO 206 </a:t>
            </a:r>
            <a:br>
              <a:rPr lang="tr-TR" dirty="0" smtClean="0"/>
            </a:br>
            <a:r>
              <a:rPr lang="tr-TR" dirty="0" smtClean="0"/>
              <a:t>PLANT MORPHOLOGY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30817" y="3808099"/>
            <a:ext cx="9144000" cy="1655762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tr-TR" sz="3200" b="1" dirty="0" smtClean="0"/>
              <a:t>LECTURE NOTES</a:t>
            </a:r>
          </a:p>
          <a:p>
            <a:pPr rtl="0"/>
            <a:r>
              <a:rPr lang="tr-TR" sz="3200" b="1" dirty="0" smtClean="0"/>
              <a:t>11th </a:t>
            </a:r>
            <a:r>
              <a:rPr lang="tr-TR" sz="3200" b="1" dirty="0" smtClean="0"/>
              <a:t>WEEK</a:t>
            </a:r>
          </a:p>
          <a:p>
            <a:pPr rtl="0"/>
            <a:endParaRPr lang="tr-TR" dirty="0"/>
          </a:p>
          <a:p>
            <a:pPr rtl="0"/>
            <a:r>
              <a:rPr lang="tr-TR" dirty="0" smtClean="0"/>
              <a:t>DR. AYDAN ACAR ŞAHİN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Aerial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Root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Modifications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sz="3600" dirty="0" err="1" smtClean="0">
                <a:solidFill>
                  <a:schemeClr val="tx1"/>
                </a:solidFill>
              </a:rPr>
              <a:t>Aerial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roots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are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adventitious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roots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which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develop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from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the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aerial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parts</a:t>
            </a:r>
            <a:r>
              <a:rPr lang="tr-TR" sz="3600" dirty="0" smtClean="0">
                <a:solidFill>
                  <a:schemeClr val="tx1"/>
                </a:solidFill>
              </a:rPr>
              <a:t> of </a:t>
            </a:r>
            <a:r>
              <a:rPr lang="tr-TR" sz="3600" dirty="0" err="1" smtClean="0">
                <a:solidFill>
                  <a:schemeClr val="tx1"/>
                </a:solidFill>
              </a:rPr>
              <a:t>the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plant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to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perform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various</a:t>
            </a:r>
            <a:r>
              <a:rPr lang="tr-TR" sz="3600" dirty="0" smtClean="0">
                <a:solidFill>
                  <a:schemeClr val="tx1"/>
                </a:solidFill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</a:rPr>
              <a:t>functions</a:t>
            </a:r>
            <a:r>
              <a:rPr lang="tr-TR" sz="3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tr-TR" sz="36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dirty="0" err="1" smtClean="0">
                <a:solidFill>
                  <a:schemeClr val="accent1">
                    <a:lumMod val="75000"/>
                  </a:schemeClr>
                </a:solidFill>
              </a:rPr>
              <a:t>mechanical</a:t>
            </a:r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dirty="0" err="1" smtClean="0">
                <a:solidFill>
                  <a:schemeClr val="accent1">
                    <a:lumMod val="75000"/>
                  </a:schemeClr>
                </a:solidFill>
              </a:rPr>
              <a:t>support</a:t>
            </a:r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tr-TR" sz="3600" dirty="0" err="1" smtClean="0"/>
              <a:t>Prop</a:t>
            </a:r>
            <a:r>
              <a:rPr lang="tr-TR" sz="3600" dirty="0" smtClean="0"/>
              <a:t> </a:t>
            </a:r>
            <a:r>
              <a:rPr lang="tr-TR" sz="3600" dirty="0" err="1"/>
              <a:t>roots</a:t>
            </a:r>
            <a:endParaRPr lang="tr-TR" sz="3600" dirty="0"/>
          </a:p>
          <a:p>
            <a:r>
              <a:rPr lang="tr-TR" sz="3600" dirty="0" err="1"/>
              <a:t>Stilt</a:t>
            </a:r>
            <a:r>
              <a:rPr lang="tr-TR" sz="3600" dirty="0"/>
              <a:t> </a:t>
            </a:r>
            <a:r>
              <a:rPr lang="tr-TR" sz="3600" dirty="0" err="1"/>
              <a:t>roots</a:t>
            </a:r>
            <a:endParaRPr lang="tr-TR" sz="3600" dirty="0"/>
          </a:p>
          <a:p>
            <a:r>
              <a:rPr lang="tr-TR" sz="3600" dirty="0" err="1"/>
              <a:t>Climbing</a:t>
            </a:r>
            <a:r>
              <a:rPr lang="tr-TR" sz="3600" dirty="0"/>
              <a:t> </a:t>
            </a:r>
            <a:r>
              <a:rPr lang="tr-TR" sz="3600" dirty="0" err="1"/>
              <a:t>root</a:t>
            </a:r>
            <a:endParaRPr lang="tr-TR" sz="3600" dirty="0"/>
          </a:p>
          <a:p>
            <a:endParaRPr lang="tr-TR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</a:rPr>
              <a:t>B) </a:t>
            </a:r>
            <a:r>
              <a:rPr lang="tr-TR" sz="36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dirty="0" err="1" smtClean="0">
                <a:solidFill>
                  <a:schemeClr val="accent1">
                    <a:lumMod val="75000"/>
                  </a:schemeClr>
                </a:solidFill>
              </a:rPr>
              <a:t>vital</a:t>
            </a:r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3600" dirty="0" err="1" smtClean="0">
                <a:solidFill>
                  <a:schemeClr val="accent1">
                    <a:lumMod val="75000"/>
                  </a:schemeClr>
                </a:solidFill>
              </a:rPr>
              <a:t>functions</a:t>
            </a:r>
            <a:endParaRPr lang="tr-TR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3600" dirty="0" err="1"/>
              <a:t>Haustoria</a:t>
            </a:r>
            <a:r>
              <a:rPr lang="tr-TR" sz="3600" dirty="0"/>
              <a:t> </a:t>
            </a:r>
            <a:r>
              <a:rPr lang="tr-TR" sz="3600" dirty="0" err="1"/>
              <a:t>or</a:t>
            </a:r>
            <a:r>
              <a:rPr lang="tr-TR" sz="3600" dirty="0"/>
              <a:t> </a:t>
            </a:r>
            <a:r>
              <a:rPr lang="tr-TR" sz="3600" dirty="0" err="1"/>
              <a:t>sucking</a:t>
            </a:r>
            <a:r>
              <a:rPr lang="tr-TR" sz="3600" dirty="0"/>
              <a:t> </a:t>
            </a:r>
            <a:r>
              <a:rPr lang="tr-TR" sz="3600" dirty="0" err="1"/>
              <a:t>roots</a:t>
            </a:r>
            <a:endParaRPr lang="tr-TR" sz="3600" dirty="0"/>
          </a:p>
          <a:p>
            <a:r>
              <a:rPr lang="tr-TR" sz="3600" dirty="0" err="1"/>
              <a:t>Respiratory</a:t>
            </a:r>
            <a:r>
              <a:rPr lang="tr-TR" sz="3600" dirty="0"/>
              <a:t> </a:t>
            </a:r>
            <a:r>
              <a:rPr lang="tr-TR" sz="3600" dirty="0" err="1"/>
              <a:t>roots</a:t>
            </a:r>
            <a:r>
              <a:rPr lang="tr-TR" sz="3600" dirty="0"/>
              <a:t> </a:t>
            </a:r>
            <a:r>
              <a:rPr lang="tr-TR" sz="3600" dirty="0" err="1"/>
              <a:t>or</a:t>
            </a:r>
            <a:r>
              <a:rPr lang="tr-TR" sz="3600" dirty="0"/>
              <a:t> </a:t>
            </a:r>
            <a:r>
              <a:rPr lang="tr-TR" sz="3600" dirty="0" err="1"/>
              <a:t>breathing</a:t>
            </a:r>
            <a:r>
              <a:rPr lang="tr-TR" sz="3600" dirty="0"/>
              <a:t> </a:t>
            </a:r>
            <a:r>
              <a:rPr lang="tr-TR" sz="3600" dirty="0" err="1"/>
              <a:t>roots</a:t>
            </a:r>
            <a:r>
              <a:rPr lang="tr-TR" sz="3600" dirty="0"/>
              <a:t> </a:t>
            </a:r>
            <a:r>
              <a:rPr lang="tr-TR" sz="3600" dirty="0" err="1"/>
              <a:t>or</a:t>
            </a:r>
            <a:r>
              <a:rPr lang="tr-TR" sz="3600" dirty="0"/>
              <a:t> </a:t>
            </a:r>
            <a:r>
              <a:rPr lang="tr-TR" sz="3600" dirty="0" err="1"/>
              <a:t>pneumtophores</a:t>
            </a:r>
            <a:endParaRPr lang="tr-TR" sz="3600" dirty="0"/>
          </a:p>
          <a:p>
            <a:r>
              <a:rPr lang="tr-TR" sz="3600" dirty="0" err="1"/>
              <a:t>Floating</a:t>
            </a:r>
            <a:r>
              <a:rPr lang="tr-TR" sz="3600" dirty="0"/>
              <a:t> </a:t>
            </a:r>
            <a:r>
              <a:rPr lang="tr-TR" sz="3600" dirty="0" err="1"/>
              <a:t>roots</a:t>
            </a:r>
            <a:endParaRPr lang="tr-TR" sz="3600" dirty="0"/>
          </a:p>
          <a:p>
            <a:r>
              <a:rPr lang="tr-TR" sz="3600" dirty="0" err="1"/>
              <a:t>Epiphtic</a:t>
            </a:r>
            <a:r>
              <a:rPr lang="tr-TR" sz="3600" dirty="0"/>
              <a:t> </a:t>
            </a:r>
            <a:r>
              <a:rPr lang="tr-TR" sz="3600" dirty="0" err="1"/>
              <a:t>roots</a:t>
            </a:r>
            <a:endParaRPr lang="tr-TR" sz="3600" dirty="0"/>
          </a:p>
          <a:p>
            <a:endParaRPr lang="tr-T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5533" y="183475"/>
            <a:ext cx="1176485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u="sng" dirty="0" err="1" smtClean="0"/>
              <a:t>Prop</a:t>
            </a:r>
            <a:r>
              <a:rPr lang="tr-TR" u="sng" dirty="0" smtClean="0"/>
              <a:t> </a:t>
            </a:r>
            <a:r>
              <a:rPr lang="tr-TR" u="sng" dirty="0" err="1" smtClean="0"/>
              <a:t>roots</a:t>
            </a:r>
            <a:endParaRPr lang="tr-TR" u="sng" dirty="0" smtClean="0"/>
          </a:p>
          <a:p>
            <a:r>
              <a:rPr lang="tr-TR" dirty="0" err="1" smtClean="0"/>
              <a:t>E.g</a:t>
            </a:r>
            <a:r>
              <a:rPr lang="tr-TR" dirty="0" smtClean="0"/>
              <a:t>., </a:t>
            </a:r>
            <a:r>
              <a:rPr lang="tr-TR" dirty="0" err="1" smtClean="0"/>
              <a:t>Ficus</a:t>
            </a:r>
            <a:r>
              <a:rPr lang="tr-TR" dirty="0" smtClean="0"/>
              <a:t> </a:t>
            </a:r>
            <a:r>
              <a:rPr lang="tr-TR" dirty="0" err="1" smtClean="0"/>
              <a:t>benghalensis</a:t>
            </a:r>
            <a:r>
              <a:rPr lang="tr-TR" dirty="0" smtClean="0"/>
              <a:t> (</a:t>
            </a:r>
            <a:r>
              <a:rPr lang="tr-TR" dirty="0" err="1" smtClean="0"/>
              <a:t>Banyan</a:t>
            </a:r>
            <a:r>
              <a:rPr lang="tr-TR" dirty="0" smtClean="0"/>
              <a:t>):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banyan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andvenititious</a:t>
            </a:r>
            <a:r>
              <a:rPr lang="tr-TR" dirty="0" smtClean="0"/>
              <a:t> </a:t>
            </a:r>
            <a:r>
              <a:rPr lang="tr-TR" dirty="0" err="1" smtClean="0"/>
              <a:t>roots</a:t>
            </a:r>
            <a:r>
              <a:rPr lang="tr-TR" dirty="0" smtClean="0"/>
              <a:t> </a:t>
            </a:r>
            <a:r>
              <a:rPr lang="tr-TR" dirty="0" err="1" smtClean="0"/>
              <a:t>arise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horizontal</a:t>
            </a:r>
            <a:r>
              <a:rPr lang="tr-TR" dirty="0" smtClean="0"/>
              <a:t> </a:t>
            </a:r>
            <a:r>
              <a:rPr lang="tr-TR" dirty="0" err="1" smtClean="0"/>
              <a:t>branches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grow</a:t>
            </a:r>
            <a:r>
              <a:rPr lang="tr-TR" dirty="0" smtClean="0"/>
              <a:t> </a:t>
            </a:r>
            <a:r>
              <a:rPr lang="tr-TR" dirty="0" err="1" smtClean="0"/>
              <a:t>vertically</a:t>
            </a:r>
            <a:r>
              <a:rPr lang="tr-TR" dirty="0" smtClean="0"/>
              <a:t> </a:t>
            </a:r>
            <a:r>
              <a:rPr lang="tr-TR" dirty="0" err="1" smtClean="0"/>
              <a:t>downwards</a:t>
            </a:r>
            <a:r>
              <a:rPr lang="tr-TR" dirty="0" smtClean="0"/>
              <a:t>.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reaching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soil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become</a:t>
            </a:r>
            <a:r>
              <a:rPr lang="tr-TR" dirty="0" smtClean="0"/>
              <a:t> </a:t>
            </a:r>
            <a:r>
              <a:rPr lang="tr-TR" dirty="0" err="1" smtClean="0"/>
              <a:t>thick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woody</a:t>
            </a:r>
            <a:r>
              <a:rPr lang="tr-TR" dirty="0" smtClean="0"/>
              <a:t>. </a:t>
            </a:r>
            <a:r>
              <a:rPr lang="tr-TR" dirty="0" err="1" smtClean="0"/>
              <a:t>Thus</a:t>
            </a:r>
            <a:r>
              <a:rPr lang="tr-TR" dirty="0" smtClean="0"/>
              <a:t>,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tr-TR" dirty="0" smtClean="0"/>
              <a:t> as  </a:t>
            </a:r>
            <a:r>
              <a:rPr lang="tr-TR" dirty="0" err="1" smtClean="0"/>
              <a:t>pillars</a:t>
            </a:r>
            <a:r>
              <a:rPr lang="tr-TR" dirty="0" smtClean="0"/>
              <a:t> </a:t>
            </a:r>
            <a:r>
              <a:rPr lang="tr-TR" dirty="0" err="1" smtClean="0"/>
              <a:t>gibing</a:t>
            </a:r>
            <a:r>
              <a:rPr lang="tr-TR" dirty="0" smtClean="0"/>
              <a:t> </a:t>
            </a:r>
            <a:r>
              <a:rPr lang="tr-TR" dirty="0" err="1" smtClean="0"/>
              <a:t>mechanical</a:t>
            </a:r>
            <a:r>
              <a:rPr lang="tr-TR" dirty="0" smtClean="0"/>
              <a:t>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branches</a:t>
            </a:r>
            <a:r>
              <a:rPr lang="tr-TR" dirty="0" smtClean="0"/>
              <a:t>. </a:t>
            </a:r>
            <a:r>
              <a:rPr lang="tr-TR" dirty="0" err="1" smtClean="0"/>
              <a:t>Hence</a:t>
            </a:r>
            <a:r>
              <a:rPr lang="tr-TR" dirty="0" smtClean="0"/>
              <a:t>,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known</a:t>
            </a:r>
            <a:r>
              <a:rPr lang="tr-TR" dirty="0" smtClean="0"/>
              <a:t> as </a:t>
            </a:r>
            <a:r>
              <a:rPr lang="tr-TR" dirty="0" err="1" smtClean="0"/>
              <a:t>columnar</a:t>
            </a:r>
            <a:r>
              <a:rPr lang="tr-TR" dirty="0" smtClean="0"/>
              <a:t> </a:t>
            </a:r>
            <a:r>
              <a:rPr lang="tr-TR" dirty="0" err="1" smtClean="0"/>
              <a:t>roots</a:t>
            </a:r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09" y="2653048"/>
            <a:ext cx="6133779" cy="40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4212" y="305918"/>
            <a:ext cx="112008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 smtClean="0"/>
              <a:t>Stilt</a:t>
            </a:r>
            <a:r>
              <a:rPr lang="tr-TR" sz="2400" dirty="0" smtClean="0"/>
              <a:t> </a:t>
            </a:r>
            <a:r>
              <a:rPr lang="tr-TR" sz="2400" dirty="0" err="1" smtClean="0"/>
              <a:t>roots</a:t>
            </a:r>
            <a:r>
              <a:rPr lang="tr-TR" sz="2400" dirty="0" smtClean="0"/>
              <a:t>:</a:t>
            </a:r>
          </a:p>
          <a:p>
            <a:r>
              <a:rPr lang="tr-TR" sz="2400" dirty="0"/>
              <a:t> </a:t>
            </a:r>
            <a:r>
              <a:rPr lang="tr-TR" sz="2400" dirty="0" err="1" smtClean="0"/>
              <a:t>E.g</a:t>
            </a:r>
            <a:r>
              <a:rPr lang="tr-TR" sz="2400" dirty="0" smtClean="0"/>
              <a:t>., </a:t>
            </a:r>
            <a:r>
              <a:rPr lang="tr-TR" sz="2400" dirty="0" err="1" smtClean="0"/>
              <a:t>Pandanus</a:t>
            </a:r>
            <a:r>
              <a:rPr lang="tr-TR" sz="2400" dirty="0" smtClean="0"/>
              <a:t> : </a:t>
            </a:r>
            <a:r>
              <a:rPr lang="tr-TR" sz="2400" dirty="0" err="1" smtClean="0"/>
              <a:t>In</a:t>
            </a:r>
            <a:r>
              <a:rPr lang="tr-TR" sz="2400" dirty="0" smtClean="0"/>
              <a:t> </a:t>
            </a:r>
            <a:r>
              <a:rPr lang="tr-TR" sz="2400" dirty="0" err="1" smtClean="0"/>
              <a:t>Pnadanus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andevtitious</a:t>
            </a:r>
            <a:r>
              <a:rPr lang="tr-TR" sz="2400" dirty="0" smtClean="0"/>
              <a:t> </a:t>
            </a:r>
            <a:r>
              <a:rPr lang="tr-TR" sz="2400" dirty="0" err="1" smtClean="0"/>
              <a:t>roots</a:t>
            </a:r>
            <a:r>
              <a:rPr lang="tr-TR" sz="2400" dirty="0" smtClean="0"/>
              <a:t> </a:t>
            </a:r>
            <a:r>
              <a:rPr lang="tr-TR" sz="2400" dirty="0" err="1" smtClean="0"/>
              <a:t>arise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lower</a:t>
            </a:r>
            <a:r>
              <a:rPr lang="tr-TR" sz="2400" dirty="0" smtClean="0"/>
              <a:t> </a:t>
            </a:r>
            <a:r>
              <a:rPr lang="tr-TR" sz="2400" dirty="0" err="1" smtClean="0"/>
              <a:t>part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main </a:t>
            </a:r>
            <a:r>
              <a:rPr lang="tr-TR" sz="2400" dirty="0" err="1" smtClean="0"/>
              <a:t>stem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grow</a:t>
            </a:r>
            <a:r>
              <a:rPr lang="tr-TR" sz="2400" dirty="0" smtClean="0"/>
              <a:t> </a:t>
            </a:r>
            <a:r>
              <a:rPr lang="tr-TR" sz="2400" dirty="0" err="1" smtClean="0"/>
              <a:t>obliquely</a:t>
            </a:r>
            <a:r>
              <a:rPr lang="tr-TR" sz="2400" dirty="0" smtClean="0"/>
              <a:t> </a:t>
            </a:r>
            <a:r>
              <a:rPr lang="tr-TR" sz="2400" dirty="0" err="1" smtClean="0"/>
              <a:t>towards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soil</a:t>
            </a:r>
            <a:r>
              <a:rPr lang="tr-TR" sz="2400" dirty="0" smtClean="0"/>
              <a:t>. </a:t>
            </a:r>
            <a:r>
              <a:rPr lang="tr-TR" sz="2400" dirty="0" err="1" smtClean="0"/>
              <a:t>They</a:t>
            </a:r>
            <a:r>
              <a:rPr lang="tr-TR" sz="2400" dirty="0" smtClean="0"/>
              <a:t> </a:t>
            </a:r>
            <a:r>
              <a:rPr lang="tr-TR" sz="2400" dirty="0" err="1" smtClean="0"/>
              <a:t>serve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keep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plant</a:t>
            </a:r>
            <a:r>
              <a:rPr lang="tr-TR" sz="2400" dirty="0" smtClean="0"/>
              <a:t> </a:t>
            </a:r>
            <a:r>
              <a:rPr lang="tr-TR" sz="2400" dirty="0" err="1" smtClean="0"/>
              <a:t>erect</a:t>
            </a:r>
            <a:r>
              <a:rPr lang="tr-TR" sz="2400" dirty="0" smtClean="0"/>
              <a:t> </a:t>
            </a:r>
            <a:r>
              <a:rPr lang="tr-TR" sz="2400" dirty="0" err="1" smtClean="0"/>
              <a:t>by</a:t>
            </a:r>
            <a:r>
              <a:rPr lang="tr-TR" sz="2400" dirty="0" smtClean="0"/>
              <a:t> </a:t>
            </a:r>
            <a:r>
              <a:rPr lang="tr-TR" sz="2400" dirty="0" err="1" smtClean="0"/>
              <a:t>giving</a:t>
            </a:r>
            <a:r>
              <a:rPr lang="tr-TR" sz="2400" dirty="0" smtClean="0"/>
              <a:t> </a:t>
            </a:r>
            <a:r>
              <a:rPr lang="tr-TR" sz="2400" dirty="0" err="1" smtClean="0"/>
              <a:t>additional</a:t>
            </a:r>
            <a:r>
              <a:rPr lang="tr-TR" sz="2400" dirty="0" smtClean="0"/>
              <a:t> </a:t>
            </a:r>
            <a:r>
              <a:rPr lang="tr-TR" sz="2400" dirty="0" err="1" smtClean="0"/>
              <a:t>support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17" y="2054181"/>
            <a:ext cx="6108252" cy="460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3762" y="473344"/>
            <a:ext cx="71311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u="sng" dirty="0" err="1" smtClean="0"/>
              <a:t>Climbing</a:t>
            </a:r>
            <a:r>
              <a:rPr lang="tr-TR" sz="3600" u="sng" dirty="0" smtClean="0"/>
              <a:t> </a:t>
            </a:r>
            <a:r>
              <a:rPr lang="tr-TR" sz="3600" u="sng" dirty="0" err="1" smtClean="0"/>
              <a:t>roots</a:t>
            </a:r>
            <a:r>
              <a:rPr lang="tr-TR" sz="3600" u="sng" dirty="0" smtClean="0"/>
              <a:t> </a:t>
            </a:r>
            <a:r>
              <a:rPr lang="tr-TR" sz="3600" u="sng" dirty="0" err="1" smtClean="0"/>
              <a:t>or</a:t>
            </a:r>
            <a:r>
              <a:rPr lang="tr-TR" sz="3600" u="sng" dirty="0" smtClean="0"/>
              <a:t> </a:t>
            </a:r>
            <a:r>
              <a:rPr lang="tr-TR" sz="3600" u="sng" dirty="0" err="1" smtClean="0"/>
              <a:t>clinging</a:t>
            </a:r>
            <a:r>
              <a:rPr lang="tr-TR" sz="3600" u="sng" dirty="0" smtClean="0"/>
              <a:t> </a:t>
            </a:r>
            <a:r>
              <a:rPr lang="tr-TR" sz="3600" u="sng" dirty="0" err="1" smtClean="0"/>
              <a:t>roots</a:t>
            </a:r>
            <a:r>
              <a:rPr lang="tr-TR" sz="3600" u="sng" dirty="0" smtClean="0"/>
              <a:t>:</a:t>
            </a:r>
          </a:p>
          <a:p>
            <a:r>
              <a:rPr lang="tr-TR" sz="3600" dirty="0" err="1" smtClean="0"/>
              <a:t>E.g</a:t>
            </a:r>
            <a:r>
              <a:rPr lang="tr-TR" sz="3600" dirty="0" smtClean="0"/>
              <a:t>., </a:t>
            </a:r>
            <a:r>
              <a:rPr lang="tr-TR" sz="3600" dirty="0" err="1" smtClean="0"/>
              <a:t>Piper</a:t>
            </a:r>
            <a:r>
              <a:rPr lang="tr-TR" sz="3600" dirty="0" smtClean="0"/>
              <a:t> </a:t>
            </a:r>
            <a:r>
              <a:rPr lang="tr-TR" sz="3600" dirty="0" err="1" smtClean="0"/>
              <a:t>betel</a:t>
            </a:r>
            <a:r>
              <a:rPr lang="tr-TR" sz="3600" dirty="0" smtClean="0"/>
              <a:t>. </a:t>
            </a:r>
            <a:r>
              <a:rPr lang="tr-TR" sz="3600" dirty="0" err="1" smtClean="0"/>
              <a:t>Pothos</a:t>
            </a:r>
            <a:r>
              <a:rPr lang="tr-TR" sz="3600" dirty="0" smtClean="0"/>
              <a:t>,</a:t>
            </a:r>
          </a:p>
          <a:p>
            <a:r>
              <a:rPr lang="tr-TR" sz="3600" dirty="0" err="1" smtClean="0"/>
              <a:t>Etc</a:t>
            </a:r>
            <a:r>
              <a:rPr lang="tr-TR" sz="3600" dirty="0" smtClean="0"/>
              <a:t> : </a:t>
            </a:r>
            <a:r>
              <a:rPr lang="tr-TR" sz="3600" dirty="0" err="1" smtClean="0"/>
              <a:t>These</a:t>
            </a:r>
            <a:r>
              <a:rPr lang="tr-TR" sz="3600" dirty="0" smtClean="0"/>
              <a:t> </a:t>
            </a:r>
            <a:r>
              <a:rPr lang="tr-TR" sz="3600" dirty="0" err="1" smtClean="0"/>
              <a:t>roots</a:t>
            </a:r>
            <a:r>
              <a:rPr lang="tr-TR" sz="3600" dirty="0" smtClean="0"/>
              <a:t> </a:t>
            </a:r>
            <a:r>
              <a:rPr lang="tr-TR" sz="3600" dirty="0" err="1" smtClean="0"/>
              <a:t>arise</a:t>
            </a:r>
            <a:r>
              <a:rPr lang="tr-TR" sz="3600" dirty="0" smtClean="0"/>
              <a:t> </a:t>
            </a:r>
            <a:r>
              <a:rPr lang="tr-TR" sz="3600" dirty="0" err="1" smtClean="0"/>
              <a:t>from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nodes</a:t>
            </a:r>
            <a:r>
              <a:rPr lang="tr-TR" sz="3600" dirty="0" smtClean="0"/>
              <a:t> </a:t>
            </a:r>
            <a:r>
              <a:rPr lang="tr-TR" sz="3600" dirty="0" err="1" smtClean="0"/>
              <a:t>and</a:t>
            </a:r>
            <a:r>
              <a:rPr lang="tr-TR" sz="3600" dirty="0" smtClean="0"/>
              <a:t> </a:t>
            </a:r>
            <a:r>
              <a:rPr lang="tr-TR" sz="3600" dirty="0" err="1" smtClean="0"/>
              <a:t>help</a:t>
            </a:r>
            <a:r>
              <a:rPr lang="tr-TR" sz="3600" dirty="0" smtClean="0"/>
              <a:t> in </a:t>
            </a:r>
            <a:r>
              <a:rPr lang="tr-TR" sz="3600" dirty="0" err="1" smtClean="0"/>
              <a:t>attaching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climbing</a:t>
            </a:r>
            <a:r>
              <a:rPr lang="tr-TR" sz="3600" dirty="0" smtClean="0"/>
              <a:t> </a:t>
            </a:r>
            <a:r>
              <a:rPr lang="tr-TR" sz="3600" dirty="0" err="1" smtClean="0"/>
              <a:t>stem</a:t>
            </a:r>
            <a:r>
              <a:rPr lang="tr-TR" sz="3600" dirty="0" smtClean="0"/>
              <a:t> </a:t>
            </a:r>
            <a:r>
              <a:rPr lang="tr-TR" sz="3600" dirty="0" err="1" smtClean="0"/>
              <a:t>firmly</a:t>
            </a:r>
            <a:r>
              <a:rPr lang="tr-TR" sz="3600" dirty="0" smtClean="0"/>
              <a:t> </a:t>
            </a:r>
            <a:r>
              <a:rPr lang="tr-TR" sz="3600" dirty="0" err="1" smtClean="0"/>
              <a:t>to</a:t>
            </a:r>
            <a:r>
              <a:rPr lang="tr-TR" sz="3600" dirty="0" smtClean="0"/>
              <a:t> a </a:t>
            </a:r>
            <a:r>
              <a:rPr lang="tr-TR" sz="3600" dirty="0" err="1" smtClean="0"/>
              <a:t>support</a:t>
            </a:r>
            <a:r>
              <a:rPr lang="tr-TR" sz="3600" dirty="0" smtClean="0"/>
              <a:t> </a:t>
            </a:r>
            <a:r>
              <a:rPr lang="tr-TR" sz="3600" dirty="0" err="1" smtClean="0"/>
              <a:t>like</a:t>
            </a:r>
            <a:r>
              <a:rPr lang="tr-TR" sz="3600" dirty="0" smtClean="0"/>
              <a:t> a </a:t>
            </a:r>
            <a:r>
              <a:rPr lang="tr-TR" sz="3600" dirty="0" err="1" smtClean="0"/>
              <a:t>tree</a:t>
            </a:r>
            <a:r>
              <a:rPr lang="tr-TR" sz="3600" dirty="0" smtClean="0"/>
              <a:t> </a:t>
            </a:r>
            <a:r>
              <a:rPr lang="tr-TR" sz="3600" dirty="0" err="1" smtClean="0"/>
              <a:t>or</a:t>
            </a:r>
            <a:r>
              <a:rPr lang="tr-TR" sz="3600" dirty="0" smtClean="0"/>
              <a:t> a Wall, </a:t>
            </a:r>
            <a:r>
              <a:rPr lang="tr-TR" sz="3600" dirty="0" err="1" smtClean="0"/>
              <a:t>by</a:t>
            </a:r>
            <a:r>
              <a:rPr lang="tr-TR" sz="3600" dirty="0" smtClean="0"/>
              <a:t> </a:t>
            </a:r>
            <a:r>
              <a:rPr lang="tr-TR" sz="3600" dirty="0" err="1" smtClean="0"/>
              <a:t>various</a:t>
            </a:r>
            <a:r>
              <a:rPr lang="tr-TR" sz="3600" dirty="0" smtClean="0"/>
              <a:t> </a:t>
            </a:r>
            <a:r>
              <a:rPr lang="tr-TR" sz="3600" dirty="0" err="1" smtClean="0"/>
              <a:t>mechanisms</a:t>
            </a:r>
            <a:r>
              <a:rPr lang="tr-TR" sz="3600" dirty="0" smtClean="0"/>
              <a:t>.</a:t>
            </a:r>
            <a:endParaRPr lang="tr-TR" sz="3600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73" y="1010991"/>
            <a:ext cx="3803677" cy="569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1181" y="215767"/>
            <a:ext cx="1138975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u="sng" dirty="0" err="1" smtClean="0"/>
              <a:t>Haustoria</a:t>
            </a:r>
            <a:r>
              <a:rPr lang="tr-TR" u="sng" dirty="0" smtClean="0"/>
              <a:t> </a:t>
            </a:r>
            <a:r>
              <a:rPr lang="tr-TR" u="sng" dirty="0" err="1" smtClean="0"/>
              <a:t>or</a:t>
            </a:r>
            <a:r>
              <a:rPr lang="tr-TR" u="sng" dirty="0" smtClean="0"/>
              <a:t> </a:t>
            </a:r>
            <a:r>
              <a:rPr lang="tr-TR" u="sng" dirty="0" err="1" smtClean="0"/>
              <a:t>sucking</a:t>
            </a:r>
            <a:r>
              <a:rPr lang="tr-TR" u="sng" dirty="0" smtClean="0"/>
              <a:t> </a:t>
            </a:r>
            <a:r>
              <a:rPr lang="tr-TR" u="sng" dirty="0" err="1" smtClean="0"/>
              <a:t>roots</a:t>
            </a:r>
            <a:r>
              <a:rPr lang="tr-TR" u="sng" dirty="0" smtClean="0"/>
              <a:t>:</a:t>
            </a:r>
          </a:p>
          <a:p>
            <a:r>
              <a:rPr lang="tr-TR" dirty="0" err="1" smtClean="0"/>
              <a:t>E.g</a:t>
            </a:r>
            <a:r>
              <a:rPr lang="tr-TR" dirty="0" smtClean="0"/>
              <a:t>., </a:t>
            </a:r>
            <a:r>
              <a:rPr lang="tr-TR" dirty="0" err="1" smtClean="0"/>
              <a:t>Cuscuta</a:t>
            </a:r>
            <a:r>
              <a:rPr lang="tr-TR" dirty="0" smtClean="0"/>
              <a:t> : </a:t>
            </a:r>
            <a:r>
              <a:rPr lang="tr-TR" dirty="0" err="1" smtClean="0"/>
              <a:t>Parasites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Cuscuta</a:t>
            </a:r>
            <a:r>
              <a:rPr lang="tr-TR" dirty="0" smtClean="0"/>
              <a:t> </a:t>
            </a:r>
            <a:r>
              <a:rPr lang="tr-TR" dirty="0" err="1" smtClean="0"/>
              <a:t>develp</a:t>
            </a:r>
            <a:r>
              <a:rPr lang="tr-TR" dirty="0" smtClean="0"/>
              <a:t> a </a:t>
            </a:r>
            <a:r>
              <a:rPr lang="tr-TR" dirty="0" err="1" smtClean="0"/>
              <a:t>kind</a:t>
            </a:r>
            <a:r>
              <a:rPr lang="tr-TR" dirty="0" smtClean="0"/>
              <a:t> of </a:t>
            </a:r>
            <a:r>
              <a:rPr lang="tr-TR" dirty="0" err="1" smtClean="0"/>
              <a:t>root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penetrates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tissue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host</a:t>
            </a:r>
            <a:r>
              <a:rPr lang="tr-TR" dirty="0" smtClean="0"/>
              <a:t> </a:t>
            </a:r>
            <a:r>
              <a:rPr lang="tr-TR" dirty="0" err="1" smtClean="0"/>
              <a:t>plant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help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draw</a:t>
            </a:r>
            <a:r>
              <a:rPr lang="tr-TR" dirty="0" smtClean="0"/>
              <a:t> </a:t>
            </a:r>
            <a:r>
              <a:rPr lang="tr-TR" dirty="0" err="1" smtClean="0"/>
              <a:t>nutrients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host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sucking</a:t>
            </a:r>
            <a:r>
              <a:rPr lang="tr-TR" dirty="0" smtClean="0"/>
              <a:t> it.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parasitic</a:t>
            </a:r>
            <a:r>
              <a:rPr lang="tr-TR" dirty="0" smtClean="0"/>
              <a:t> </a:t>
            </a:r>
            <a:r>
              <a:rPr lang="tr-TR" dirty="0" err="1" smtClean="0"/>
              <a:t>plants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not </a:t>
            </a:r>
            <a:r>
              <a:rPr lang="tr-TR" dirty="0" err="1" smtClean="0"/>
              <a:t>completely</a:t>
            </a:r>
            <a:r>
              <a:rPr lang="tr-TR" dirty="0" smtClean="0"/>
              <a:t> </a:t>
            </a:r>
            <a:r>
              <a:rPr lang="tr-TR" dirty="0" err="1" smtClean="0"/>
              <a:t>equipped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prepare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food</a:t>
            </a:r>
            <a:r>
              <a:rPr lang="tr-TR" dirty="0" smtClean="0"/>
              <a:t>. </a:t>
            </a:r>
            <a:r>
              <a:rPr lang="tr-TR" dirty="0" err="1" smtClean="0"/>
              <a:t>Hence</a:t>
            </a:r>
            <a:r>
              <a:rPr lang="tr-TR" dirty="0" smtClean="0"/>
              <a:t>, </a:t>
            </a:r>
            <a:r>
              <a:rPr lang="tr-TR" dirty="0" err="1" smtClean="0"/>
              <a:t>such</a:t>
            </a:r>
            <a:r>
              <a:rPr lang="tr-TR" dirty="0" smtClean="0"/>
              <a:t> </a:t>
            </a:r>
            <a:r>
              <a:rPr lang="tr-TR" dirty="0" err="1" smtClean="0"/>
              <a:t>plants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depend</a:t>
            </a:r>
            <a:r>
              <a:rPr lang="tr-TR" dirty="0" smtClean="0"/>
              <a:t> on </a:t>
            </a:r>
            <a:r>
              <a:rPr lang="tr-TR" dirty="0" err="1" smtClean="0"/>
              <a:t>host</a:t>
            </a:r>
            <a:r>
              <a:rPr lang="tr-TR" dirty="0" smtClean="0"/>
              <a:t> </a:t>
            </a:r>
            <a:r>
              <a:rPr lang="tr-TR" dirty="0" err="1" smtClean="0"/>
              <a:t>plants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nutrients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441" y="2477339"/>
            <a:ext cx="6279108" cy="417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4668" y="396070"/>
            <a:ext cx="1164733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5200" u="sng" dirty="0" err="1"/>
              <a:t>R</a:t>
            </a:r>
            <a:r>
              <a:rPr lang="tr-TR" sz="4000" u="sng" dirty="0" err="1" smtClean="0"/>
              <a:t>espiratory</a:t>
            </a:r>
            <a:r>
              <a:rPr lang="tr-TR" sz="4000" u="sng" dirty="0" smtClean="0"/>
              <a:t> </a:t>
            </a:r>
            <a:r>
              <a:rPr lang="tr-TR" sz="4000" u="sng" dirty="0" err="1" smtClean="0"/>
              <a:t>roots</a:t>
            </a:r>
            <a:r>
              <a:rPr lang="tr-TR" sz="4000" u="sng" dirty="0" smtClean="0"/>
              <a:t> </a:t>
            </a:r>
            <a:r>
              <a:rPr lang="tr-TR" sz="4000" u="sng" dirty="0" err="1" smtClean="0"/>
              <a:t>or</a:t>
            </a:r>
            <a:r>
              <a:rPr lang="tr-TR" sz="4000" u="sng" dirty="0" smtClean="0"/>
              <a:t> </a:t>
            </a:r>
            <a:r>
              <a:rPr lang="tr-TR" sz="4000" u="sng" dirty="0" err="1" smtClean="0"/>
              <a:t>breating</a:t>
            </a:r>
            <a:r>
              <a:rPr lang="tr-TR" sz="4000" u="sng" dirty="0" smtClean="0"/>
              <a:t> </a:t>
            </a:r>
            <a:r>
              <a:rPr lang="tr-TR" sz="4000" u="sng" dirty="0" err="1" smtClean="0"/>
              <a:t>roots</a:t>
            </a:r>
            <a:r>
              <a:rPr lang="tr-TR" sz="4000" u="sng" dirty="0" smtClean="0"/>
              <a:t> </a:t>
            </a:r>
            <a:r>
              <a:rPr lang="tr-TR" sz="4000" u="sng" dirty="0" err="1" smtClean="0"/>
              <a:t>or</a:t>
            </a:r>
            <a:r>
              <a:rPr lang="tr-TR" sz="4000" u="sng" dirty="0" smtClean="0"/>
              <a:t> </a:t>
            </a:r>
            <a:r>
              <a:rPr lang="tr-TR" sz="4000" u="sng" dirty="0" err="1" smtClean="0"/>
              <a:t>pneumtophores</a:t>
            </a:r>
            <a:endParaRPr lang="tr-TR" sz="4000" u="sng" dirty="0" smtClean="0"/>
          </a:p>
          <a:p>
            <a:r>
              <a:rPr lang="tr-TR" sz="2600" dirty="0" err="1" smtClean="0"/>
              <a:t>E.g</a:t>
            </a:r>
            <a:r>
              <a:rPr lang="tr-TR" sz="2600" dirty="0" smtClean="0"/>
              <a:t>., </a:t>
            </a:r>
            <a:r>
              <a:rPr lang="tr-TR" sz="2600" dirty="0" err="1" smtClean="0"/>
              <a:t>Avicennia</a:t>
            </a:r>
            <a:r>
              <a:rPr lang="tr-TR" sz="2600" dirty="0" smtClean="0"/>
              <a:t>, </a:t>
            </a:r>
            <a:r>
              <a:rPr lang="tr-TR" sz="2600" dirty="0" err="1" smtClean="0"/>
              <a:t>Rhizophora</a:t>
            </a:r>
            <a:r>
              <a:rPr lang="tr-TR" sz="2600" dirty="0" smtClean="0"/>
              <a:t>. A </a:t>
            </a:r>
            <a:r>
              <a:rPr lang="tr-TR" sz="2600" dirty="0" err="1" smtClean="0"/>
              <a:t>number</a:t>
            </a:r>
            <a:r>
              <a:rPr lang="tr-TR" sz="2600" dirty="0" smtClean="0"/>
              <a:t> of </a:t>
            </a:r>
            <a:r>
              <a:rPr lang="tr-TR" sz="2600" dirty="0" err="1" smtClean="0"/>
              <a:t>plants</a:t>
            </a:r>
            <a:r>
              <a:rPr lang="tr-TR" sz="2600" dirty="0" smtClean="0"/>
              <a:t> </a:t>
            </a:r>
            <a:r>
              <a:rPr lang="tr-TR" sz="2600" dirty="0" err="1" smtClean="0"/>
              <a:t>growing</a:t>
            </a:r>
            <a:r>
              <a:rPr lang="tr-TR" sz="2600" dirty="0" smtClean="0"/>
              <a:t> in </a:t>
            </a:r>
            <a:r>
              <a:rPr lang="tr-TR" sz="2600" dirty="0" err="1" smtClean="0"/>
              <a:t>marshy</a:t>
            </a:r>
            <a:r>
              <a:rPr lang="tr-TR" sz="2600" dirty="0" smtClean="0"/>
              <a:t> </a:t>
            </a:r>
            <a:r>
              <a:rPr lang="tr-TR" sz="2600" dirty="0" err="1" smtClean="0"/>
              <a:t>water-logged</a:t>
            </a:r>
            <a:r>
              <a:rPr lang="tr-TR" sz="2600" dirty="0" smtClean="0"/>
              <a:t> </a:t>
            </a:r>
            <a:r>
              <a:rPr lang="tr-TR" sz="2600" dirty="0" err="1" smtClean="0"/>
              <a:t>soil</a:t>
            </a:r>
            <a:r>
              <a:rPr lang="tr-TR" sz="2600" dirty="0" smtClean="0"/>
              <a:t> </a:t>
            </a:r>
            <a:r>
              <a:rPr lang="tr-TR" sz="2600" dirty="0" err="1" smtClean="0"/>
              <a:t>which</a:t>
            </a:r>
            <a:r>
              <a:rPr lang="tr-TR" sz="2600" dirty="0" smtClean="0"/>
              <a:t> </a:t>
            </a:r>
            <a:r>
              <a:rPr lang="tr-TR" sz="2600" dirty="0" err="1" smtClean="0"/>
              <a:t>contain</a:t>
            </a:r>
            <a:r>
              <a:rPr lang="tr-TR" sz="2600" dirty="0" smtClean="0"/>
              <a:t> </a:t>
            </a:r>
            <a:r>
              <a:rPr lang="tr-TR" sz="2600" dirty="0" err="1" smtClean="0"/>
              <a:t>almost</a:t>
            </a:r>
            <a:r>
              <a:rPr lang="tr-TR" sz="2600" dirty="0" smtClean="0"/>
              <a:t> </a:t>
            </a:r>
            <a:r>
              <a:rPr lang="tr-TR" sz="2600" dirty="0" err="1" smtClean="0"/>
              <a:t>no</a:t>
            </a:r>
            <a:r>
              <a:rPr lang="tr-TR" sz="2600" dirty="0" smtClean="0"/>
              <a:t> </a:t>
            </a:r>
            <a:r>
              <a:rPr lang="tr-TR" sz="2600" dirty="0" err="1" smtClean="0"/>
              <a:t>air</a:t>
            </a:r>
            <a:r>
              <a:rPr lang="tr-TR" sz="2600" dirty="0" smtClean="0"/>
              <a:t>, </a:t>
            </a:r>
            <a:r>
              <a:rPr lang="tr-TR" sz="2600" dirty="0" err="1" smtClean="0"/>
              <a:t>develop</a:t>
            </a:r>
            <a:r>
              <a:rPr lang="tr-TR" sz="2600" dirty="0" smtClean="0"/>
              <a:t> </a:t>
            </a:r>
            <a:r>
              <a:rPr lang="tr-TR" sz="2600" dirty="0" err="1" smtClean="0"/>
              <a:t>some</a:t>
            </a:r>
            <a:r>
              <a:rPr lang="tr-TR" sz="2600" dirty="0" smtClean="0"/>
              <a:t> </a:t>
            </a:r>
            <a:r>
              <a:rPr lang="tr-TR" sz="2600" dirty="0" err="1" smtClean="0"/>
              <a:t>branches</a:t>
            </a:r>
            <a:r>
              <a:rPr lang="tr-TR" sz="2600" dirty="0" smtClean="0"/>
              <a:t> </a:t>
            </a:r>
            <a:r>
              <a:rPr lang="tr-TR" sz="2600" dirty="0" err="1" smtClean="0"/>
              <a:t>which</a:t>
            </a:r>
            <a:r>
              <a:rPr lang="tr-TR" sz="2600" dirty="0" smtClean="0"/>
              <a:t> </a:t>
            </a:r>
            <a:r>
              <a:rPr lang="tr-TR" sz="2600" dirty="0" err="1" smtClean="0"/>
              <a:t>grow</a:t>
            </a:r>
            <a:r>
              <a:rPr lang="tr-TR" sz="2600" dirty="0" smtClean="0"/>
              <a:t> </a:t>
            </a:r>
            <a:r>
              <a:rPr lang="tr-TR" sz="2600" dirty="0" err="1" smtClean="0"/>
              <a:t>vertically</a:t>
            </a:r>
            <a:r>
              <a:rPr lang="tr-TR" sz="2600" dirty="0" smtClean="0"/>
              <a:t> </a:t>
            </a:r>
            <a:r>
              <a:rPr lang="tr-TR" sz="2600" dirty="0" err="1" smtClean="0"/>
              <a:t>upwards</a:t>
            </a:r>
            <a:r>
              <a:rPr lang="tr-TR" sz="2600" dirty="0" smtClean="0"/>
              <a:t> </a:t>
            </a:r>
            <a:r>
              <a:rPr lang="tr-TR" sz="2600" dirty="0" err="1" smtClean="0"/>
              <a:t>into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air</a:t>
            </a:r>
            <a:r>
              <a:rPr lang="tr-TR" sz="2600" dirty="0" smtClean="0"/>
              <a:t>. </a:t>
            </a:r>
            <a:r>
              <a:rPr lang="tr-TR" sz="2600" dirty="0" err="1" smtClean="0"/>
              <a:t>These</a:t>
            </a:r>
            <a:r>
              <a:rPr lang="tr-TR" sz="2600" dirty="0" smtClean="0"/>
              <a:t> </a:t>
            </a:r>
            <a:r>
              <a:rPr lang="tr-TR" sz="2600" dirty="0" err="1" smtClean="0"/>
              <a:t>roots</a:t>
            </a:r>
            <a:r>
              <a:rPr lang="tr-TR" sz="2600" dirty="0" smtClean="0"/>
              <a:t> </a:t>
            </a:r>
            <a:r>
              <a:rPr lang="tr-TR" sz="2600" dirty="0" err="1" smtClean="0"/>
              <a:t>are</a:t>
            </a:r>
            <a:r>
              <a:rPr lang="tr-TR" sz="2600" dirty="0" smtClean="0"/>
              <a:t> </a:t>
            </a:r>
            <a:r>
              <a:rPr lang="tr-TR" sz="2600" dirty="0" err="1" smtClean="0"/>
              <a:t>called</a:t>
            </a:r>
            <a:r>
              <a:rPr lang="tr-TR" sz="2600" dirty="0" smtClean="0"/>
              <a:t> </a:t>
            </a:r>
            <a:r>
              <a:rPr lang="tr-TR" sz="2600" dirty="0" err="1" smtClean="0"/>
              <a:t>breathing</a:t>
            </a:r>
            <a:r>
              <a:rPr lang="tr-TR" sz="2600" dirty="0" smtClean="0"/>
              <a:t> </a:t>
            </a:r>
            <a:r>
              <a:rPr lang="tr-TR" sz="2600" dirty="0" err="1" smtClean="0"/>
              <a:t>roots</a:t>
            </a:r>
            <a:r>
              <a:rPr lang="tr-TR" sz="2600" dirty="0" smtClean="0"/>
              <a:t> </a:t>
            </a:r>
            <a:r>
              <a:rPr lang="tr-TR" sz="2600" dirty="0" err="1" smtClean="0"/>
              <a:t>or</a:t>
            </a:r>
            <a:r>
              <a:rPr lang="tr-TR" sz="2600" dirty="0" smtClean="0"/>
              <a:t> </a:t>
            </a:r>
            <a:r>
              <a:rPr lang="tr-TR" sz="2600" dirty="0" err="1" smtClean="0"/>
              <a:t>pneumatophores</a:t>
            </a:r>
            <a:r>
              <a:rPr lang="tr-TR" sz="2600" dirty="0" smtClean="0"/>
              <a:t>. </a:t>
            </a:r>
            <a:r>
              <a:rPr lang="tr-TR" sz="2600" dirty="0" err="1" smtClean="0"/>
              <a:t>Each</a:t>
            </a:r>
            <a:r>
              <a:rPr lang="tr-TR" sz="2600" dirty="0" smtClean="0"/>
              <a:t> </a:t>
            </a:r>
            <a:r>
              <a:rPr lang="tr-TR" sz="2600" dirty="0" err="1" smtClean="0"/>
              <a:t>such</a:t>
            </a:r>
            <a:r>
              <a:rPr lang="tr-TR" sz="2600" dirty="0" smtClean="0"/>
              <a:t> </a:t>
            </a:r>
            <a:r>
              <a:rPr lang="tr-TR" sz="2600" dirty="0" err="1" smtClean="0"/>
              <a:t>root</a:t>
            </a:r>
            <a:r>
              <a:rPr lang="tr-TR" sz="2600" dirty="0" smtClean="0"/>
              <a:t> is </a:t>
            </a:r>
            <a:r>
              <a:rPr lang="tr-TR" sz="2600" dirty="0" err="1" smtClean="0"/>
              <a:t>provided</a:t>
            </a:r>
            <a:r>
              <a:rPr lang="tr-TR" sz="2600" dirty="0" smtClean="0"/>
              <a:t> </a:t>
            </a:r>
            <a:r>
              <a:rPr lang="tr-TR" sz="2600" dirty="0" err="1" smtClean="0"/>
              <a:t>towards</a:t>
            </a:r>
            <a:r>
              <a:rPr lang="tr-TR" sz="2600" dirty="0" smtClean="0"/>
              <a:t> </a:t>
            </a:r>
            <a:r>
              <a:rPr lang="tr-TR" sz="2600" dirty="0" err="1" smtClean="0"/>
              <a:t>the</a:t>
            </a:r>
            <a:r>
              <a:rPr lang="tr-TR" sz="2600" dirty="0" smtClean="0"/>
              <a:t> </a:t>
            </a:r>
            <a:r>
              <a:rPr lang="tr-TR" sz="2600" dirty="0" err="1" smtClean="0"/>
              <a:t>upper</a:t>
            </a:r>
            <a:r>
              <a:rPr lang="tr-TR" sz="2600" dirty="0" smtClean="0"/>
              <a:t> </a:t>
            </a:r>
            <a:r>
              <a:rPr lang="tr-TR" sz="2600" dirty="0" err="1" smtClean="0"/>
              <a:t>end</a:t>
            </a:r>
            <a:r>
              <a:rPr lang="tr-TR" sz="2600" dirty="0" smtClean="0"/>
              <a:t> </a:t>
            </a:r>
            <a:r>
              <a:rPr lang="tr-TR" sz="2600" dirty="0" err="1" smtClean="0"/>
              <a:t>with</a:t>
            </a:r>
            <a:r>
              <a:rPr lang="tr-TR" sz="2600" dirty="0" smtClean="0"/>
              <a:t> </a:t>
            </a:r>
            <a:r>
              <a:rPr lang="tr-TR" sz="2600" dirty="0" err="1" smtClean="0"/>
              <a:t>numerous</a:t>
            </a:r>
            <a:r>
              <a:rPr lang="tr-TR" sz="2600" dirty="0" smtClean="0"/>
              <a:t> </a:t>
            </a:r>
            <a:r>
              <a:rPr lang="tr-TR" sz="2600" dirty="0" err="1" smtClean="0"/>
              <a:t>pores</a:t>
            </a:r>
            <a:r>
              <a:rPr lang="tr-TR" sz="2600" dirty="0" smtClean="0"/>
              <a:t> </a:t>
            </a:r>
            <a:r>
              <a:rPr lang="tr-TR" sz="2600" dirty="0" err="1" smtClean="0"/>
              <a:t>thorugh</a:t>
            </a:r>
            <a:r>
              <a:rPr lang="tr-TR" sz="2600" dirty="0" smtClean="0"/>
              <a:t> </a:t>
            </a:r>
            <a:r>
              <a:rPr lang="tr-TR" sz="2600" dirty="0" err="1" smtClean="0"/>
              <a:t>which</a:t>
            </a:r>
            <a:r>
              <a:rPr lang="tr-TR" sz="2600" dirty="0" smtClean="0"/>
              <a:t> </a:t>
            </a:r>
            <a:r>
              <a:rPr lang="tr-TR" sz="2600" dirty="0" err="1" smtClean="0"/>
              <a:t>gases</a:t>
            </a:r>
            <a:r>
              <a:rPr lang="tr-TR" sz="2600" dirty="0" smtClean="0"/>
              <a:t> </a:t>
            </a:r>
            <a:r>
              <a:rPr lang="tr-TR" sz="2600" dirty="0" err="1" smtClean="0"/>
              <a:t>diffuse</a:t>
            </a:r>
            <a:r>
              <a:rPr lang="tr-TR" sz="2600" dirty="0" smtClean="0"/>
              <a:t> in </a:t>
            </a:r>
            <a:r>
              <a:rPr lang="tr-TR" sz="2600" dirty="0" err="1" smtClean="0"/>
              <a:t>and</a:t>
            </a:r>
            <a:r>
              <a:rPr lang="tr-TR" sz="2600" dirty="0" smtClean="0"/>
              <a:t> </a:t>
            </a:r>
            <a:r>
              <a:rPr lang="tr-TR" sz="2600" dirty="0" err="1" smtClean="0"/>
              <a:t>out</a:t>
            </a:r>
            <a:endParaRPr lang="tr-TR" sz="2600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87" y="2949428"/>
            <a:ext cx="5442840" cy="36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8759" y="357434"/>
            <a:ext cx="1144556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dirty="0" err="1" smtClean="0"/>
              <a:t>Floating</a:t>
            </a:r>
            <a:r>
              <a:rPr lang="tr-TR" sz="3600" dirty="0" smtClean="0"/>
              <a:t> </a:t>
            </a:r>
            <a:r>
              <a:rPr lang="tr-TR" sz="3600" dirty="0" err="1" smtClean="0"/>
              <a:t>roots</a:t>
            </a:r>
            <a:r>
              <a:rPr lang="tr-TR" sz="3600" dirty="0" smtClean="0"/>
              <a:t>:</a:t>
            </a:r>
          </a:p>
          <a:p>
            <a:r>
              <a:rPr lang="tr-TR" sz="2400" dirty="0" err="1" smtClean="0"/>
              <a:t>E.g</a:t>
            </a:r>
            <a:r>
              <a:rPr lang="tr-TR" sz="2400" dirty="0" smtClean="0"/>
              <a:t>., </a:t>
            </a:r>
            <a:r>
              <a:rPr lang="tr-TR" sz="2400" dirty="0" err="1" smtClean="0"/>
              <a:t>Jussiea</a:t>
            </a:r>
            <a:r>
              <a:rPr lang="tr-TR" sz="2400" dirty="0" smtClean="0"/>
              <a:t>: </a:t>
            </a:r>
            <a:r>
              <a:rPr lang="tr-TR" sz="2400" dirty="0" err="1" smtClean="0"/>
              <a:t>In</a:t>
            </a:r>
            <a:r>
              <a:rPr lang="tr-TR" sz="2400" dirty="0"/>
              <a:t> </a:t>
            </a:r>
            <a:r>
              <a:rPr lang="tr-TR" sz="2400" dirty="0" err="1" smtClean="0"/>
              <a:t>Jussiea</a:t>
            </a:r>
            <a:r>
              <a:rPr lang="tr-TR" sz="2400" dirty="0" smtClean="0"/>
              <a:t> </a:t>
            </a:r>
            <a:r>
              <a:rPr lang="tr-TR" sz="2400" dirty="0" err="1" smtClean="0"/>
              <a:t>which</a:t>
            </a:r>
            <a:r>
              <a:rPr lang="tr-TR" sz="2400" dirty="0" smtClean="0"/>
              <a:t> is an </a:t>
            </a:r>
            <a:r>
              <a:rPr lang="tr-TR" sz="2400" dirty="0" err="1" smtClean="0"/>
              <a:t>aquatic</a:t>
            </a:r>
            <a:r>
              <a:rPr lang="tr-TR" sz="2400" dirty="0" smtClean="0"/>
              <a:t> </a:t>
            </a:r>
            <a:r>
              <a:rPr lang="tr-TR" sz="2400" dirty="0" err="1" smtClean="0"/>
              <a:t>plant</a:t>
            </a:r>
            <a:r>
              <a:rPr lang="tr-TR" sz="2400" dirty="0" smtClean="0"/>
              <a:t>, </a:t>
            </a:r>
            <a:r>
              <a:rPr lang="tr-TR" sz="2400" dirty="0" err="1" smtClean="0"/>
              <a:t>special</a:t>
            </a:r>
            <a:r>
              <a:rPr lang="tr-TR" sz="2400" dirty="0" smtClean="0"/>
              <a:t> </a:t>
            </a:r>
            <a:r>
              <a:rPr lang="tr-TR" sz="2400" dirty="0" err="1" smtClean="0"/>
              <a:t>spongy</a:t>
            </a:r>
            <a:r>
              <a:rPr lang="tr-TR" sz="2400" dirty="0" smtClean="0"/>
              <a:t> </a:t>
            </a:r>
            <a:r>
              <a:rPr lang="tr-TR" sz="2400" dirty="0" err="1" smtClean="0"/>
              <a:t>roots</a:t>
            </a:r>
            <a:r>
              <a:rPr lang="tr-TR" sz="2400" dirty="0" smtClean="0"/>
              <a:t> </a:t>
            </a:r>
            <a:r>
              <a:rPr lang="tr-TR" sz="2400" dirty="0" err="1" smtClean="0"/>
              <a:t>called</a:t>
            </a:r>
            <a:r>
              <a:rPr lang="tr-TR" sz="2400" dirty="0" smtClean="0"/>
              <a:t> </a:t>
            </a:r>
            <a:r>
              <a:rPr lang="tr-TR" sz="2400" dirty="0" err="1" smtClean="0"/>
              <a:t>floating</a:t>
            </a:r>
            <a:r>
              <a:rPr lang="tr-TR" sz="2400" dirty="0" smtClean="0"/>
              <a:t> </a:t>
            </a:r>
            <a:r>
              <a:rPr lang="tr-TR" sz="2400" dirty="0" err="1" smtClean="0"/>
              <a:t>or</a:t>
            </a:r>
            <a:r>
              <a:rPr lang="tr-TR" sz="2400" dirty="0" smtClean="0"/>
              <a:t> </a:t>
            </a:r>
            <a:r>
              <a:rPr lang="tr-TR" sz="2400" dirty="0" err="1" smtClean="0"/>
              <a:t>respiratory</a:t>
            </a:r>
            <a:r>
              <a:rPr lang="tr-TR" sz="2400" dirty="0" smtClean="0"/>
              <a:t> </a:t>
            </a:r>
            <a:r>
              <a:rPr lang="tr-TR" sz="2400" dirty="0" err="1" smtClean="0"/>
              <a:t>roots</a:t>
            </a:r>
            <a:r>
              <a:rPr lang="tr-TR" sz="2400" dirty="0" smtClean="0"/>
              <a:t> </a:t>
            </a:r>
            <a:r>
              <a:rPr lang="tr-TR" sz="2400" dirty="0" err="1" smtClean="0"/>
              <a:t>arise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plant</a:t>
            </a:r>
            <a:r>
              <a:rPr lang="tr-TR" sz="2400" dirty="0" smtClean="0"/>
              <a:t>. </a:t>
            </a:r>
            <a:r>
              <a:rPr lang="tr-TR" sz="2400" dirty="0" err="1" smtClean="0"/>
              <a:t>They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adventitious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enclose</a:t>
            </a:r>
            <a:r>
              <a:rPr lang="tr-TR" sz="2400" dirty="0" smtClean="0"/>
              <a:t> a </a:t>
            </a:r>
            <a:r>
              <a:rPr lang="tr-TR" sz="2400" dirty="0" err="1" smtClean="0"/>
              <a:t>tissue</a:t>
            </a:r>
            <a:r>
              <a:rPr lang="tr-TR" sz="2400" dirty="0" smtClean="0"/>
              <a:t> </a:t>
            </a:r>
            <a:r>
              <a:rPr lang="tr-TR" sz="2400" dirty="0" err="1" smtClean="0"/>
              <a:t>called</a:t>
            </a:r>
            <a:r>
              <a:rPr lang="tr-TR" sz="2400" dirty="0" smtClean="0"/>
              <a:t> </a:t>
            </a:r>
            <a:r>
              <a:rPr lang="tr-TR" sz="2400" dirty="0" err="1" smtClean="0"/>
              <a:t>aerenchyma</a:t>
            </a:r>
            <a:r>
              <a:rPr lang="tr-TR" sz="2400" dirty="0" smtClean="0"/>
              <a:t>. </a:t>
            </a:r>
            <a:r>
              <a:rPr lang="tr-TR" sz="2400" dirty="0" err="1" smtClean="0"/>
              <a:t>These</a:t>
            </a:r>
            <a:r>
              <a:rPr lang="tr-TR" sz="2400" dirty="0" smtClean="0"/>
              <a:t> </a:t>
            </a:r>
            <a:r>
              <a:rPr lang="tr-TR" sz="2400" dirty="0" err="1" smtClean="0"/>
              <a:t>roots</a:t>
            </a:r>
            <a:r>
              <a:rPr lang="tr-TR" sz="2400" dirty="0" smtClean="0"/>
              <a:t> </a:t>
            </a:r>
            <a:r>
              <a:rPr lang="tr-TR" sz="2400" dirty="0" err="1" smtClean="0"/>
              <a:t>usually</a:t>
            </a:r>
            <a:r>
              <a:rPr lang="tr-TR" sz="2400" dirty="0" smtClean="0"/>
              <a:t> </a:t>
            </a:r>
            <a:r>
              <a:rPr lang="tr-TR" sz="2400" dirty="0" err="1" smtClean="0"/>
              <a:t>develop</a:t>
            </a:r>
            <a:r>
              <a:rPr lang="tr-TR" sz="2400" dirty="0" smtClean="0"/>
              <a:t> </a:t>
            </a:r>
            <a:r>
              <a:rPr lang="tr-TR" sz="2400" dirty="0" err="1" smtClean="0"/>
              <a:t>above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level</a:t>
            </a:r>
            <a:r>
              <a:rPr lang="tr-TR" sz="2400" dirty="0" smtClean="0"/>
              <a:t> of </a:t>
            </a:r>
            <a:r>
              <a:rPr lang="tr-TR" sz="2400" dirty="0" err="1" smtClean="0"/>
              <a:t>water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serve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store</a:t>
            </a:r>
            <a:r>
              <a:rPr lang="tr-TR" sz="2400" dirty="0" smtClean="0"/>
              <a:t> </a:t>
            </a:r>
            <a:r>
              <a:rPr lang="tr-TR" sz="2400" dirty="0" err="1" smtClean="0"/>
              <a:t>up</a:t>
            </a:r>
            <a:r>
              <a:rPr lang="tr-TR" sz="2400" dirty="0" smtClean="0"/>
              <a:t> </a:t>
            </a:r>
            <a:r>
              <a:rPr lang="tr-TR" sz="2400" dirty="0" err="1" smtClean="0"/>
              <a:t>air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help</a:t>
            </a:r>
            <a:r>
              <a:rPr lang="tr-TR" sz="2400" dirty="0" smtClean="0"/>
              <a:t> in </a:t>
            </a:r>
            <a:r>
              <a:rPr lang="tr-TR" sz="2400" dirty="0" err="1" smtClean="0"/>
              <a:t>buoyancy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plant</a:t>
            </a:r>
            <a:r>
              <a:rPr lang="tr-TR" sz="2400" dirty="0" smtClean="0"/>
              <a:t>. </a:t>
            </a:r>
            <a:r>
              <a:rPr lang="tr-TR" sz="2400" dirty="0" err="1" smtClean="0"/>
              <a:t>In</a:t>
            </a:r>
            <a:r>
              <a:rPr lang="tr-TR" sz="2400" dirty="0" smtClean="0"/>
              <a:t> </a:t>
            </a:r>
            <a:r>
              <a:rPr lang="tr-TR" sz="2400" dirty="0" err="1" smtClean="0"/>
              <a:t>addition</a:t>
            </a:r>
            <a:r>
              <a:rPr lang="tr-TR" sz="2400" dirty="0" smtClean="0"/>
              <a:t>,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floating</a:t>
            </a:r>
            <a:r>
              <a:rPr lang="tr-TR" sz="2400" dirty="0" smtClean="0"/>
              <a:t> </a:t>
            </a:r>
            <a:r>
              <a:rPr lang="tr-TR" sz="2400" dirty="0" err="1" smtClean="0"/>
              <a:t>roots</a:t>
            </a:r>
            <a:r>
              <a:rPr lang="tr-TR" sz="2400" dirty="0" smtClean="0"/>
              <a:t> </a:t>
            </a:r>
            <a:r>
              <a:rPr lang="tr-TR" sz="2400" dirty="0" err="1" smtClean="0"/>
              <a:t>may</a:t>
            </a:r>
            <a:r>
              <a:rPr lang="tr-TR" sz="2400" dirty="0" smtClean="0"/>
              <a:t> </a:t>
            </a:r>
            <a:r>
              <a:rPr lang="tr-TR" sz="2400" dirty="0" err="1" smtClean="0"/>
              <a:t>also</a:t>
            </a:r>
            <a:r>
              <a:rPr lang="tr-TR" sz="2400" dirty="0" smtClean="0"/>
              <a:t> </a:t>
            </a:r>
            <a:r>
              <a:rPr lang="tr-TR" sz="2400" dirty="0" err="1" smtClean="0"/>
              <a:t>perform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respiratory</a:t>
            </a:r>
            <a:r>
              <a:rPr lang="tr-TR" sz="2400" dirty="0" smtClean="0"/>
              <a:t> </a:t>
            </a:r>
            <a:r>
              <a:rPr lang="tr-TR" sz="2400" dirty="0" err="1" smtClean="0"/>
              <a:t>function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773" y="2845468"/>
            <a:ext cx="5129319" cy="37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2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910" y="280160"/>
            <a:ext cx="4465212" cy="4351338"/>
          </a:xfrm>
        </p:spPr>
        <p:txBody>
          <a:bodyPr>
            <a:noAutofit/>
          </a:bodyPr>
          <a:lstStyle/>
          <a:p>
            <a:r>
              <a:rPr lang="tr-TR" sz="3600" u="sng" dirty="0" err="1" smtClean="0"/>
              <a:t>Epiphytic</a:t>
            </a:r>
            <a:r>
              <a:rPr lang="tr-TR" sz="3600" u="sng" dirty="0" smtClean="0"/>
              <a:t> </a:t>
            </a:r>
            <a:r>
              <a:rPr lang="tr-TR" sz="3600" u="sng" dirty="0" err="1" smtClean="0"/>
              <a:t>roots</a:t>
            </a:r>
            <a:r>
              <a:rPr lang="tr-TR" sz="3600" u="sng" dirty="0" smtClean="0"/>
              <a:t>:</a:t>
            </a:r>
            <a:r>
              <a:rPr lang="tr-TR" sz="3600" dirty="0" smtClean="0"/>
              <a:t> </a:t>
            </a:r>
            <a:r>
              <a:rPr lang="tr-TR" dirty="0" err="1" smtClean="0"/>
              <a:t>e.g</a:t>
            </a:r>
            <a:r>
              <a:rPr lang="tr-TR" dirty="0" smtClean="0"/>
              <a:t>., </a:t>
            </a:r>
            <a:r>
              <a:rPr lang="tr-TR" dirty="0" err="1" smtClean="0"/>
              <a:t>Vanda</a:t>
            </a:r>
            <a:r>
              <a:rPr lang="tr-TR" dirty="0" smtClean="0"/>
              <a:t> : </a:t>
            </a: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epiphytes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orchids</a:t>
            </a:r>
            <a:r>
              <a:rPr lang="tr-TR" dirty="0" smtClean="0"/>
              <a:t>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grow</a:t>
            </a:r>
            <a:r>
              <a:rPr lang="tr-TR" dirty="0" smtClean="0"/>
              <a:t> on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plants</a:t>
            </a:r>
            <a:r>
              <a:rPr lang="tr-TR" dirty="0" smtClean="0"/>
              <a:t>, </a:t>
            </a:r>
            <a:r>
              <a:rPr lang="tr-TR" dirty="0" err="1" smtClean="0"/>
              <a:t>special</a:t>
            </a:r>
            <a:r>
              <a:rPr lang="tr-TR" dirty="0" smtClean="0"/>
              <a:t> </a:t>
            </a:r>
            <a:r>
              <a:rPr lang="tr-TR" dirty="0" err="1" smtClean="0"/>
              <a:t>adventititous</a:t>
            </a:r>
            <a:r>
              <a:rPr lang="tr-TR" dirty="0" smtClean="0"/>
              <a:t> </a:t>
            </a:r>
            <a:r>
              <a:rPr lang="tr-TR" dirty="0" err="1" smtClean="0"/>
              <a:t>roots</a:t>
            </a:r>
            <a:r>
              <a:rPr lang="tr-TR" dirty="0" smtClean="0"/>
              <a:t> </a:t>
            </a:r>
            <a:r>
              <a:rPr lang="tr-TR" dirty="0" err="1" smtClean="0"/>
              <a:t>called</a:t>
            </a:r>
            <a:r>
              <a:rPr lang="tr-TR" dirty="0" smtClean="0"/>
              <a:t> </a:t>
            </a:r>
            <a:r>
              <a:rPr lang="tr-TR" dirty="0" err="1" smtClean="0"/>
              <a:t>epiphytic</a:t>
            </a:r>
            <a:r>
              <a:rPr lang="tr-TR" dirty="0" smtClean="0"/>
              <a:t> </a:t>
            </a:r>
            <a:r>
              <a:rPr lang="tr-TR" dirty="0" err="1" smtClean="0"/>
              <a:t>roots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produced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outer</a:t>
            </a:r>
            <a:r>
              <a:rPr lang="tr-TR" dirty="0" smtClean="0"/>
              <a:t> </a:t>
            </a:r>
            <a:r>
              <a:rPr lang="tr-TR" dirty="0" err="1" smtClean="0"/>
              <a:t>region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root</a:t>
            </a:r>
            <a:r>
              <a:rPr lang="tr-TR" dirty="0" smtClean="0"/>
              <a:t> is </a:t>
            </a:r>
            <a:r>
              <a:rPr lang="tr-TR" dirty="0" err="1" smtClean="0"/>
              <a:t>made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of a </a:t>
            </a:r>
            <a:r>
              <a:rPr lang="tr-TR" dirty="0" err="1" smtClean="0"/>
              <a:t>special</a:t>
            </a:r>
            <a:r>
              <a:rPr lang="tr-TR" dirty="0" smtClean="0"/>
              <a:t> </a:t>
            </a:r>
            <a:r>
              <a:rPr lang="tr-TR" dirty="0" err="1" smtClean="0"/>
              <a:t>tissue</a:t>
            </a:r>
            <a:r>
              <a:rPr lang="tr-TR" dirty="0" smtClean="0"/>
              <a:t> </a:t>
            </a:r>
            <a:r>
              <a:rPr lang="tr-TR" dirty="0" err="1" smtClean="0"/>
              <a:t>called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velamen</a:t>
            </a:r>
            <a:r>
              <a:rPr lang="tr-TR" dirty="0" smtClean="0"/>
              <a:t>.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tissue</a:t>
            </a:r>
            <a:r>
              <a:rPr lang="tr-TR" dirty="0" smtClean="0"/>
              <a:t> </a:t>
            </a:r>
            <a:r>
              <a:rPr lang="tr-TR" dirty="0" err="1" smtClean="0"/>
              <a:t>absorbs</a:t>
            </a:r>
            <a:r>
              <a:rPr lang="tr-TR" dirty="0" smtClean="0"/>
              <a:t> </a:t>
            </a:r>
            <a:r>
              <a:rPr lang="tr-TR" dirty="0" err="1" smtClean="0"/>
              <a:t>moisture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air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makes</a:t>
            </a:r>
            <a:r>
              <a:rPr lang="tr-TR" dirty="0" smtClean="0"/>
              <a:t> it </a:t>
            </a:r>
            <a:r>
              <a:rPr lang="tr-TR" dirty="0" err="1" smtClean="0"/>
              <a:t>available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plant</a:t>
            </a:r>
            <a:r>
              <a:rPr lang="tr-TR" dirty="0" smtClean="0"/>
              <a:t>.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roots</a:t>
            </a:r>
            <a:r>
              <a:rPr lang="tr-TR" dirty="0" smtClean="0"/>
              <a:t> do not </a:t>
            </a:r>
            <a:r>
              <a:rPr lang="tr-TR" dirty="0" err="1" smtClean="0"/>
              <a:t>penetrate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host</a:t>
            </a:r>
            <a:r>
              <a:rPr lang="tr-TR" dirty="0" smtClean="0"/>
              <a:t> </a:t>
            </a:r>
            <a:r>
              <a:rPr lang="tr-TR" dirty="0" err="1" smtClean="0"/>
              <a:t>tissue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parasitic</a:t>
            </a:r>
            <a:r>
              <a:rPr lang="tr-TR" dirty="0" smtClean="0"/>
              <a:t> </a:t>
            </a:r>
            <a:r>
              <a:rPr lang="tr-TR" dirty="0" err="1" smtClean="0"/>
              <a:t>roots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07" y="767903"/>
            <a:ext cx="71882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4" y="953231"/>
            <a:ext cx="10862972" cy="5904769"/>
          </a:xfrm>
        </p:spPr>
      </p:pic>
    </p:spTree>
    <p:extLst>
      <p:ext uri="{BB962C8B-B14F-4D97-AF65-F5344CB8AC3E}">
        <p14:creationId xmlns:p14="http://schemas.microsoft.com/office/powerpoint/2010/main" val="36632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Root</a:t>
            </a:r>
            <a:r>
              <a:rPr lang="tr-TR" dirty="0" smtClean="0"/>
              <a:t> </a:t>
            </a:r>
            <a:r>
              <a:rPr lang="tr-TR" dirty="0" err="1" smtClean="0"/>
              <a:t>Modifications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dirty="0" err="1" smtClean="0"/>
              <a:t>Roots</a:t>
            </a:r>
            <a:r>
              <a:rPr lang="tr-TR" sz="3600" dirty="0" smtClean="0"/>
              <a:t> </a:t>
            </a:r>
            <a:r>
              <a:rPr lang="tr-TR" sz="3600" dirty="0" err="1" smtClean="0"/>
              <a:t>sometimes</a:t>
            </a:r>
            <a:r>
              <a:rPr lang="tr-TR" sz="3600" dirty="0" smtClean="0"/>
              <a:t> </a:t>
            </a:r>
            <a:r>
              <a:rPr lang="tr-TR" sz="3600" dirty="0" err="1" smtClean="0"/>
              <a:t>have</a:t>
            </a:r>
            <a:r>
              <a:rPr lang="tr-TR" sz="3600" dirty="0" smtClean="0"/>
              <a:t> </a:t>
            </a:r>
            <a:r>
              <a:rPr lang="tr-TR" sz="3600" dirty="0" err="1" smtClean="0"/>
              <a:t>special</a:t>
            </a:r>
            <a:r>
              <a:rPr lang="tr-TR" sz="3600" dirty="0" smtClean="0"/>
              <a:t> </a:t>
            </a:r>
            <a:r>
              <a:rPr lang="tr-TR" sz="3600" dirty="0" err="1" smtClean="0"/>
              <a:t>functions</a:t>
            </a:r>
            <a:r>
              <a:rPr lang="tr-TR" sz="3600" dirty="0" smtClean="0"/>
              <a:t> </a:t>
            </a:r>
            <a:r>
              <a:rPr lang="tr-TR" sz="3600" dirty="0" err="1" smtClean="0"/>
              <a:t>to</a:t>
            </a:r>
            <a:r>
              <a:rPr lang="tr-TR" sz="3600" dirty="0" smtClean="0"/>
              <a:t> </a:t>
            </a:r>
            <a:r>
              <a:rPr lang="tr-TR" sz="3600" dirty="0" err="1" smtClean="0"/>
              <a:t>perform</a:t>
            </a:r>
            <a:r>
              <a:rPr lang="tr-TR" sz="3600" dirty="0" smtClean="0"/>
              <a:t> </a:t>
            </a:r>
            <a:r>
              <a:rPr lang="tr-TR" sz="3600" dirty="0" err="1" smtClean="0"/>
              <a:t>and</a:t>
            </a:r>
            <a:r>
              <a:rPr lang="tr-TR" sz="3600" dirty="0" smtClean="0"/>
              <a:t> in </a:t>
            </a:r>
            <a:r>
              <a:rPr lang="tr-TR" sz="3600" dirty="0" err="1" smtClean="0"/>
              <a:t>such</a:t>
            </a:r>
            <a:r>
              <a:rPr lang="tr-TR" sz="3600" dirty="0" smtClean="0"/>
              <a:t> </a:t>
            </a:r>
            <a:r>
              <a:rPr lang="tr-TR" sz="3600" dirty="0" err="1" smtClean="0"/>
              <a:t>cases</a:t>
            </a:r>
            <a:r>
              <a:rPr lang="tr-TR" sz="3600" dirty="0" smtClean="0"/>
              <a:t> </a:t>
            </a:r>
            <a:r>
              <a:rPr lang="tr-TR" sz="3600" dirty="0" err="1" smtClean="0"/>
              <a:t>their</a:t>
            </a:r>
            <a:r>
              <a:rPr lang="tr-TR" sz="3600" dirty="0" smtClean="0"/>
              <a:t> form </a:t>
            </a:r>
            <a:r>
              <a:rPr lang="tr-TR" sz="3600" dirty="0" err="1" smtClean="0"/>
              <a:t>and</a:t>
            </a:r>
            <a:r>
              <a:rPr lang="tr-TR" sz="3600" dirty="0" smtClean="0"/>
              <a:t> </a:t>
            </a:r>
            <a:r>
              <a:rPr lang="tr-TR" sz="3600" dirty="0" err="1" smtClean="0"/>
              <a:t>structure</a:t>
            </a:r>
            <a:r>
              <a:rPr lang="tr-TR" sz="3600" dirty="0" smtClean="0"/>
              <a:t> </a:t>
            </a:r>
            <a:r>
              <a:rPr lang="tr-TR" sz="3600" dirty="0" err="1" smtClean="0"/>
              <a:t>differ</a:t>
            </a:r>
            <a:r>
              <a:rPr lang="tr-TR" sz="3600" dirty="0" smtClean="0"/>
              <a:t> </a:t>
            </a:r>
            <a:r>
              <a:rPr lang="tr-TR" sz="3600" dirty="0" err="1" smtClean="0"/>
              <a:t>from</a:t>
            </a:r>
            <a:r>
              <a:rPr lang="tr-TR" sz="3600" dirty="0" smtClean="0"/>
              <a:t> </a:t>
            </a:r>
            <a:r>
              <a:rPr lang="tr-TR" sz="3600" dirty="0" err="1" smtClean="0"/>
              <a:t>those</a:t>
            </a:r>
            <a:r>
              <a:rPr lang="tr-TR" sz="3600" dirty="0" smtClean="0"/>
              <a:t> of normal </a:t>
            </a:r>
            <a:r>
              <a:rPr lang="tr-TR" sz="3600" dirty="0" err="1" smtClean="0"/>
              <a:t>roots</a:t>
            </a:r>
            <a:r>
              <a:rPr lang="tr-TR" sz="3600" dirty="0" smtClean="0"/>
              <a:t>.</a:t>
            </a:r>
          </a:p>
          <a:p>
            <a:r>
              <a:rPr lang="tr-TR" sz="3600" dirty="0" err="1" smtClean="0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tr-TR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3600" dirty="0" err="1" smtClean="0">
                <a:solidFill>
                  <a:schemeClr val="accent6">
                    <a:lumMod val="50000"/>
                  </a:schemeClr>
                </a:solidFill>
              </a:rPr>
              <a:t>modified</a:t>
            </a:r>
            <a:r>
              <a:rPr lang="tr-TR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3600" dirty="0" err="1" smtClean="0">
                <a:solidFill>
                  <a:schemeClr val="accent6">
                    <a:lumMod val="50000"/>
                  </a:schemeClr>
                </a:solidFill>
              </a:rPr>
              <a:t>roots</a:t>
            </a:r>
            <a:r>
              <a:rPr lang="tr-TR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3600" dirty="0" err="1" smtClean="0">
                <a:solidFill>
                  <a:schemeClr val="accent6">
                    <a:lumMod val="50000"/>
                  </a:schemeClr>
                </a:solidFill>
              </a:rPr>
              <a:t>may</a:t>
            </a:r>
            <a:r>
              <a:rPr lang="tr-TR" sz="3600" dirty="0" smtClean="0">
                <a:solidFill>
                  <a:schemeClr val="accent6">
                    <a:lumMod val="50000"/>
                  </a:schemeClr>
                </a:solidFill>
              </a:rPr>
              <a:t> be underground </a:t>
            </a:r>
            <a:r>
              <a:rPr lang="tr-TR" sz="3600" dirty="0" err="1" smtClean="0">
                <a:solidFill>
                  <a:schemeClr val="accent6">
                    <a:lumMod val="50000"/>
                  </a:schemeClr>
                </a:solidFill>
              </a:rPr>
              <a:t>or</a:t>
            </a:r>
            <a:r>
              <a:rPr lang="tr-TR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sz="3600" dirty="0" err="1" smtClean="0">
                <a:solidFill>
                  <a:schemeClr val="accent6">
                    <a:lumMod val="50000"/>
                  </a:schemeClr>
                </a:solidFill>
              </a:rPr>
              <a:t>aerial</a:t>
            </a:r>
            <a:endParaRPr lang="tr-TR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Underground </a:t>
            </a:r>
            <a:r>
              <a:rPr lang="tr-TR" dirty="0" err="1" smtClean="0"/>
              <a:t>Root</a:t>
            </a:r>
            <a:r>
              <a:rPr lang="tr-TR" dirty="0" smtClean="0"/>
              <a:t> </a:t>
            </a:r>
            <a:r>
              <a:rPr lang="tr-TR" dirty="0" err="1" smtClean="0"/>
              <a:t>Modifications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err="1" smtClean="0"/>
              <a:t>Taproot</a:t>
            </a:r>
            <a:r>
              <a:rPr lang="tr-TR" sz="4000" dirty="0" smtClean="0"/>
              <a:t> </a:t>
            </a:r>
            <a:r>
              <a:rPr lang="tr-TR" sz="4000" dirty="0" err="1" smtClean="0"/>
              <a:t>and</a:t>
            </a:r>
            <a:r>
              <a:rPr lang="tr-TR" sz="4000" dirty="0" smtClean="0"/>
              <a:t> </a:t>
            </a:r>
            <a:r>
              <a:rPr lang="tr-TR" sz="4000" dirty="0" err="1" smtClean="0"/>
              <a:t>adventitious</a:t>
            </a:r>
            <a:r>
              <a:rPr lang="tr-TR" sz="4000" dirty="0" smtClean="0"/>
              <a:t> </a:t>
            </a:r>
            <a:r>
              <a:rPr lang="tr-TR" sz="4000" dirty="0" err="1" smtClean="0"/>
              <a:t>roots</a:t>
            </a:r>
            <a:r>
              <a:rPr lang="tr-TR" sz="4000" dirty="0" smtClean="0"/>
              <a:t> </a:t>
            </a:r>
            <a:r>
              <a:rPr lang="tr-TR" sz="4000" dirty="0" err="1" smtClean="0"/>
              <a:t>may</a:t>
            </a:r>
            <a:r>
              <a:rPr lang="tr-TR" sz="4000" dirty="0" smtClean="0"/>
              <a:t> </a:t>
            </a:r>
            <a:r>
              <a:rPr lang="tr-TR" sz="4000" dirty="0" err="1" smtClean="0"/>
              <a:t>undergo</a:t>
            </a:r>
            <a:r>
              <a:rPr lang="tr-TR" sz="4000" dirty="0" smtClean="0"/>
              <a:t> </a:t>
            </a:r>
            <a:r>
              <a:rPr lang="tr-TR" sz="4000" dirty="0" err="1" smtClean="0"/>
              <a:t>certain</a:t>
            </a:r>
            <a:r>
              <a:rPr lang="tr-TR" sz="4000" dirty="0" smtClean="0"/>
              <a:t> </a:t>
            </a:r>
            <a:r>
              <a:rPr lang="tr-TR" sz="4000" dirty="0" err="1" smtClean="0"/>
              <a:t>modifications</a:t>
            </a:r>
            <a:r>
              <a:rPr lang="tr-TR" sz="4000" dirty="0" smtClean="0"/>
              <a:t> </a:t>
            </a:r>
            <a:r>
              <a:rPr lang="tr-TR" sz="4000" dirty="0" err="1" smtClean="0"/>
              <a:t>to</a:t>
            </a:r>
            <a:r>
              <a:rPr lang="tr-TR" sz="4000" dirty="0" smtClean="0"/>
              <a:t> </a:t>
            </a:r>
            <a:r>
              <a:rPr lang="tr-TR" sz="4000" dirty="0" err="1" smtClean="0"/>
              <a:t>perform</a:t>
            </a:r>
            <a:r>
              <a:rPr lang="tr-TR" sz="4000" dirty="0" smtClean="0"/>
              <a:t> </a:t>
            </a:r>
            <a:r>
              <a:rPr lang="tr-TR" sz="4000" dirty="0" err="1" smtClean="0"/>
              <a:t>the</a:t>
            </a:r>
            <a:r>
              <a:rPr lang="tr-TR" sz="4000" dirty="0" smtClean="0"/>
              <a:t> </a:t>
            </a:r>
            <a:r>
              <a:rPr lang="tr-TR" sz="4000" dirty="0" err="1" smtClean="0"/>
              <a:t>function</a:t>
            </a:r>
            <a:r>
              <a:rPr lang="tr-TR" sz="4000" dirty="0" smtClean="0"/>
              <a:t> of </a:t>
            </a:r>
            <a:r>
              <a:rPr lang="tr-TR" sz="4000" dirty="0" err="1" smtClean="0"/>
              <a:t>storage</a:t>
            </a:r>
            <a:r>
              <a:rPr lang="tr-TR" sz="4000" dirty="0" smtClean="0"/>
              <a:t> </a:t>
            </a:r>
            <a:r>
              <a:rPr lang="tr-TR" sz="4000" dirty="0" err="1" smtClean="0"/>
              <a:t>and</a:t>
            </a:r>
            <a:r>
              <a:rPr lang="tr-TR" sz="4000" dirty="0" smtClean="0"/>
              <a:t> </a:t>
            </a:r>
            <a:r>
              <a:rPr lang="tr-TR" sz="4000" dirty="0" err="1" smtClean="0"/>
              <a:t>vegetative</a:t>
            </a:r>
            <a:r>
              <a:rPr lang="tr-TR" sz="4000" dirty="0" smtClean="0"/>
              <a:t> </a:t>
            </a:r>
            <a:r>
              <a:rPr lang="tr-TR" sz="4000" dirty="0" err="1" smtClean="0"/>
              <a:t>propagation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6459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       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Tap </a:t>
            </a:r>
            <a:r>
              <a:rPr lang="tr-TR" dirty="0" err="1" smtClean="0">
                <a:solidFill>
                  <a:schemeClr val="accent6">
                    <a:lumMod val="50000"/>
                  </a:schemeClr>
                </a:solidFill>
              </a:rPr>
              <a:t>Root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50000"/>
                  </a:schemeClr>
                </a:solidFill>
              </a:rPr>
              <a:t>Modifications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tr-TR" dirty="0"/>
              <a:t> </a:t>
            </a:r>
            <a:r>
              <a:rPr lang="tr-TR" dirty="0" smtClean="0"/>
              <a:t>            (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storage</a:t>
            </a:r>
            <a:r>
              <a:rPr lang="tr-TR" dirty="0" smtClean="0"/>
              <a:t> of </a:t>
            </a:r>
            <a:r>
              <a:rPr lang="tr-TR" dirty="0" err="1" smtClean="0"/>
              <a:t>food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7425" y="1690688"/>
            <a:ext cx="12024575" cy="4351338"/>
          </a:xfrm>
        </p:spPr>
        <p:txBody>
          <a:bodyPr>
            <a:normAutofit/>
          </a:bodyPr>
          <a:lstStyle/>
          <a:p>
            <a:r>
              <a:rPr lang="tr-TR" sz="3200" dirty="0" err="1" smtClean="0"/>
              <a:t>In</a:t>
            </a:r>
            <a:r>
              <a:rPr lang="tr-TR" sz="3200" dirty="0" smtClean="0"/>
              <a:t> </a:t>
            </a:r>
            <a:r>
              <a:rPr lang="tr-TR" sz="3200" dirty="0" err="1" smtClean="0"/>
              <a:t>some</a:t>
            </a:r>
            <a:r>
              <a:rPr lang="tr-TR" sz="3200" dirty="0" smtClean="0"/>
              <a:t> </a:t>
            </a:r>
            <a:r>
              <a:rPr lang="tr-TR" sz="3200" dirty="0" err="1" smtClean="0"/>
              <a:t>plants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tap </a:t>
            </a:r>
            <a:r>
              <a:rPr lang="tr-TR" sz="3200" dirty="0" err="1" smtClean="0"/>
              <a:t>roots</a:t>
            </a:r>
            <a:r>
              <a:rPr lang="tr-TR" sz="3200" dirty="0" smtClean="0"/>
              <a:t> </a:t>
            </a:r>
            <a:r>
              <a:rPr lang="tr-TR" sz="3200" dirty="0" err="1" smtClean="0"/>
              <a:t>store</a:t>
            </a:r>
            <a:r>
              <a:rPr lang="tr-TR" sz="3200" dirty="0" smtClean="0"/>
              <a:t> </a:t>
            </a:r>
            <a:r>
              <a:rPr lang="tr-TR" sz="3200" dirty="0" err="1" smtClean="0"/>
              <a:t>reserve</a:t>
            </a:r>
            <a:r>
              <a:rPr lang="tr-TR" sz="3200" dirty="0" smtClean="0"/>
              <a:t> </a:t>
            </a:r>
            <a:r>
              <a:rPr lang="tr-TR" sz="3200" dirty="0" err="1" smtClean="0"/>
              <a:t>food</a:t>
            </a:r>
            <a:r>
              <a:rPr lang="tr-TR" sz="3200" dirty="0" smtClean="0"/>
              <a:t> </a:t>
            </a:r>
            <a:r>
              <a:rPr lang="tr-TR" sz="3200" dirty="0" err="1" smtClean="0"/>
              <a:t>for</a:t>
            </a:r>
            <a:r>
              <a:rPr lang="tr-TR" sz="3200" dirty="0" smtClean="0"/>
              <a:t> </a:t>
            </a:r>
            <a:r>
              <a:rPr lang="tr-TR" sz="3200" dirty="0" err="1" smtClean="0"/>
              <a:t>which</a:t>
            </a:r>
            <a:r>
              <a:rPr lang="tr-TR" sz="3200" dirty="0" smtClean="0"/>
              <a:t> </a:t>
            </a:r>
            <a:r>
              <a:rPr lang="tr-TR" sz="3200" dirty="0" err="1" smtClean="0"/>
              <a:t>they</a:t>
            </a:r>
            <a:r>
              <a:rPr lang="tr-TR" sz="3200" dirty="0" smtClean="0"/>
              <a:t> </a:t>
            </a:r>
            <a:r>
              <a:rPr lang="tr-TR" sz="3200" dirty="0" err="1" smtClean="0"/>
              <a:t>become</a:t>
            </a:r>
            <a:r>
              <a:rPr lang="tr-TR" sz="3200" dirty="0" smtClean="0"/>
              <a:t> </a:t>
            </a:r>
            <a:r>
              <a:rPr lang="tr-TR" sz="3200" dirty="0" err="1" smtClean="0"/>
              <a:t>swollen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assume</a:t>
            </a:r>
            <a:r>
              <a:rPr lang="tr-TR" sz="3200" dirty="0" smtClean="0"/>
              <a:t> </a:t>
            </a:r>
            <a:r>
              <a:rPr lang="tr-TR" sz="3200" dirty="0" err="1" smtClean="0"/>
              <a:t>different</a:t>
            </a:r>
            <a:r>
              <a:rPr lang="tr-TR" sz="3200" dirty="0" smtClean="0"/>
              <a:t> </a:t>
            </a:r>
            <a:r>
              <a:rPr lang="tr-TR" sz="3200" dirty="0" err="1" smtClean="0"/>
              <a:t>shapes</a:t>
            </a:r>
            <a:r>
              <a:rPr lang="tr-TR" sz="3200" dirty="0" smtClean="0"/>
              <a:t>. </a:t>
            </a:r>
            <a:r>
              <a:rPr lang="tr-TR" sz="3200" dirty="0" err="1" smtClean="0"/>
              <a:t>There</a:t>
            </a:r>
            <a:r>
              <a:rPr lang="tr-TR" sz="3200" dirty="0" smtClean="0"/>
              <a:t> </a:t>
            </a:r>
            <a:r>
              <a:rPr lang="tr-TR" sz="3200" dirty="0" err="1" smtClean="0"/>
              <a:t>are</a:t>
            </a:r>
            <a:r>
              <a:rPr lang="tr-TR" sz="3200" dirty="0" smtClean="0"/>
              <a:t> </a:t>
            </a:r>
            <a:r>
              <a:rPr lang="tr-TR" sz="3200" dirty="0" err="1" smtClean="0"/>
              <a:t>three</a:t>
            </a:r>
            <a:r>
              <a:rPr lang="tr-TR" sz="3200" dirty="0" smtClean="0"/>
              <a:t> </a:t>
            </a:r>
            <a:r>
              <a:rPr lang="tr-TR" sz="3200" dirty="0" err="1" smtClean="0"/>
              <a:t>types</a:t>
            </a:r>
            <a:r>
              <a:rPr lang="tr-TR" sz="3200" dirty="0" smtClean="0"/>
              <a:t>:</a:t>
            </a:r>
          </a:p>
          <a:p>
            <a:r>
              <a:rPr lang="tr-TR" sz="2400" dirty="0" err="1" smtClean="0"/>
              <a:t>Fusiform</a:t>
            </a:r>
            <a:endParaRPr lang="tr-TR" sz="2400" dirty="0" smtClean="0"/>
          </a:p>
          <a:p>
            <a:r>
              <a:rPr lang="tr-TR" sz="2400" dirty="0" err="1" smtClean="0"/>
              <a:t>Napiform</a:t>
            </a:r>
            <a:endParaRPr lang="tr-TR" sz="2400" dirty="0" smtClean="0"/>
          </a:p>
          <a:p>
            <a:r>
              <a:rPr lang="tr-TR" sz="2400" dirty="0" err="1" smtClean="0"/>
              <a:t>Conical</a:t>
            </a:r>
            <a:endParaRPr lang="tr-TR" sz="2400" dirty="0" smtClean="0"/>
          </a:p>
          <a:p>
            <a:r>
              <a:rPr lang="tr-TR" sz="2400" dirty="0" err="1" smtClean="0"/>
              <a:t>Tuberous</a:t>
            </a:r>
            <a:r>
              <a:rPr lang="tr-TR" sz="2400" dirty="0" smtClean="0"/>
              <a:t> </a:t>
            </a:r>
            <a:r>
              <a:rPr lang="tr-TR" sz="2400" dirty="0" err="1" smtClean="0"/>
              <a:t>or</a:t>
            </a:r>
            <a:r>
              <a:rPr lang="tr-TR" sz="2400" dirty="0" smtClean="0"/>
              <a:t> </a:t>
            </a:r>
            <a:r>
              <a:rPr lang="tr-TR" sz="2400" dirty="0" err="1" smtClean="0"/>
              <a:t>Tubecular</a:t>
            </a:r>
            <a:endParaRPr lang="tr-TR" sz="2400" dirty="0" smtClean="0"/>
          </a:p>
          <a:p>
            <a:r>
              <a:rPr lang="tr-TR" sz="2400" dirty="0" err="1" smtClean="0"/>
              <a:t>Pneumatophores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33725" y="2820473"/>
            <a:ext cx="2441878" cy="290418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12" y="2818913"/>
            <a:ext cx="2900865" cy="2900865"/>
          </a:xfrm>
          <a:prstGeom prst="rect">
            <a:avLst/>
          </a:prstGeom>
        </p:spPr>
      </p:pic>
      <p:pic>
        <p:nvPicPr>
          <p:cNvPr id="6" name="İçerik Yer Tutucus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907" y="3244557"/>
            <a:ext cx="3074363" cy="20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47581" y="139454"/>
            <a:ext cx="9029700" cy="1325563"/>
          </a:xfrm>
        </p:spPr>
        <p:txBody>
          <a:bodyPr/>
          <a:lstStyle/>
          <a:p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Adventitious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Root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Modifications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0608" y="1233197"/>
            <a:ext cx="11831392" cy="4351338"/>
          </a:xfrm>
        </p:spPr>
        <p:txBody>
          <a:bodyPr/>
          <a:lstStyle/>
          <a:p>
            <a:r>
              <a:rPr lang="tr-TR" sz="3600" dirty="0" err="1" smtClean="0">
                <a:solidFill>
                  <a:schemeClr val="accent6">
                    <a:lumMod val="75000"/>
                  </a:schemeClr>
                </a:solidFill>
              </a:rPr>
              <a:t>Tuberous</a:t>
            </a:r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600" dirty="0" err="1" smtClean="0">
                <a:solidFill>
                  <a:schemeClr val="accent6">
                    <a:lumMod val="75000"/>
                  </a:schemeClr>
                </a:solidFill>
              </a:rPr>
              <a:t>or</a:t>
            </a:r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600" dirty="0" err="1" smtClean="0">
                <a:solidFill>
                  <a:schemeClr val="accent6">
                    <a:lumMod val="75000"/>
                  </a:schemeClr>
                </a:solidFill>
              </a:rPr>
              <a:t>tubercular</a:t>
            </a:r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600" dirty="0" err="1" smtClean="0">
                <a:solidFill>
                  <a:schemeClr val="accent6">
                    <a:lumMod val="75000"/>
                  </a:schemeClr>
                </a:solidFill>
              </a:rPr>
              <a:t>root</a:t>
            </a:r>
            <a:r>
              <a:rPr lang="tr-TR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600" dirty="0" smtClean="0"/>
              <a:t>: , </a:t>
            </a:r>
            <a:r>
              <a:rPr lang="tr-TR" sz="3600" dirty="0" err="1" smtClean="0"/>
              <a:t>e.g</a:t>
            </a:r>
            <a:r>
              <a:rPr lang="tr-TR" sz="3600" dirty="0" smtClean="0"/>
              <a:t>., </a:t>
            </a:r>
            <a:r>
              <a:rPr lang="tr-TR" sz="3600" dirty="0" err="1" smtClean="0"/>
              <a:t>Ipomoea</a:t>
            </a:r>
            <a:r>
              <a:rPr lang="tr-TR" sz="3600" dirty="0" smtClean="0"/>
              <a:t> </a:t>
            </a:r>
            <a:r>
              <a:rPr lang="tr-TR" sz="3600" dirty="0" err="1" smtClean="0"/>
              <a:t>batotas</a:t>
            </a:r>
            <a:r>
              <a:rPr lang="tr-TR" sz="3600" dirty="0" smtClean="0"/>
              <a:t> ( </a:t>
            </a:r>
            <a:r>
              <a:rPr lang="tr-TR" sz="3600" dirty="0" err="1" smtClean="0"/>
              <a:t>Sweet</a:t>
            </a:r>
            <a:r>
              <a:rPr lang="tr-TR" sz="3600" dirty="0" smtClean="0"/>
              <a:t> </a:t>
            </a:r>
            <a:r>
              <a:rPr lang="tr-TR" sz="3600" dirty="0" err="1" smtClean="0"/>
              <a:t>potato</a:t>
            </a:r>
            <a:r>
              <a:rPr lang="tr-TR" sz="3600" dirty="0" smtClean="0"/>
              <a:t> )</a:t>
            </a:r>
          </a:p>
          <a:p>
            <a:r>
              <a:rPr lang="tr-TR" sz="3600" dirty="0" smtClean="0"/>
              <a:t>Here,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modified</a:t>
            </a:r>
            <a:r>
              <a:rPr lang="tr-TR" sz="3600" dirty="0" smtClean="0"/>
              <a:t> </a:t>
            </a:r>
            <a:r>
              <a:rPr lang="tr-TR" sz="3600" dirty="0" err="1" smtClean="0"/>
              <a:t>adventitious</a:t>
            </a:r>
            <a:r>
              <a:rPr lang="tr-TR" sz="3600" dirty="0" smtClean="0"/>
              <a:t> </a:t>
            </a:r>
            <a:r>
              <a:rPr lang="tr-TR" sz="3600" dirty="0" err="1" smtClean="0"/>
              <a:t>root</a:t>
            </a:r>
            <a:r>
              <a:rPr lang="tr-TR" sz="3600" dirty="0" smtClean="0"/>
              <a:t> is </a:t>
            </a:r>
            <a:r>
              <a:rPr lang="tr-TR" sz="3600" dirty="0" err="1" smtClean="0"/>
              <a:t>swollen</a:t>
            </a:r>
            <a:r>
              <a:rPr lang="tr-TR" sz="3600" dirty="0" smtClean="0"/>
              <a:t> </a:t>
            </a:r>
            <a:r>
              <a:rPr lang="tr-TR" sz="3600" dirty="0" err="1" smtClean="0"/>
              <a:t>without</a:t>
            </a:r>
            <a:r>
              <a:rPr lang="tr-TR" sz="3600" dirty="0" smtClean="0"/>
              <a:t> </a:t>
            </a:r>
            <a:r>
              <a:rPr lang="tr-TR" sz="3600" dirty="0" err="1" smtClean="0"/>
              <a:t>any</a:t>
            </a:r>
            <a:r>
              <a:rPr lang="tr-TR" sz="3600" dirty="0" smtClean="0"/>
              <a:t> </a:t>
            </a:r>
            <a:r>
              <a:rPr lang="tr-TR" sz="3600" dirty="0" err="1" smtClean="0"/>
              <a:t>definite</a:t>
            </a:r>
            <a:r>
              <a:rPr lang="tr-TR" sz="3600" dirty="0" smtClean="0"/>
              <a:t> </a:t>
            </a:r>
            <a:r>
              <a:rPr lang="tr-TR" sz="3600" dirty="0" err="1" smtClean="0"/>
              <a:t>shape</a:t>
            </a:r>
            <a:r>
              <a:rPr lang="tr-TR" sz="3600" dirty="0" smtClean="0"/>
              <a:t>. </a:t>
            </a:r>
            <a:r>
              <a:rPr lang="tr-TR" sz="3600" dirty="0" err="1" smtClean="0"/>
              <a:t>It</a:t>
            </a:r>
            <a:r>
              <a:rPr lang="tr-TR" sz="3600" dirty="0" smtClean="0"/>
              <a:t> is </a:t>
            </a:r>
            <a:r>
              <a:rPr lang="tr-TR" sz="3600" dirty="0" err="1" smtClean="0"/>
              <a:t>always</a:t>
            </a:r>
            <a:r>
              <a:rPr lang="tr-TR" sz="3600" dirty="0" smtClean="0"/>
              <a:t> </a:t>
            </a:r>
            <a:r>
              <a:rPr lang="tr-TR" sz="3600" dirty="0" err="1" smtClean="0"/>
              <a:t>produced</a:t>
            </a:r>
            <a:r>
              <a:rPr lang="tr-TR" sz="3600" dirty="0" smtClean="0"/>
              <a:t> </a:t>
            </a:r>
            <a:r>
              <a:rPr lang="tr-TR" sz="3600" dirty="0" err="1" smtClean="0"/>
              <a:t>singly</a:t>
            </a:r>
            <a:r>
              <a:rPr lang="tr-TR" sz="3600" dirty="0" smtClean="0"/>
              <a:t> </a:t>
            </a:r>
            <a:r>
              <a:rPr lang="tr-TR" sz="3600" dirty="0" err="1" smtClean="0"/>
              <a:t>and</a:t>
            </a:r>
            <a:r>
              <a:rPr lang="tr-TR" sz="3600" dirty="0" smtClean="0"/>
              <a:t> not in </a:t>
            </a:r>
            <a:r>
              <a:rPr lang="tr-TR" sz="3600" dirty="0" err="1" smtClean="0"/>
              <a:t>clusters</a:t>
            </a:r>
            <a:r>
              <a:rPr lang="tr-TR" sz="3600" dirty="0" smtClean="0"/>
              <a:t>.</a:t>
            </a:r>
            <a:endParaRPr lang="tr-TR" sz="3600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22" y="3560104"/>
            <a:ext cx="4704613" cy="31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8157" y="666526"/>
            <a:ext cx="9791700" cy="4351338"/>
          </a:xfrm>
        </p:spPr>
        <p:txBody>
          <a:bodyPr>
            <a:normAutofit/>
          </a:bodyPr>
          <a:lstStyle/>
          <a:p>
            <a:r>
              <a:rPr lang="tr-TR" sz="3600" dirty="0" err="1" smtClean="0">
                <a:solidFill>
                  <a:schemeClr val="accent6">
                    <a:lumMod val="75000"/>
                  </a:schemeClr>
                </a:solidFill>
              </a:rPr>
              <a:t>Fasciculated</a:t>
            </a:r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600" dirty="0" err="1" smtClean="0">
                <a:solidFill>
                  <a:schemeClr val="accent6">
                    <a:lumMod val="75000"/>
                  </a:schemeClr>
                </a:solidFill>
              </a:rPr>
              <a:t>roots</a:t>
            </a:r>
            <a:r>
              <a:rPr lang="tr-TR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sz="3600" dirty="0" err="1" smtClean="0"/>
              <a:t>e.g</a:t>
            </a:r>
            <a:r>
              <a:rPr lang="tr-TR" sz="3600" dirty="0" smtClean="0"/>
              <a:t>., </a:t>
            </a:r>
            <a:r>
              <a:rPr lang="tr-TR" sz="3600" dirty="0" err="1" smtClean="0"/>
              <a:t>Asparagus</a:t>
            </a:r>
            <a:r>
              <a:rPr lang="tr-TR" sz="3600" dirty="0" smtClean="0"/>
              <a:t>, </a:t>
            </a:r>
            <a:r>
              <a:rPr lang="tr-TR" sz="3600" dirty="0" err="1" smtClean="0"/>
              <a:t>Dahlia</a:t>
            </a:r>
            <a:r>
              <a:rPr lang="tr-TR" sz="3600" dirty="0" smtClean="0"/>
              <a:t> </a:t>
            </a:r>
          </a:p>
          <a:p>
            <a:r>
              <a:rPr lang="tr-TR" sz="3600" dirty="0" err="1" smtClean="0"/>
              <a:t>In</a:t>
            </a:r>
            <a:r>
              <a:rPr lang="tr-TR" sz="3600" dirty="0"/>
              <a:t> </a:t>
            </a:r>
            <a:r>
              <a:rPr lang="tr-TR" sz="3600" dirty="0" err="1" smtClean="0"/>
              <a:t>Dahlia</a:t>
            </a:r>
            <a:r>
              <a:rPr lang="tr-TR" sz="3600" dirty="0" smtClean="0"/>
              <a:t> </a:t>
            </a:r>
            <a:r>
              <a:rPr lang="tr-TR" sz="3600" dirty="0" err="1" smtClean="0"/>
              <a:t>and</a:t>
            </a:r>
            <a:r>
              <a:rPr lang="tr-TR" sz="3600" dirty="0" smtClean="0"/>
              <a:t> </a:t>
            </a:r>
            <a:r>
              <a:rPr lang="tr-TR" sz="3600" dirty="0" err="1" smtClean="0"/>
              <a:t>Asparagus</a:t>
            </a:r>
            <a:r>
              <a:rPr lang="tr-TR" sz="3600" dirty="0" smtClean="0"/>
              <a:t> a </a:t>
            </a:r>
            <a:r>
              <a:rPr lang="tr-TR" sz="3600" dirty="0" err="1" smtClean="0"/>
              <a:t>number</a:t>
            </a:r>
            <a:r>
              <a:rPr lang="tr-TR" sz="3600" dirty="0" smtClean="0"/>
              <a:t> of </a:t>
            </a:r>
            <a:r>
              <a:rPr lang="tr-TR" sz="3600" dirty="0" err="1" smtClean="0"/>
              <a:t>adventitious</a:t>
            </a:r>
            <a:r>
              <a:rPr lang="tr-TR" sz="3600" dirty="0" smtClean="0"/>
              <a:t> </a:t>
            </a:r>
            <a:r>
              <a:rPr lang="tr-TR" sz="3600" dirty="0" err="1" smtClean="0"/>
              <a:t>roots</a:t>
            </a:r>
            <a:r>
              <a:rPr lang="tr-TR" sz="3600" dirty="0" smtClean="0"/>
              <a:t> </a:t>
            </a:r>
            <a:r>
              <a:rPr lang="tr-TR" sz="3600" dirty="0" err="1" smtClean="0"/>
              <a:t>arise</a:t>
            </a:r>
            <a:r>
              <a:rPr lang="tr-TR" sz="3600" dirty="0" smtClean="0"/>
              <a:t> as a </a:t>
            </a:r>
            <a:r>
              <a:rPr lang="tr-TR" sz="3600" dirty="0" err="1" smtClean="0"/>
              <a:t>cluster</a:t>
            </a:r>
            <a:r>
              <a:rPr lang="tr-TR" sz="3600" dirty="0" smtClean="0"/>
              <a:t>, </a:t>
            </a:r>
            <a:r>
              <a:rPr lang="tr-TR" sz="3600" dirty="0" err="1" smtClean="0"/>
              <a:t>from</a:t>
            </a:r>
            <a:r>
              <a:rPr lang="tr-TR" sz="3600" dirty="0" smtClean="0"/>
              <a:t> </a:t>
            </a:r>
            <a:r>
              <a:rPr lang="tr-TR" sz="3600" dirty="0" err="1" smtClean="0"/>
              <a:t>almost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same</a:t>
            </a:r>
            <a:r>
              <a:rPr lang="tr-TR" sz="3600" dirty="0" smtClean="0"/>
              <a:t> </a:t>
            </a:r>
            <a:r>
              <a:rPr lang="tr-TR" sz="3600" dirty="0" err="1" smtClean="0"/>
              <a:t>level</a:t>
            </a:r>
            <a:r>
              <a:rPr lang="tr-TR" sz="3600" dirty="0" smtClean="0"/>
              <a:t> at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base</a:t>
            </a:r>
            <a:r>
              <a:rPr lang="tr-TR" sz="3600" dirty="0" smtClean="0"/>
              <a:t> of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stem</a:t>
            </a:r>
            <a:r>
              <a:rPr lang="tr-TR" sz="3600" dirty="0" smtClean="0"/>
              <a:t>.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9"/>
          <a:stretch/>
        </p:blipFill>
        <p:spPr>
          <a:xfrm>
            <a:off x="5988016" y="2842195"/>
            <a:ext cx="5392615" cy="35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Adventitious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Root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Modifications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>
            <a:noAutofit/>
          </a:bodyPr>
          <a:lstStyle/>
          <a:p>
            <a:r>
              <a:rPr lang="tr-TR" sz="3600" dirty="0" err="1" smtClean="0"/>
              <a:t>Nodulose</a:t>
            </a:r>
            <a:r>
              <a:rPr lang="tr-TR" sz="3600" dirty="0" smtClean="0"/>
              <a:t> </a:t>
            </a:r>
            <a:r>
              <a:rPr lang="tr-TR" sz="3600" dirty="0" err="1" smtClean="0"/>
              <a:t>roots</a:t>
            </a:r>
            <a:r>
              <a:rPr lang="tr-TR" sz="3600" dirty="0" smtClean="0"/>
              <a:t> </a:t>
            </a:r>
            <a:r>
              <a:rPr lang="tr-TR" sz="3600" dirty="0" err="1" smtClean="0"/>
              <a:t>e.g</a:t>
            </a:r>
            <a:r>
              <a:rPr lang="tr-TR" sz="3600" dirty="0" smtClean="0"/>
              <a:t>., </a:t>
            </a:r>
            <a:r>
              <a:rPr lang="tr-TR" sz="3600" dirty="0" err="1" smtClean="0"/>
              <a:t>Curcuma</a:t>
            </a:r>
            <a:r>
              <a:rPr lang="tr-TR" sz="3600" dirty="0" smtClean="0"/>
              <a:t> amada, ( mango </a:t>
            </a:r>
            <a:r>
              <a:rPr lang="tr-TR" sz="3600" dirty="0" err="1" smtClean="0"/>
              <a:t>ginger</a:t>
            </a:r>
            <a:r>
              <a:rPr lang="tr-TR" sz="3600" dirty="0" smtClean="0"/>
              <a:t> ) Here,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root</a:t>
            </a:r>
            <a:r>
              <a:rPr lang="tr-TR" sz="3600" dirty="0" smtClean="0"/>
              <a:t> </a:t>
            </a:r>
            <a:r>
              <a:rPr lang="tr-TR" sz="3600" dirty="0" err="1" smtClean="0"/>
              <a:t>becomes</a:t>
            </a:r>
            <a:r>
              <a:rPr lang="tr-TR" sz="3600" dirty="0" smtClean="0"/>
              <a:t> </a:t>
            </a:r>
            <a:r>
              <a:rPr lang="tr-TR" sz="3600" dirty="0" err="1" smtClean="0"/>
              <a:t>swollen</a:t>
            </a:r>
            <a:r>
              <a:rPr lang="tr-TR" sz="3600" dirty="0" smtClean="0"/>
              <a:t> at </a:t>
            </a:r>
            <a:r>
              <a:rPr lang="tr-TR" sz="3600" dirty="0" err="1" smtClean="0"/>
              <a:t>its</a:t>
            </a:r>
            <a:r>
              <a:rPr lang="tr-TR" sz="3600" dirty="0" smtClean="0"/>
              <a:t> tip.</a:t>
            </a:r>
          </a:p>
          <a:p>
            <a:r>
              <a:rPr lang="tr-TR" sz="3600" dirty="0" err="1" smtClean="0"/>
              <a:t>Moniliform</a:t>
            </a:r>
            <a:r>
              <a:rPr lang="tr-TR" sz="3600" dirty="0" smtClean="0"/>
              <a:t> </a:t>
            </a:r>
            <a:r>
              <a:rPr lang="tr-TR" sz="3600" dirty="0" err="1" smtClean="0"/>
              <a:t>Roots</a:t>
            </a:r>
            <a:r>
              <a:rPr lang="tr-TR" sz="3600" dirty="0" smtClean="0"/>
              <a:t>: </a:t>
            </a:r>
            <a:r>
              <a:rPr lang="tr-TR" sz="3600" dirty="0" err="1" smtClean="0"/>
              <a:t>e.g</a:t>
            </a:r>
            <a:r>
              <a:rPr lang="tr-TR" sz="3600" dirty="0" smtClean="0"/>
              <a:t>., </a:t>
            </a:r>
            <a:r>
              <a:rPr lang="tr-TR" sz="3600" dirty="0" err="1" smtClean="0"/>
              <a:t>Momordica</a:t>
            </a:r>
            <a:r>
              <a:rPr lang="tr-TR" sz="3600" dirty="0" smtClean="0"/>
              <a:t>. Here,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roots</a:t>
            </a:r>
            <a:r>
              <a:rPr lang="tr-TR" sz="3600" dirty="0" smtClean="0"/>
              <a:t> </a:t>
            </a:r>
            <a:r>
              <a:rPr lang="tr-TR" sz="3600" dirty="0" err="1" smtClean="0"/>
              <a:t>shos</a:t>
            </a:r>
            <a:r>
              <a:rPr lang="tr-TR" sz="3600" dirty="0" smtClean="0"/>
              <a:t> </a:t>
            </a:r>
            <a:r>
              <a:rPr lang="tr-TR" sz="3600" dirty="0" err="1" smtClean="0"/>
              <a:t>beadlike</a:t>
            </a:r>
            <a:r>
              <a:rPr lang="tr-TR" sz="3600" dirty="0" smtClean="0"/>
              <a:t> </a:t>
            </a:r>
            <a:r>
              <a:rPr lang="tr-TR" sz="3600" dirty="0" err="1" smtClean="0"/>
              <a:t>swellings</a:t>
            </a:r>
            <a:r>
              <a:rPr lang="tr-TR" sz="3600" dirty="0" smtClean="0"/>
              <a:t> at </a:t>
            </a:r>
            <a:r>
              <a:rPr lang="tr-TR" sz="3600" dirty="0" err="1" smtClean="0"/>
              <a:t>frequent</a:t>
            </a:r>
            <a:r>
              <a:rPr lang="tr-TR" sz="3600" dirty="0" smtClean="0"/>
              <a:t> </a:t>
            </a:r>
            <a:r>
              <a:rPr lang="tr-TR" sz="3600" dirty="0" err="1" smtClean="0"/>
              <a:t>intervals</a:t>
            </a:r>
            <a:r>
              <a:rPr lang="tr-TR" sz="3600" dirty="0" smtClean="0"/>
              <a:t>.</a:t>
            </a:r>
          </a:p>
          <a:p>
            <a:r>
              <a:rPr lang="tr-TR" sz="3600" dirty="0" err="1" smtClean="0"/>
              <a:t>Annulated</a:t>
            </a:r>
            <a:r>
              <a:rPr lang="tr-TR" sz="3600" dirty="0" smtClean="0"/>
              <a:t> </a:t>
            </a:r>
            <a:r>
              <a:rPr lang="tr-TR" sz="3600" dirty="0" err="1" smtClean="0"/>
              <a:t>roots</a:t>
            </a:r>
            <a:r>
              <a:rPr lang="tr-TR" sz="3600" dirty="0" smtClean="0"/>
              <a:t> </a:t>
            </a:r>
            <a:r>
              <a:rPr lang="tr-TR" sz="3600" dirty="0" err="1" smtClean="0"/>
              <a:t>e.g</a:t>
            </a:r>
            <a:r>
              <a:rPr lang="tr-TR" sz="3600" dirty="0" smtClean="0"/>
              <a:t>., </a:t>
            </a:r>
            <a:r>
              <a:rPr lang="tr-TR" sz="3600" dirty="0" err="1" smtClean="0"/>
              <a:t>Ipecac</a:t>
            </a:r>
            <a:r>
              <a:rPr lang="tr-TR" sz="3600" dirty="0" smtClean="0"/>
              <a:t>. Here, </a:t>
            </a:r>
            <a:r>
              <a:rPr lang="tr-TR" sz="3600" dirty="0" err="1" smtClean="0"/>
              <a:t>the</a:t>
            </a:r>
            <a:r>
              <a:rPr lang="tr-TR" sz="3600" dirty="0" smtClean="0"/>
              <a:t> </a:t>
            </a:r>
            <a:r>
              <a:rPr lang="tr-TR" sz="3600" dirty="0" err="1" smtClean="0"/>
              <a:t>adventitious</a:t>
            </a:r>
            <a:r>
              <a:rPr lang="tr-TR" sz="3600" dirty="0" smtClean="0"/>
              <a:t> </a:t>
            </a:r>
            <a:r>
              <a:rPr lang="tr-TR" sz="3600" dirty="0" err="1" smtClean="0"/>
              <a:t>roots</a:t>
            </a:r>
            <a:r>
              <a:rPr lang="tr-TR" sz="3600" dirty="0" smtClean="0"/>
              <a:t> </a:t>
            </a:r>
            <a:r>
              <a:rPr lang="tr-TR" sz="3600" dirty="0" err="1" smtClean="0"/>
              <a:t>have</a:t>
            </a:r>
            <a:r>
              <a:rPr lang="tr-TR" sz="3600" dirty="0" smtClean="0"/>
              <a:t> </a:t>
            </a:r>
            <a:r>
              <a:rPr lang="tr-TR" sz="3600" dirty="0" err="1" smtClean="0"/>
              <a:t>series</a:t>
            </a:r>
            <a:r>
              <a:rPr lang="tr-TR" sz="3600" dirty="0" smtClean="0"/>
              <a:t> of ring-</a:t>
            </a:r>
            <a:r>
              <a:rPr lang="tr-TR" sz="3600" dirty="0" err="1" smtClean="0"/>
              <a:t>like</a:t>
            </a:r>
            <a:r>
              <a:rPr lang="tr-TR" sz="3600" dirty="0" smtClean="0"/>
              <a:t> </a:t>
            </a:r>
            <a:r>
              <a:rPr lang="tr-TR" sz="3600" dirty="0" err="1" smtClean="0"/>
              <a:t>swelling</a:t>
            </a:r>
            <a:r>
              <a:rPr lang="tr-TR" sz="3600" dirty="0" smtClean="0"/>
              <a:t> on </a:t>
            </a:r>
            <a:r>
              <a:rPr lang="tr-TR" sz="3600" dirty="0" err="1" smtClean="0"/>
              <a:t>their</a:t>
            </a:r>
            <a:r>
              <a:rPr lang="tr-TR" sz="3600" dirty="0" smtClean="0"/>
              <a:t> </a:t>
            </a:r>
            <a:r>
              <a:rPr lang="tr-TR" sz="3600" dirty="0" err="1" smtClean="0"/>
              <a:t>surface</a:t>
            </a:r>
            <a:r>
              <a:rPr lang="tr-TR" sz="3600" dirty="0" smtClean="0"/>
              <a:t>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3395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Annulated</a:t>
            </a:r>
            <a:r>
              <a:rPr lang="tr-TR" dirty="0" smtClean="0"/>
              <a:t> </a:t>
            </a:r>
            <a:r>
              <a:rPr lang="tr-TR" dirty="0" err="1" smtClean="0"/>
              <a:t>roots</a:t>
            </a:r>
            <a:r>
              <a:rPr lang="tr-TR" dirty="0"/>
              <a:t>:           </a:t>
            </a:r>
            <a:r>
              <a:rPr lang="tr-TR" dirty="0" err="1"/>
              <a:t>moniliform</a:t>
            </a:r>
            <a:r>
              <a:rPr lang="tr-TR" dirty="0"/>
              <a:t> </a:t>
            </a:r>
            <a:r>
              <a:rPr lang="tr-TR" dirty="0" err="1" smtClean="0"/>
              <a:t>root</a:t>
            </a:r>
            <a:r>
              <a:rPr lang="tr-TR" dirty="0" smtClean="0"/>
              <a:t>:  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25262"/>
            <a:ext cx="4476750" cy="35814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71700"/>
            <a:ext cx="5932953" cy="39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1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nodulose</a:t>
            </a:r>
            <a:r>
              <a:rPr lang="tr-TR" dirty="0"/>
              <a:t> </a:t>
            </a:r>
            <a:r>
              <a:rPr lang="tr-TR" dirty="0" err="1" smtClean="0"/>
              <a:t>root</a:t>
            </a:r>
            <a:r>
              <a:rPr lang="tr-TR" dirty="0" smtClean="0"/>
              <a:t>: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57" y="2171700"/>
            <a:ext cx="7172412" cy="4190198"/>
          </a:xfrm>
        </p:spPr>
      </p:pic>
    </p:spTree>
    <p:extLst>
      <p:ext uri="{BB962C8B-B14F-4D97-AF65-F5344CB8AC3E}">
        <p14:creationId xmlns:p14="http://schemas.microsoft.com/office/powerpoint/2010/main" val="23616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lutlar tasarım şablo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49_TF03460508" id="{7961A5F8-AD37-46E5-B777-83CDBC30EA30}" vid="{87683579-34D0-4B0D-9A12-F5DF22159786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http://purl.org/dc/terms/"/>
    <ds:schemaRef ds:uri="http://www.w3.org/XML/1998/namespace"/>
    <ds:schemaRef ds:uri="a4f35948-e619-41b3-aa29-22878b09cfd2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Bulutlar tasarım slaytları</Template>
  <TotalTime>205</TotalTime>
  <Words>711</Words>
  <Application>Microsoft Office PowerPoint</Application>
  <PresentationFormat>Geniş ekran</PresentationFormat>
  <Paragraphs>55</Paragraphs>
  <Slides>18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Bulutlar tasarım şablonu</vt:lpstr>
      <vt:lpstr>BIO 206  PLANT MORPHOLOGY</vt:lpstr>
      <vt:lpstr>Root Modifications</vt:lpstr>
      <vt:lpstr>     Underground Root Modifications </vt:lpstr>
      <vt:lpstr>         Tap Root Modifications              (for storage of food)</vt:lpstr>
      <vt:lpstr>Adventitious Root Modifications</vt:lpstr>
      <vt:lpstr>PowerPoint Sunusu</vt:lpstr>
      <vt:lpstr>Adventitious Root Modifications</vt:lpstr>
      <vt:lpstr>Annulated roots:           moniliform root:   </vt:lpstr>
      <vt:lpstr>nodulose root:</vt:lpstr>
      <vt:lpstr>         Aerial Root Modifications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206  PLANT MORPHOLOGY</dc:title>
  <dc:creator>aydan acar</dc:creator>
  <cp:lastModifiedBy>aydan acar</cp:lastModifiedBy>
  <cp:revision>15</cp:revision>
  <dcterms:created xsi:type="dcterms:W3CDTF">2020-01-28T17:23:05Z</dcterms:created>
  <dcterms:modified xsi:type="dcterms:W3CDTF">2020-01-28T21:05:25Z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