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av" ContentType="audio/x-wav"/>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22"/>
  </p:notes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16" autoAdjust="0"/>
    <p:restoredTop sz="94660"/>
  </p:normalViewPr>
  <p:slideViewPr>
    <p:cSldViewPr snapToGrid="0">
      <p:cViewPr varScale="1">
        <p:scale>
          <a:sx n="76" d="100"/>
          <a:sy n="76" d="100"/>
        </p:scale>
        <p:origin x="126" y="79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tableStyles" Target="tableStyles.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viewProps" Target="view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presProps" Target="presProp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92EBD6B-D64F-45D5-8045-4AE19BB1294B}" type="datetimeFigureOut">
              <a:rPr lang="tr-TR" smtClean="0"/>
              <a:t>28.12.2017</a:t>
            </a:fld>
            <a:endParaRPr lang="tr-TR"/>
          </a:p>
        </p:txBody>
      </p:sp>
      <p:sp>
        <p:nvSpPr>
          <p:cNvPr id="4" name="Slayt Görüntüsü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5D67EBD-C876-4B30-8246-983E3DA902E3}" type="slidenum">
              <a:rPr lang="tr-TR" smtClean="0"/>
              <a:t>‹#›</a:t>
            </a:fld>
            <a:endParaRPr lang="tr-TR"/>
          </a:p>
        </p:txBody>
      </p:sp>
    </p:spTree>
    <p:extLst>
      <p:ext uri="{BB962C8B-B14F-4D97-AF65-F5344CB8AC3E}">
        <p14:creationId xmlns:p14="http://schemas.microsoft.com/office/powerpoint/2010/main" val="255789681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7"/>
          <p:cNvSpPr>
            <a:spLocks noGrp="1" noChangeArrowheads="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lvl1pPr>
              <a:defRPr sz="2400">
                <a:solidFill>
                  <a:schemeClr val="tx1"/>
                </a:solidFill>
                <a:latin typeface="Times New Roman" panose="02020603050405020304" pitchFamily="18" charset="0"/>
                <a:cs typeface="Arial" panose="020B0604020202020204" pitchFamily="34" charset="0"/>
              </a:defRPr>
            </a:lvl1pPr>
            <a:lvl2pPr marL="742950" indent="-285750">
              <a:defRPr sz="2400">
                <a:solidFill>
                  <a:schemeClr val="tx1"/>
                </a:solidFill>
                <a:latin typeface="Times New Roman" panose="02020603050405020304" pitchFamily="18" charset="0"/>
                <a:cs typeface="Arial" panose="020B0604020202020204" pitchFamily="34" charset="0"/>
              </a:defRPr>
            </a:lvl2pPr>
            <a:lvl3pPr marL="1143000" indent="-228600">
              <a:defRPr sz="2400">
                <a:solidFill>
                  <a:schemeClr val="tx1"/>
                </a:solidFill>
                <a:latin typeface="Times New Roman" panose="02020603050405020304" pitchFamily="18" charset="0"/>
                <a:cs typeface="Arial" panose="020B0604020202020204" pitchFamily="34" charset="0"/>
              </a:defRPr>
            </a:lvl3pPr>
            <a:lvl4pPr marL="1600200" indent="-228600">
              <a:defRPr sz="2400">
                <a:solidFill>
                  <a:schemeClr val="tx1"/>
                </a:solidFill>
                <a:latin typeface="Times New Roman" panose="02020603050405020304" pitchFamily="18" charset="0"/>
                <a:cs typeface="Arial" panose="020B0604020202020204" pitchFamily="34" charset="0"/>
              </a:defRPr>
            </a:lvl4pPr>
            <a:lvl5pPr marL="2057400" indent="-228600">
              <a:defRPr sz="2400">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9E4A95F4-83A4-4ABE-9911-AC508264BE89}" type="slidenum">
              <a:rPr kumimoji="0" lang="en-US" altLang="tr-T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2</a:t>
            </a:fld>
            <a:endParaRPr kumimoji="0" lang="en-US" altLang="tr-T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endParaRPr>
          </a:p>
        </p:txBody>
      </p:sp>
      <p:sp>
        <p:nvSpPr>
          <p:cNvPr id="7171" name="Rectangle 2"/>
          <p:cNvSpPr>
            <a:spLocks noGrp="1" noRot="1" noChangeAspect="1" noChangeArrowheads="1" noTextEdit="1"/>
          </p:cNvSpPr>
          <p:nvPr>
            <p:ph type="sldImg"/>
          </p:nvPr>
        </p:nvSpPr>
        <p:spPr>
          <a:ln/>
        </p:spPr>
      </p:sp>
      <p:sp>
        <p:nvSpPr>
          <p:cNvPr id="7172" name="Rectangle 3"/>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p>
            <a:endParaRPr lang="es-ES_tradnl" altLang="tr-TR" smtClean="0"/>
          </a:p>
        </p:txBody>
      </p:sp>
    </p:spTree>
    <p:extLst>
      <p:ext uri="{BB962C8B-B14F-4D97-AF65-F5344CB8AC3E}">
        <p14:creationId xmlns:p14="http://schemas.microsoft.com/office/powerpoint/2010/main" val="111601527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7"/>
          <p:cNvSpPr>
            <a:spLocks noGrp="1" noChangeArrowheads="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lvl1pPr>
              <a:defRPr sz="2400">
                <a:solidFill>
                  <a:schemeClr val="tx1"/>
                </a:solidFill>
                <a:latin typeface="Times New Roman" panose="02020603050405020304" pitchFamily="18" charset="0"/>
                <a:cs typeface="Arial" panose="020B0604020202020204" pitchFamily="34" charset="0"/>
              </a:defRPr>
            </a:lvl1pPr>
            <a:lvl2pPr marL="742950" indent="-285750">
              <a:defRPr sz="2400">
                <a:solidFill>
                  <a:schemeClr val="tx1"/>
                </a:solidFill>
                <a:latin typeface="Times New Roman" panose="02020603050405020304" pitchFamily="18" charset="0"/>
                <a:cs typeface="Arial" panose="020B0604020202020204" pitchFamily="34" charset="0"/>
              </a:defRPr>
            </a:lvl2pPr>
            <a:lvl3pPr marL="1143000" indent="-228600">
              <a:defRPr sz="2400">
                <a:solidFill>
                  <a:schemeClr val="tx1"/>
                </a:solidFill>
                <a:latin typeface="Times New Roman" panose="02020603050405020304" pitchFamily="18" charset="0"/>
                <a:cs typeface="Arial" panose="020B0604020202020204" pitchFamily="34" charset="0"/>
              </a:defRPr>
            </a:lvl3pPr>
            <a:lvl4pPr marL="1600200" indent="-228600">
              <a:defRPr sz="2400">
                <a:solidFill>
                  <a:schemeClr val="tx1"/>
                </a:solidFill>
                <a:latin typeface="Times New Roman" panose="02020603050405020304" pitchFamily="18" charset="0"/>
                <a:cs typeface="Arial" panose="020B0604020202020204" pitchFamily="34" charset="0"/>
              </a:defRPr>
            </a:lvl4pPr>
            <a:lvl5pPr marL="2057400" indent="-228600">
              <a:defRPr sz="2400">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7366C111-92BB-485F-A7F1-82BFE56A4E57}" type="slidenum">
              <a:rPr kumimoji="0" lang="en-US" altLang="tr-T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11</a:t>
            </a:fld>
            <a:endParaRPr kumimoji="0" lang="en-US" altLang="tr-T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endParaRPr>
          </a:p>
        </p:txBody>
      </p:sp>
      <p:sp>
        <p:nvSpPr>
          <p:cNvPr id="25603" name="Rectangle 2"/>
          <p:cNvSpPr>
            <a:spLocks noGrp="1" noRot="1" noChangeAspect="1" noChangeArrowheads="1" noTextEdit="1"/>
          </p:cNvSpPr>
          <p:nvPr>
            <p:ph type="sldImg"/>
          </p:nvPr>
        </p:nvSpPr>
        <p:spPr>
          <a:ln/>
        </p:spPr>
      </p:sp>
      <p:sp>
        <p:nvSpPr>
          <p:cNvPr id="25604" name="Rectangle 3"/>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p>
            <a:endParaRPr lang="es-ES_tradnl" altLang="tr-TR" smtClean="0"/>
          </a:p>
        </p:txBody>
      </p:sp>
    </p:spTree>
    <p:extLst>
      <p:ext uri="{BB962C8B-B14F-4D97-AF65-F5344CB8AC3E}">
        <p14:creationId xmlns:p14="http://schemas.microsoft.com/office/powerpoint/2010/main" val="387432816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Slide Image Placeholder 1"/>
          <p:cNvSpPr>
            <a:spLocks noGrp="1" noRot="1" noChangeAspect="1" noTextEdit="1"/>
          </p:cNvSpPr>
          <p:nvPr>
            <p:ph type="sldImg"/>
          </p:nvPr>
        </p:nvSpPr>
        <p:spPr>
          <a:ln/>
        </p:spPr>
      </p:sp>
      <p:sp>
        <p:nvSpPr>
          <p:cNvPr id="27651" name="Notes Placeholder 2"/>
          <p:cNvSpPr>
            <a:spLocks noGrp="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p>
            <a:endParaRPr lang="tr-TR" altLang="tr-TR" smtClean="0"/>
          </a:p>
        </p:txBody>
      </p:sp>
      <p:sp>
        <p:nvSpPr>
          <p:cNvPr id="27652" name="Slide Number Placeholder 3"/>
          <p:cNvSpPr>
            <a:spLocks noGrp="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lvl1pPr>
              <a:defRPr sz="2400">
                <a:solidFill>
                  <a:schemeClr val="tx1"/>
                </a:solidFill>
                <a:latin typeface="Times New Roman" panose="02020603050405020304" pitchFamily="18" charset="0"/>
                <a:cs typeface="Arial" panose="020B0604020202020204" pitchFamily="34" charset="0"/>
              </a:defRPr>
            </a:lvl1pPr>
            <a:lvl2pPr marL="742950" indent="-285750">
              <a:defRPr sz="2400">
                <a:solidFill>
                  <a:schemeClr val="tx1"/>
                </a:solidFill>
                <a:latin typeface="Times New Roman" panose="02020603050405020304" pitchFamily="18" charset="0"/>
                <a:cs typeface="Arial" panose="020B0604020202020204" pitchFamily="34" charset="0"/>
              </a:defRPr>
            </a:lvl2pPr>
            <a:lvl3pPr marL="1143000" indent="-228600">
              <a:defRPr sz="2400">
                <a:solidFill>
                  <a:schemeClr val="tx1"/>
                </a:solidFill>
                <a:latin typeface="Times New Roman" panose="02020603050405020304" pitchFamily="18" charset="0"/>
                <a:cs typeface="Arial" panose="020B0604020202020204" pitchFamily="34" charset="0"/>
              </a:defRPr>
            </a:lvl3pPr>
            <a:lvl4pPr marL="1600200" indent="-228600">
              <a:defRPr sz="2400">
                <a:solidFill>
                  <a:schemeClr val="tx1"/>
                </a:solidFill>
                <a:latin typeface="Times New Roman" panose="02020603050405020304" pitchFamily="18" charset="0"/>
                <a:cs typeface="Arial" panose="020B0604020202020204" pitchFamily="34" charset="0"/>
              </a:defRPr>
            </a:lvl4pPr>
            <a:lvl5pPr marL="2057400" indent="-228600">
              <a:defRPr sz="2400">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BF96E963-3D15-45F8-80C2-40060E2C1567}" type="slidenum">
              <a:rPr kumimoji="0" lang="en-US" altLang="tr-T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12</a:t>
            </a:fld>
            <a:endParaRPr kumimoji="0" lang="en-US" altLang="tr-T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endParaRPr>
          </a:p>
        </p:txBody>
      </p:sp>
    </p:spTree>
    <p:extLst>
      <p:ext uri="{BB962C8B-B14F-4D97-AF65-F5344CB8AC3E}">
        <p14:creationId xmlns:p14="http://schemas.microsoft.com/office/powerpoint/2010/main" val="218163284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Image Placeholder 1"/>
          <p:cNvSpPr>
            <a:spLocks noGrp="1" noRot="1" noChangeAspect="1" noTextEdit="1"/>
          </p:cNvSpPr>
          <p:nvPr>
            <p:ph type="sldImg"/>
          </p:nvPr>
        </p:nvSpPr>
        <p:spPr>
          <a:ln/>
        </p:spPr>
      </p:sp>
      <p:sp>
        <p:nvSpPr>
          <p:cNvPr id="29699" name="Notes Placeholder 2"/>
          <p:cNvSpPr>
            <a:spLocks noGrp="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p>
            <a:endParaRPr lang="tr-TR" altLang="tr-TR" smtClean="0"/>
          </a:p>
        </p:txBody>
      </p:sp>
      <p:sp>
        <p:nvSpPr>
          <p:cNvPr id="29700" name="Slide Number Placeholder 3"/>
          <p:cNvSpPr>
            <a:spLocks noGrp="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lvl1pPr>
              <a:defRPr sz="2400">
                <a:solidFill>
                  <a:schemeClr val="tx1"/>
                </a:solidFill>
                <a:latin typeface="Times New Roman" panose="02020603050405020304" pitchFamily="18" charset="0"/>
                <a:cs typeface="Arial" panose="020B0604020202020204" pitchFamily="34" charset="0"/>
              </a:defRPr>
            </a:lvl1pPr>
            <a:lvl2pPr marL="742950" indent="-285750">
              <a:defRPr sz="2400">
                <a:solidFill>
                  <a:schemeClr val="tx1"/>
                </a:solidFill>
                <a:latin typeface="Times New Roman" panose="02020603050405020304" pitchFamily="18" charset="0"/>
                <a:cs typeface="Arial" panose="020B0604020202020204" pitchFamily="34" charset="0"/>
              </a:defRPr>
            </a:lvl2pPr>
            <a:lvl3pPr marL="1143000" indent="-228600">
              <a:defRPr sz="2400">
                <a:solidFill>
                  <a:schemeClr val="tx1"/>
                </a:solidFill>
                <a:latin typeface="Times New Roman" panose="02020603050405020304" pitchFamily="18" charset="0"/>
                <a:cs typeface="Arial" panose="020B0604020202020204" pitchFamily="34" charset="0"/>
              </a:defRPr>
            </a:lvl3pPr>
            <a:lvl4pPr marL="1600200" indent="-228600">
              <a:defRPr sz="2400">
                <a:solidFill>
                  <a:schemeClr val="tx1"/>
                </a:solidFill>
                <a:latin typeface="Times New Roman" panose="02020603050405020304" pitchFamily="18" charset="0"/>
                <a:cs typeface="Arial" panose="020B0604020202020204" pitchFamily="34" charset="0"/>
              </a:defRPr>
            </a:lvl4pPr>
            <a:lvl5pPr marL="2057400" indent="-228600">
              <a:defRPr sz="2400">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4BEF98A8-4E28-4EE3-827D-CB1D289F3911}" type="slidenum">
              <a:rPr kumimoji="0" lang="en-US" altLang="tr-T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13</a:t>
            </a:fld>
            <a:endParaRPr kumimoji="0" lang="en-US" altLang="tr-T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endParaRPr>
          </a:p>
        </p:txBody>
      </p:sp>
    </p:spTree>
    <p:extLst>
      <p:ext uri="{BB962C8B-B14F-4D97-AF65-F5344CB8AC3E}">
        <p14:creationId xmlns:p14="http://schemas.microsoft.com/office/powerpoint/2010/main" val="306887236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7"/>
          <p:cNvSpPr>
            <a:spLocks noGrp="1" noChangeArrowheads="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lvl1pPr>
              <a:defRPr sz="2400">
                <a:solidFill>
                  <a:schemeClr val="tx1"/>
                </a:solidFill>
                <a:latin typeface="Times New Roman" panose="02020603050405020304" pitchFamily="18" charset="0"/>
                <a:cs typeface="Arial" panose="020B0604020202020204" pitchFamily="34" charset="0"/>
              </a:defRPr>
            </a:lvl1pPr>
            <a:lvl2pPr marL="742950" indent="-285750">
              <a:defRPr sz="2400">
                <a:solidFill>
                  <a:schemeClr val="tx1"/>
                </a:solidFill>
                <a:latin typeface="Times New Roman" panose="02020603050405020304" pitchFamily="18" charset="0"/>
                <a:cs typeface="Arial" panose="020B0604020202020204" pitchFamily="34" charset="0"/>
              </a:defRPr>
            </a:lvl2pPr>
            <a:lvl3pPr marL="1143000" indent="-228600">
              <a:defRPr sz="2400">
                <a:solidFill>
                  <a:schemeClr val="tx1"/>
                </a:solidFill>
                <a:latin typeface="Times New Roman" panose="02020603050405020304" pitchFamily="18" charset="0"/>
                <a:cs typeface="Arial" panose="020B0604020202020204" pitchFamily="34" charset="0"/>
              </a:defRPr>
            </a:lvl3pPr>
            <a:lvl4pPr marL="1600200" indent="-228600">
              <a:defRPr sz="2400">
                <a:solidFill>
                  <a:schemeClr val="tx1"/>
                </a:solidFill>
                <a:latin typeface="Times New Roman" panose="02020603050405020304" pitchFamily="18" charset="0"/>
                <a:cs typeface="Arial" panose="020B0604020202020204" pitchFamily="34" charset="0"/>
              </a:defRPr>
            </a:lvl4pPr>
            <a:lvl5pPr marL="2057400" indent="-228600">
              <a:defRPr sz="2400">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B1212708-E3C3-4C6B-9B38-6B6DD5578CAE}" type="slidenum">
              <a:rPr kumimoji="0" lang="en-US" altLang="tr-T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15</a:t>
            </a:fld>
            <a:endParaRPr kumimoji="0" lang="en-US" altLang="tr-T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endParaRPr>
          </a:p>
        </p:txBody>
      </p:sp>
      <p:sp>
        <p:nvSpPr>
          <p:cNvPr id="32771" name="Rectangle 2"/>
          <p:cNvSpPr>
            <a:spLocks noGrp="1" noRot="1" noChangeAspect="1" noChangeArrowheads="1" noTextEdit="1"/>
          </p:cNvSpPr>
          <p:nvPr>
            <p:ph type="sldImg"/>
          </p:nvPr>
        </p:nvSpPr>
        <p:spPr>
          <a:ln/>
        </p:spPr>
      </p:sp>
      <p:sp>
        <p:nvSpPr>
          <p:cNvPr id="32772" name="Rectangle 3"/>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p>
            <a:endParaRPr lang="es-ES_tradnl" altLang="tr-TR" smtClean="0"/>
          </a:p>
        </p:txBody>
      </p:sp>
    </p:spTree>
    <p:extLst>
      <p:ext uri="{BB962C8B-B14F-4D97-AF65-F5344CB8AC3E}">
        <p14:creationId xmlns:p14="http://schemas.microsoft.com/office/powerpoint/2010/main" val="152691898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7"/>
          <p:cNvSpPr>
            <a:spLocks noGrp="1" noChangeArrowheads="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lvl1pPr>
              <a:defRPr sz="2400">
                <a:solidFill>
                  <a:schemeClr val="tx1"/>
                </a:solidFill>
                <a:latin typeface="Times New Roman" panose="02020603050405020304" pitchFamily="18" charset="0"/>
                <a:cs typeface="Arial" panose="020B0604020202020204" pitchFamily="34" charset="0"/>
              </a:defRPr>
            </a:lvl1pPr>
            <a:lvl2pPr marL="742950" indent="-285750">
              <a:defRPr sz="2400">
                <a:solidFill>
                  <a:schemeClr val="tx1"/>
                </a:solidFill>
                <a:latin typeface="Times New Roman" panose="02020603050405020304" pitchFamily="18" charset="0"/>
                <a:cs typeface="Arial" panose="020B0604020202020204" pitchFamily="34" charset="0"/>
              </a:defRPr>
            </a:lvl2pPr>
            <a:lvl3pPr marL="1143000" indent="-228600">
              <a:defRPr sz="2400">
                <a:solidFill>
                  <a:schemeClr val="tx1"/>
                </a:solidFill>
                <a:latin typeface="Times New Roman" panose="02020603050405020304" pitchFamily="18" charset="0"/>
                <a:cs typeface="Arial" panose="020B0604020202020204" pitchFamily="34" charset="0"/>
              </a:defRPr>
            </a:lvl3pPr>
            <a:lvl4pPr marL="1600200" indent="-228600">
              <a:defRPr sz="2400">
                <a:solidFill>
                  <a:schemeClr val="tx1"/>
                </a:solidFill>
                <a:latin typeface="Times New Roman" panose="02020603050405020304" pitchFamily="18" charset="0"/>
                <a:cs typeface="Arial" panose="020B0604020202020204" pitchFamily="34" charset="0"/>
              </a:defRPr>
            </a:lvl4pPr>
            <a:lvl5pPr marL="2057400" indent="-228600">
              <a:defRPr sz="2400">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C9887CA9-22C1-470E-A549-C471967D02F9}" type="slidenum">
              <a:rPr kumimoji="0" lang="en-US" altLang="tr-T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16</a:t>
            </a:fld>
            <a:endParaRPr kumimoji="0" lang="en-US" altLang="tr-T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endParaRPr>
          </a:p>
        </p:txBody>
      </p:sp>
      <p:sp>
        <p:nvSpPr>
          <p:cNvPr id="34819" name="Rectangle 2"/>
          <p:cNvSpPr>
            <a:spLocks noGrp="1" noRot="1" noChangeAspect="1" noChangeArrowheads="1" noTextEdit="1"/>
          </p:cNvSpPr>
          <p:nvPr>
            <p:ph type="sldImg"/>
          </p:nvPr>
        </p:nvSpPr>
        <p:spPr>
          <a:ln/>
        </p:spPr>
      </p:sp>
      <p:sp>
        <p:nvSpPr>
          <p:cNvPr id="34820" name="Rectangle 3"/>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p>
            <a:endParaRPr lang="es-ES_tradnl" altLang="tr-TR" smtClean="0"/>
          </a:p>
        </p:txBody>
      </p:sp>
    </p:spTree>
    <p:extLst>
      <p:ext uri="{BB962C8B-B14F-4D97-AF65-F5344CB8AC3E}">
        <p14:creationId xmlns:p14="http://schemas.microsoft.com/office/powerpoint/2010/main" val="58522774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7"/>
          <p:cNvSpPr>
            <a:spLocks noGrp="1" noChangeArrowheads="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lvl1pPr>
              <a:defRPr sz="2400">
                <a:solidFill>
                  <a:schemeClr val="tx1"/>
                </a:solidFill>
                <a:latin typeface="Times New Roman" panose="02020603050405020304" pitchFamily="18" charset="0"/>
                <a:cs typeface="Arial" panose="020B0604020202020204" pitchFamily="34" charset="0"/>
              </a:defRPr>
            </a:lvl1pPr>
            <a:lvl2pPr marL="742950" indent="-285750">
              <a:defRPr sz="2400">
                <a:solidFill>
                  <a:schemeClr val="tx1"/>
                </a:solidFill>
                <a:latin typeface="Times New Roman" panose="02020603050405020304" pitchFamily="18" charset="0"/>
                <a:cs typeface="Arial" panose="020B0604020202020204" pitchFamily="34" charset="0"/>
              </a:defRPr>
            </a:lvl2pPr>
            <a:lvl3pPr marL="1143000" indent="-228600">
              <a:defRPr sz="2400">
                <a:solidFill>
                  <a:schemeClr val="tx1"/>
                </a:solidFill>
                <a:latin typeface="Times New Roman" panose="02020603050405020304" pitchFamily="18" charset="0"/>
                <a:cs typeface="Arial" panose="020B0604020202020204" pitchFamily="34" charset="0"/>
              </a:defRPr>
            </a:lvl3pPr>
            <a:lvl4pPr marL="1600200" indent="-228600">
              <a:defRPr sz="2400">
                <a:solidFill>
                  <a:schemeClr val="tx1"/>
                </a:solidFill>
                <a:latin typeface="Times New Roman" panose="02020603050405020304" pitchFamily="18" charset="0"/>
                <a:cs typeface="Arial" panose="020B0604020202020204" pitchFamily="34" charset="0"/>
              </a:defRPr>
            </a:lvl4pPr>
            <a:lvl5pPr marL="2057400" indent="-228600">
              <a:defRPr sz="2400">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4FEFF2B7-EEF4-4293-90DF-F5386DDF078F}" type="slidenum">
              <a:rPr kumimoji="0" lang="en-US" altLang="tr-T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17</a:t>
            </a:fld>
            <a:endParaRPr kumimoji="0" lang="en-US" altLang="tr-T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endParaRPr>
          </a:p>
        </p:txBody>
      </p:sp>
      <p:sp>
        <p:nvSpPr>
          <p:cNvPr id="36867" name="Rectangle 1026"/>
          <p:cNvSpPr>
            <a:spLocks noGrp="1" noRot="1" noChangeAspect="1" noChangeArrowheads="1" noTextEdit="1"/>
          </p:cNvSpPr>
          <p:nvPr>
            <p:ph type="sldImg"/>
          </p:nvPr>
        </p:nvSpPr>
        <p:spPr>
          <a:ln/>
        </p:spPr>
      </p:sp>
      <p:sp>
        <p:nvSpPr>
          <p:cNvPr id="36868" name="Rectangle 1027"/>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p>
            <a:endParaRPr lang="es-ES_tradnl" altLang="tr-TR" smtClean="0"/>
          </a:p>
        </p:txBody>
      </p:sp>
    </p:spTree>
    <p:extLst>
      <p:ext uri="{BB962C8B-B14F-4D97-AF65-F5344CB8AC3E}">
        <p14:creationId xmlns:p14="http://schemas.microsoft.com/office/powerpoint/2010/main" val="25004454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7"/>
          <p:cNvSpPr>
            <a:spLocks noGrp="1" noChangeArrowheads="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lvl1pPr>
              <a:defRPr sz="2400">
                <a:solidFill>
                  <a:schemeClr val="tx1"/>
                </a:solidFill>
                <a:latin typeface="Times New Roman" panose="02020603050405020304" pitchFamily="18" charset="0"/>
                <a:cs typeface="Arial" panose="020B0604020202020204" pitchFamily="34" charset="0"/>
              </a:defRPr>
            </a:lvl1pPr>
            <a:lvl2pPr marL="742950" indent="-285750">
              <a:defRPr sz="2400">
                <a:solidFill>
                  <a:schemeClr val="tx1"/>
                </a:solidFill>
                <a:latin typeface="Times New Roman" panose="02020603050405020304" pitchFamily="18" charset="0"/>
                <a:cs typeface="Arial" panose="020B0604020202020204" pitchFamily="34" charset="0"/>
              </a:defRPr>
            </a:lvl2pPr>
            <a:lvl3pPr marL="1143000" indent="-228600">
              <a:defRPr sz="2400">
                <a:solidFill>
                  <a:schemeClr val="tx1"/>
                </a:solidFill>
                <a:latin typeface="Times New Roman" panose="02020603050405020304" pitchFamily="18" charset="0"/>
                <a:cs typeface="Arial" panose="020B0604020202020204" pitchFamily="34" charset="0"/>
              </a:defRPr>
            </a:lvl3pPr>
            <a:lvl4pPr marL="1600200" indent="-228600">
              <a:defRPr sz="2400">
                <a:solidFill>
                  <a:schemeClr val="tx1"/>
                </a:solidFill>
                <a:latin typeface="Times New Roman" panose="02020603050405020304" pitchFamily="18" charset="0"/>
                <a:cs typeface="Arial" panose="020B0604020202020204" pitchFamily="34" charset="0"/>
              </a:defRPr>
            </a:lvl4pPr>
            <a:lvl5pPr marL="2057400" indent="-228600">
              <a:defRPr sz="2400">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484895E6-22B1-49ED-982C-5C503D8057D6}" type="slidenum">
              <a:rPr kumimoji="0" lang="en-US" altLang="tr-T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18</a:t>
            </a:fld>
            <a:endParaRPr kumimoji="0" lang="en-US" altLang="tr-T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endParaRPr>
          </a:p>
        </p:txBody>
      </p:sp>
      <p:sp>
        <p:nvSpPr>
          <p:cNvPr id="38915" name="Rectangle 2"/>
          <p:cNvSpPr>
            <a:spLocks noGrp="1" noRot="1" noChangeAspect="1" noChangeArrowheads="1" noTextEdit="1"/>
          </p:cNvSpPr>
          <p:nvPr>
            <p:ph type="sldImg"/>
          </p:nvPr>
        </p:nvSpPr>
        <p:spPr>
          <a:ln/>
        </p:spPr>
      </p:sp>
      <p:sp>
        <p:nvSpPr>
          <p:cNvPr id="38916" name="Rectangle 3"/>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p>
            <a:endParaRPr lang="es-ES_tradnl" altLang="tr-TR" smtClean="0"/>
          </a:p>
        </p:txBody>
      </p:sp>
    </p:spTree>
    <p:extLst>
      <p:ext uri="{BB962C8B-B14F-4D97-AF65-F5344CB8AC3E}">
        <p14:creationId xmlns:p14="http://schemas.microsoft.com/office/powerpoint/2010/main" val="201785340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Slide Image Placeholder 1"/>
          <p:cNvSpPr>
            <a:spLocks noGrp="1" noRot="1" noChangeAspect="1" noTextEdit="1"/>
          </p:cNvSpPr>
          <p:nvPr>
            <p:ph type="sldImg"/>
          </p:nvPr>
        </p:nvSpPr>
        <p:spPr>
          <a:ln/>
        </p:spPr>
      </p:sp>
      <p:sp>
        <p:nvSpPr>
          <p:cNvPr id="40963" name="Notes Placeholder 2"/>
          <p:cNvSpPr>
            <a:spLocks noGrp="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p>
            <a:endParaRPr lang="tr-TR" altLang="tr-TR" smtClean="0"/>
          </a:p>
        </p:txBody>
      </p:sp>
      <p:sp>
        <p:nvSpPr>
          <p:cNvPr id="40964" name="Slide Number Placeholder 3"/>
          <p:cNvSpPr>
            <a:spLocks noGrp="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lvl1pPr>
              <a:defRPr sz="2400">
                <a:solidFill>
                  <a:schemeClr val="tx1"/>
                </a:solidFill>
                <a:latin typeface="Times New Roman" panose="02020603050405020304" pitchFamily="18" charset="0"/>
                <a:cs typeface="Arial" panose="020B0604020202020204" pitchFamily="34" charset="0"/>
              </a:defRPr>
            </a:lvl1pPr>
            <a:lvl2pPr marL="742950" indent="-285750">
              <a:defRPr sz="2400">
                <a:solidFill>
                  <a:schemeClr val="tx1"/>
                </a:solidFill>
                <a:latin typeface="Times New Roman" panose="02020603050405020304" pitchFamily="18" charset="0"/>
                <a:cs typeface="Arial" panose="020B0604020202020204" pitchFamily="34" charset="0"/>
              </a:defRPr>
            </a:lvl2pPr>
            <a:lvl3pPr marL="1143000" indent="-228600">
              <a:defRPr sz="2400">
                <a:solidFill>
                  <a:schemeClr val="tx1"/>
                </a:solidFill>
                <a:latin typeface="Times New Roman" panose="02020603050405020304" pitchFamily="18" charset="0"/>
                <a:cs typeface="Arial" panose="020B0604020202020204" pitchFamily="34" charset="0"/>
              </a:defRPr>
            </a:lvl3pPr>
            <a:lvl4pPr marL="1600200" indent="-228600">
              <a:defRPr sz="2400">
                <a:solidFill>
                  <a:schemeClr val="tx1"/>
                </a:solidFill>
                <a:latin typeface="Times New Roman" panose="02020603050405020304" pitchFamily="18" charset="0"/>
                <a:cs typeface="Arial" panose="020B0604020202020204" pitchFamily="34" charset="0"/>
              </a:defRPr>
            </a:lvl4pPr>
            <a:lvl5pPr marL="2057400" indent="-228600">
              <a:defRPr sz="2400">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E25B38B4-94F8-41A1-B9A0-2C4F5A854010}" type="slidenum">
              <a:rPr kumimoji="0" lang="en-US" altLang="tr-T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19</a:t>
            </a:fld>
            <a:endParaRPr kumimoji="0" lang="en-US" altLang="tr-T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endParaRPr>
          </a:p>
        </p:txBody>
      </p:sp>
    </p:spTree>
    <p:extLst>
      <p:ext uri="{BB962C8B-B14F-4D97-AF65-F5344CB8AC3E}">
        <p14:creationId xmlns:p14="http://schemas.microsoft.com/office/powerpoint/2010/main" val="397094047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7"/>
          <p:cNvSpPr>
            <a:spLocks noGrp="1" noChangeArrowheads="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lvl1pPr>
              <a:defRPr sz="2400">
                <a:solidFill>
                  <a:schemeClr val="tx1"/>
                </a:solidFill>
                <a:latin typeface="Times New Roman" panose="02020603050405020304" pitchFamily="18" charset="0"/>
                <a:cs typeface="Arial" panose="020B0604020202020204" pitchFamily="34" charset="0"/>
              </a:defRPr>
            </a:lvl1pPr>
            <a:lvl2pPr marL="742950" indent="-285750">
              <a:defRPr sz="2400">
                <a:solidFill>
                  <a:schemeClr val="tx1"/>
                </a:solidFill>
                <a:latin typeface="Times New Roman" panose="02020603050405020304" pitchFamily="18" charset="0"/>
                <a:cs typeface="Arial" panose="020B0604020202020204" pitchFamily="34" charset="0"/>
              </a:defRPr>
            </a:lvl2pPr>
            <a:lvl3pPr marL="1143000" indent="-228600">
              <a:defRPr sz="2400">
                <a:solidFill>
                  <a:schemeClr val="tx1"/>
                </a:solidFill>
                <a:latin typeface="Times New Roman" panose="02020603050405020304" pitchFamily="18" charset="0"/>
                <a:cs typeface="Arial" panose="020B0604020202020204" pitchFamily="34" charset="0"/>
              </a:defRPr>
            </a:lvl3pPr>
            <a:lvl4pPr marL="1600200" indent="-228600">
              <a:defRPr sz="2400">
                <a:solidFill>
                  <a:schemeClr val="tx1"/>
                </a:solidFill>
                <a:latin typeface="Times New Roman" panose="02020603050405020304" pitchFamily="18" charset="0"/>
                <a:cs typeface="Arial" panose="020B0604020202020204" pitchFamily="34" charset="0"/>
              </a:defRPr>
            </a:lvl4pPr>
            <a:lvl5pPr marL="2057400" indent="-228600">
              <a:defRPr sz="2400">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8CFC48F9-E7D5-471B-AE1C-1AED5DE685E6}" type="slidenum">
              <a:rPr kumimoji="0" lang="en-US" altLang="tr-T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3</a:t>
            </a:fld>
            <a:endParaRPr kumimoji="0" lang="en-US" altLang="tr-T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endParaRPr>
          </a:p>
        </p:txBody>
      </p:sp>
      <p:sp>
        <p:nvSpPr>
          <p:cNvPr id="9219" name="Rectangle 2"/>
          <p:cNvSpPr>
            <a:spLocks noGrp="1" noRot="1" noChangeAspect="1" noChangeArrowheads="1" noTextEdit="1"/>
          </p:cNvSpPr>
          <p:nvPr>
            <p:ph type="sldImg"/>
          </p:nvPr>
        </p:nvSpPr>
        <p:spPr>
          <a:ln/>
        </p:spPr>
      </p:sp>
      <p:sp>
        <p:nvSpPr>
          <p:cNvPr id="9220" name="Rectangle 3"/>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p>
            <a:endParaRPr lang="es-ES_tradnl" altLang="tr-TR" smtClean="0"/>
          </a:p>
        </p:txBody>
      </p:sp>
    </p:spTree>
    <p:extLst>
      <p:ext uri="{BB962C8B-B14F-4D97-AF65-F5344CB8AC3E}">
        <p14:creationId xmlns:p14="http://schemas.microsoft.com/office/powerpoint/2010/main" val="189627711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Slide Image Placeholder 1"/>
          <p:cNvSpPr>
            <a:spLocks noGrp="1" noRot="1" noChangeAspect="1" noTextEdit="1"/>
          </p:cNvSpPr>
          <p:nvPr>
            <p:ph type="sldImg"/>
          </p:nvPr>
        </p:nvSpPr>
        <p:spPr>
          <a:ln/>
        </p:spPr>
      </p:sp>
      <p:sp>
        <p:nvSpPr>
          <p:cNvPr id="11267" name="Notes Placeholder 2"/>
          <p:cNvSpPr>
            <a:spLocks noGrp="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p>
            <a:endParaRPr lang="tr-TR" altLang="tr-TR" smtClean="0"/>
          </a:p>
        </p:txBody>
      </p:sp>
      <p:sp>
        <p:nvSpPr>
          <p:cNvPr id="11268" name="Slide Number Placeholder 3"/>
          <p:cNvSpPr>
            <a:spLocks noGrp="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lvl1pPr>
              <a:defRPr sz="2400">
                <a:solidFill>
                  <a:schemeClr val="tx1"/>
                </a:solidFill>
                <a:latin typeface="Times New Roman" panose="02020603050405020304" pitchFamily="18" charset="0"/>
                <a:cs typeface="Arial" panose="020B0604020202020204" pitchFamily="34" charset="0"/>
              </a:defRPr>
            </a:lvl1pPr>
            <a:lvl2pPr marL="742950" indent="-285750">
              <a:defRPr sz="2400">
                <a:solidFill>
                  <a:schemeClr val="tx1"/>
                </a:solidFill>
                <a:latin typeface="Times New Roman" panose="02020603050405020304" pitchFamily="18" charset="0"/>
                <a:cs typeface="Arial" panose="020B0604020202020204" pitchFamily="34" charset="0"/>
              </a:defRPr>
            </a:lvl2pPr>
            <a:lvl3pPr marL="1143000" indent="-228600">
              <a:defRPr sz="2400">
                <a:solidFill>
                  <a:schemeClr val="tx1"/>
                </a:solidFill>
                <a:latin typeface="Times New Roman" panose="02020603050405020304" pitchFamily="18" charset="0"/>
                <a:cs typeface="Arial" panose="020B0604020202020204" pitchFamily="34" charset="0"/>
              </a:defRPr>
            </a:lvl3pPr>
            <a:lvl4pPr marL="1600200" indent="-228600">
              <a:defRPr sz="2400">
                <a:solidFill>
                  <a:schemeClr val="tx1"/>
                </a:solidFill>
                <a:latin typeface="Times New Roman" panose="02020603050405020304" pitchFamily="18" charset="0"/>
                <a:cs typeface="Arial" panose="020B0604020202020204" pitchFamily="34" charset="0"/>
              </a:defRPr>
            </a:lvl4pPr>
            <a:lvl5pPr marL="2057400" indent="-228600">
              <a:defRPr sz="2400">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D0A9FD2F-3FA6-491D-BFD1-B28D1912A160}" type="slidenum">
              <a:rPr kumimoji="0" lang="en-US" altLang="tr-T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4</a:t>
            </a:fld>
            <a:endParaRPr kumimoji="0" lang="en-US" altLang="tr-T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endParaRPr>
          </a:p>
        </p:txBody>
      </p:sp>
    </p:spTree>
    <p:extLst>
      <p:ext uri="{BB962C8B-B14F-4D97-AF65-F5344CB8AC3E}">
        <p14:creationId xmlns:p14="http://schemas.microsoft.com/office/powerpoint/2010/main" val="89703654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7"/>
          <p:cNvSpPr>
            <a:spLocks noGrp="1" noChangeArrowheads="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lvl1pPr>
              <a:defRPr sz="2400">
                <a:solidFill>
                  <a:schemeClr val="tx1"/>
                </a:solidFill>
                <a:latin typeface="Times New Roman" panose="02020603050405020304" pitchFamily="18" charset="0"/>
                <a:cs typeface="Arial" panose="020B0604020202020204" pitchFamily="34" charset="0"/>
              </a:defRPr>
            </a:lvl1pPr>
            <a:lvl2pPr marL="742950" indent="-285750">
              <a:defRPr sz="2400">
                <a:solidFill>
                  <a:schemeClr val="tx1"/>
                </a:solidFill>
                <a:latin typeface="Times New Roman" panose="02020603050405020304" pitchFamily="18" charset="0"/>
                <a:cs typeface="Arial" panose="020B0604020202020204" pitchFamily="34" charset="0"/>
              </a:defRPr>
            </a:lvl2pPr>
            <a:lvl3pPr marL="1143000" indent="-228600">
              <a:defRPr sz="2400">
                <a:solidFill>
                  <a:schemeClr val="tx1"/>
                </a:solidFill>
                <a:latin typeface="Times New Roman" panose="02020603050405020304" pitchFamily="18" charset="0"/>
                <a:cs typeface="Arial" panose="020B0604020202020204" pitchFamily="34" charset="0"/>
              </a:defRPr>
            </a:lvl3pPr>
            <a:lvl4pPr marL="1600200" indent="-228600">
              <a:defRPr sz="2400">
                <a:solidFill>
                  <a:schemeClr val="tx1"/>
                </a:solidFill>
                <a:latin typeface="Times New Roman" panose="02020603050405020304" pitchFamily="18" charset="0"/>
                <a:cs typeface="Arial" panose="020B0604020202020204" pitchFamily="34" charset="0"/>
              </a:defRPr>
            </a:lvl4pPr>
            <a:lvl5pPr marL="2057400" indent="-228600">
              <a:defRPr sz="2400">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51F8DAFF-EF9F-4A12-98FF-DE3C4335728B}" type="slidenum">
              <a:rPr kumimoji="0" lang="en-US" altLang="tr-T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5</a:t>
            </a:fld>
            <a:endParaRPr kumimoji="0" lang="en-US" altLang="tr-T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endParaRPr>
          </a:p>
        </p:txBody>
      </p:sp>
      <p:sp>
        <p:nvSpPr>
          <p:cNvPr id="13315" name="Rectangle 2"/>
          <p:cNvSpPr>
            <a:spLocks noGrp="1" noRot="1" noChangeAspect="1" noChangeArrowheads="1" noTextEdit="1"/>
          </p:cNvSpPr>
          <p:nvPr>
            <p:ph type="sldImg"/>
          </p:nvPr>
        </p:nvSpPr>
        <p:spPr>
          <a:ln/>
        </p:spPr>
      </p:sp>
      <p:sp>
        <p:nvSpPr>
          <p:cNvPr id="13316" name="Rectangle 3"/>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p>
            <a:endParaRPr lang="tr-TR" altLang="tr-TR" smtClean="0"/>
          </a:p>
        </p:txBody>
      </p:sp>
    </p:spTree>
    <p:extLst>
      <p:ext uri="{BB962C8B-B14F-4D97-AF65-F5344CB8AC3E}">
        <p14:creationId xmlns:p14="http://schemas.microsoft.com/office/powerpoint/2010/main" val="252543617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Slide Image Placeholder 1"/>
          <p:cNvSpPr>
            <a:spLocks noGrp="1" noRot="1" noChangeAspect="1" noTextEdit="1"/>
          </p:cNvSpPr>
          <p:nvPr>
            <p:ph type="sldImg"/>
          </p:nvPr>
        </p:nvSpPr>
        <p:spPr>
          <a:ln/>
        </p:spPr>
      </p:sp>
      <p:sp>
        <p:nvSpPr>
          <p:cNvPr id="15363" name="Notes Placeholder 2"/>
          <p:cNvSpPr>
            <a:spLocks noGrp="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p>
            <a:endParaRPr lang="tr-TR" altLang="tr-TR" smtClean="0"/>
          </a:p>
        </p:txBody>
      </p:sp>
      <p:sp>
        <p:nvSpPr>
          <p:cNvPr id="15364" name="Slide Number Placeholder 3"/>
          <p:cNvSpPr>
            <a:spLocks noGrp="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lvl1pPr>
              <a:defRPr sz="2400">
                <a:solidFill>
                  <a:schemeClr val="tx1"/>
                </a:solidFill>
                <a:latin typeface="Times New Roman" panose="02020603050405020304" pitchFamily="18" charset="0"/>
                <a:cs typeface="Arial" panose="020B0604020202020204" pitchFamily="34" charset="0"/>
              </a:defRPr>
            </a:lvl1pPr>
            <a:lvl2pPr marL="742950" indent="-285750">
              <a:defRPr sz="2400">
                <a:solidFill>
                  <a:schemeClr val="tx1"/>
                </a:solidFill>
                <a:latin typeface="Times New Roman" panose="02020603050405020304" pitchFamily="18" charset="0"/>
                <a:cs typeface="Arial" panose="020B0604020202020204" pitchFamily="34" charset="0"/>
              </a:defRPr>
            </a:lvl2pPr>
            <a:lvl3pPr marL="1143000" indent="-228600">
              <a:defRPr sz="2400">
                <a:solidFill>
                  <a:schemeClr val="tx1"/>
                </a:solidFill>
                <a:latin typeface="Times New Roman" panose="02020603050405020304" pitchFamily="18" charset="0"/>
                <a:cs typeface="Arial" panose="020B0604020202020204" pitchFamily="34" charset="0"/>
              </a:defRPr>
            </a:lvl3pPr>
            <a:lvl4pPr marL="1600200" indent="-228600">
              <a:defRPr sz="2400">
                <a:solidFill>
                  <a:schemeClr val="tx1"/>
                </a:solidFill>
                <a:latin typeface="Times New Roman" panose="02020603050405020304" pitchFamily="18" charset="0"/>
                <a:cs typeface="Arial" panose="020B0604020202020204" pitchFamily="34" charset="0"/>
              </a:defRPr>
            </a:lvl4pPr>
            <a:lvl5pPr marL="2057400" indent="-228600">
              <a:defRPr sz="2400">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A3440721-26EA-4EA4-A160-E94B24289108}" type="slidenum">
              <a:rPr kumimoji="0" lang="en-US" altLang="tr-T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6</a:t>
            </a:fld>
            <a:endParaRPr kumimoji="0" lang="en-US" altLang="tr-T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endParaRPr>
          </a:p>
        </p:txBody>
      </p:sp>
    </p:spTree>
    <p:extLst>
      <p:ext uri="{BB962C8B-B14F-4D97-AF65-F5344CB8AC3E}">
        <p14:creationId xmlns:p14="http://schemas.microsoft.com/office/powerpoint/2010/main" val="408357491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Slide Image Placeholder 1"/>
          <p:cNvSpPr>
            <a:spLocks noGrp="1" noRot="1" noChangeAspect="1" noTextEdit="1"/>
          </p:cNvSpPr>
          <p:nvPr>
            <p:ph type="sldImg"/>
          </p:nvPr>
        </p:nvSpPr>
        <p:spPr>
          <a:ln/>
        </p:spPr>
      </p:sp>
      <p:sp>
        <p:nvSpPr>
          <p:cNvPr id="17411" name="Notes Placeholder 2"/>
          <p:cNvSpPr>
            <a:spLocks noGrp="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p>
            <a:endParaRPr lang="tr-TR" altLang="tr-TR" smtClean="0"/>
          </a:p>
        </p:txBody>
      </p:sp>
      <p:sp>
        <p:nvSpPr>
          <p:cNvPr id="17412" name="Slide Number Placeholder 3"/>
          <p:cNvSpPr>
            <a:spLocks noGrp="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lvl1pPr>
              <a:defRPr sz="2400">
                <a:solidFill>
                  <a:schemeClr val="tx1"/>
                </a:solidFill>
                <a:latin typeface="Times New Roman" panose="02020603050405020304" pitchFamily="18" charset="0"/>
                <a:cs typeface="Arial" panose="020B0604020202020204" pitchFamily="34" charset="0"/>
              </a:defRPr>
            </a:lvl1pPr>
            <a:lvl2pPr marL="742950" indent="-285750">
              <a:defRPr sz="2400">
                <a:solidFill>
                  <a:schemeClr val="tx1"/>
                </a:solidFill>
                <a:latin typeface="Times New Roman" panose="02020603050405020304" pitchFamily="18" charset="0"/>
                <a:cs typeface="Arial" panose="020B0604020202020204" pitchFamily="34" charset="0"/>
              </a:defRPr>
            </a:lvl2pPr>
            <a:lvl3pPr marL="1143000" indent="-228600">
              <a:defRPr sz="2400">
                <a:solidFill>
                  <a:schemeClr val="tx1"/>
                </a:solidFill>
                <a:latin typeface="Times New Roman" panose="02020603050405020304" pitchFamily="18" charset="0"/>
                <a:cs typeface="Arial" panose="020B0604020202020204" pitchFamily="34" charset="0"/>
              </a:defRPr>
            </a:lvl3pPr>
            <a:lvl4pPr marL="1600200" indent="-228600">
              <a:defRPr sz="2400">
                <a:solidFill>
                  <a:schemeClr val="tx1"/>
                </a:solidFill>
                <a:latin typeface="Times New Roman" panose="02020603050405020304" pitchFamily="18" charset="0"/>
                <a:cs typeface="Arial" panose="020B0604020202020204" pitchFamily="34" charset="0"/>
              </a:defRPr>
            </a:lvl4pPr>
            <a:lvl5pPr marL="2057400" indent="-228600">
              <a:defRPr sz="2400">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24D9FF40-210A-4E6F-A421-692208AF0B09}" type="slidenum">
              <a:rPr kumimoji="0" lang="en-US" altLang="tr-T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7</a:t>
            </a:fld>
            <a:endParaRPr kumimoji="0" lang="en-US" altLang="tr-T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endParaRPr>
          </a:p>
        </p:txBody>
      </p:sp>
    </p:spTree>
    <p:extLst>
      <p:ext uri="{BB962C8B-B14F-4D97-AF65-F5344CB8AC3E}">
        <p14:creationId xmlns:p14="http://schemas.microsoft.com/office/powerpoint/2010/main" val="168479332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7"/>
          <p:cNvSpPr>
            <a:spLocks noGrp="1" noChangeArrowheads="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lvl1pPr>
              <a:defRPr sz="2400">
                <a:solidFill>
                  <a:schemeClr val="tx1"/>
                </a:solidFill>
                <a:latin typeface="Times New Roman" panose="02020603050405020304" pitchFamily="18" charset="0"/>
                <a:cs typeface="Arial" panose="020B0604020202020204" pitchFamily="34" charset="0"/>
              </a:defRPr>
            </a:lvl1pPr>
            <a:lvl2pPr marL="742950" indent="-285750">
              <a:defRPr sz="2400">
                <a:solidFill>
                  <a:schemeClr val="tx1"/>
                </a:solidFill>
                <a:latin typeface="Times New Roman" panose="02020603050405020304" pitchFamily="18" charset="0"/>
                <a:cs typeface="Arial" panose="020B0604020202020204" pitchFamily="34" charset="0"/>
              </a:defRPr>
            </a:lvl2pPr>
            <a:lvl3pPr marL="1143000" indent="-228600">
              <a:defRPr sz="2400">
                <a:solidFill>
                  <a:schemeClr val="tx1"/>
                </a:solidFill>
                <a:latin typeface="Times New Roman" panose="02020603050405020304" pitchFamily="18" charset="0"/>
                <a:cs typeface="Arial" panose="020B0604020202020204" pitchFamily="34" charset="0"/>
              </a:defRPr>
            </a:lvl3pPr>
            <a:lvl4pPr marL="1600200" indent="-228600">
              <a:defRPr sz="2400">
                <a:solidFill>
                  <a:schemeClr val="tx1"/>
                </a:solidFill>
                <a:latin typeface="Times New Roman" panose="02020603050405020304" pitchFamily="18" charset="0"/>
                <a:cs typeface="Arial" panose="020B0604020202020204" pitchFamily="34" charset="0"/>
              </a:defRPr>
            </a:lvl4pPr>
            <a:lvl5pPr marL="2057400" indent="-228600">
              <a:defRPr sz="2400">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15BDE304-5F6E-465A-9366-29FDF7B151C3}" type="slidenum">
              <a:rPr kumimoji="0" lang="en-US" altLang="tr-T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8</a:t>
            </a:fld>
            <a:endParaRPr kumimoji="0" lang="en-US" altLang="tr-T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endParaRPr>
          </a:p>
        </p:txBody>
      </p:sp>
      <p:sp>
        <p:nvSpPr>
          <p:cNvPr id="19459" name="Rectangle 2"/>
          <p:cNvSpPr>
            <a:spLocks noGrp="1" noRot="1" noChangeAspect="1" noChangeArrowheads="1" noTextEdit="1"/>
          </p:cNvSpPr>
          <p:nvPr>
            <p:ph type="sldImg"/>
          </p:nvPr>
        </p:nvSpPr>
        <p:spPr>
          <a:ln/>
        </p:spPr>
      </p:sp>
      <p:sp>
        <p:nvSpPr>
          <p:cNvPr id="19460" name="Rectangle 3"/>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p>
            <a:endParaRPr lang="tr-TR" altLang="tr-TR" smtClean="0"/>
          </a:p>
        </p:txBody>
      </p:sp>
    </p:spTree>
    <p:extLst>
      <p:ext uri="{BB962C8B-B14F-4D97-AF65-F5344CB8AC3E}">
        <p14:creationId xmlns:p14="http://schemas.microsoft.com/office/powerpoint/2010/main" val="238363706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Slide Image Placeholder 1"/>
          <p:cNvSpPr>
            <a:spLocks noGrp="1" noRot="1" noChangeAspect="1" noTextEdit="1"/>
          </p:cNvSpPr>
          <p:nvPr>
            <p:ph type="sldImg"/>
          </p:nvPr>
        </p:nvSpPr>
        <p:spPr>
          <a:ln/>
        </p:spPr>
      </p:sp>
      <p:sp>
        <p:nvSpPr>
          <p:cNvPr id="21507" name="Notes Placeholder 2"/>
          <p:cNvSpPr>
            <a:spLocks noGrp="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p>
            <a:endParaRPr lang="tr-TR" altLang="tr-TR" smtClean="0"/>
          </a:p>
        </p:txBody>
      </p:sp>
      <p:sp>
        <p:nvSpPr>
          <p:cNvPr id="21508" name="Slide Number Placeholder 3"/>
          <p:cNvSpPr>
            <a:spLocks noGrp="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lvl1pPr>
              <a:defRPr sz="2400">
                <a:solidFill>
                  <a:schemeClr val="tx1"/>
                </a:solidFill>
                <a:latin typeface="Times New Roman" panose="02020603050405020304" pitchFamily="18" charset="0"/>
                <a:cs typeface="Arial" panose="020B0604020202020204" pitchFamily="34" charset="0"/>
              </a:defRPr>
            </a:lvl1pPr>
            <a:lvl2pPr marL="742950" indent="-285750">
              <a:defRPr sz="2400">
                <a:solidFill>
                  <a:schemeClr val="tx1"/>
                </a:solidFill>
                <a:latin typeface="Times New Roman" panose="02020603050405020304" pitchFamily="18" charset="0"/>
                <a:cs typeface="Arial" panose="020B0604020202020204" pitchFamily="34" charset="0"/>
              </a:defRPr>
            </a:lvl2pPr>
            <a:lvl3pPr marL="1143000" indent="-228600">
              <a:defRPr sz="2400">
                <a:solidFill>
                  <a:schemeClr val="tx1"/>
                </a:solidFill>
                <a:latin typeface="Times New Roman" panose="02020603050405020304" pitchFamily="18" charset="0"/>
                <a:cs typeface="Arial" panose="020B0604020202020204" pitchFamily="34" charset="0"/>
              </a:defRPr>
            </a:lvl3pPr>
            <a:lvl4pPr marL="1600200" indent="-228600">
              <a:defRPr sz="2400">
                <a:solidFill>
                  <a:schemeClr val="tx1"/>
                </a:solidFill>
                <a:latin typeface="Times New Roman" panose="02020603050405020304" pitchFamily="18" charset="0"/>
                <a:cs typeface="Arial" panose="020B0604020202020204" pitchFamily="34" charset="0"/>
              </a:defRPr>
            </a:lvl4pPr>
            <a:lvl5pPr marL="2057400" indent="-228600">
              <a:defRPr sz="2400">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9C2AB2C6-55E8-4CD2-B439-4C9F71C9D3AA}" type="slidenum">
              <a:rPr kumimoji="0" lang="en-US" altLang="tr-T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9</a:t>
            </a:fld>
            <a:endParaRPr kumimoji="0" lang="en-US" altLang="tr-T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endParaRPr>
          </a:p>
        </p:txBody>
      </p:sp>
    </p:spTree>
    <p:extLst>
      <p:ext uri="{BB962C8B-B14F-4D97-AF65-F5344CB8AC3E}">
        <p14:creationId xmlns:p14="http://schemas.microsoft.com/office/powerpoint/2010/main" val="365513854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lide Image Placeholder 1"/>
          <p:cNvSpPr>
            <a:spLocks noGrp="1" noRot="1" noChangeAspect="1" noTextEdit="1"/>
          </p:cNvSpPr>
          <p:nvPr>
            <p:ph type="sldImg"/>
          </p:nvPr>
        </p:nvSpPr>
        <p:spPr>
          <a:ln/>
        </p:spPr>
      </p:sp>
      <p:sp>
        <p:nvSpPr>
          <p:cNvPr id="23555" name="Notes Placeholder 2"/>
          <p:cNvSpPr>
            <a:spLocks noGrp="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p>
            <a:endParaRPr lang="tr-TR" altLang="tr-TR" smtClean="0"/>
          </a:p>
        </p:txBody>
      </p:sp>
      <p:sp>
        <p:nvSpPr>
          <p:cNvPr id="23556" name="Slide Number Placeholder 3"/>
          <p:cNvSpPr>
            <a:spLocks noGrp="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lvl1pPr>
              <a:defRPr sz="2400">
                <a:solidFill>
                  <a:schemeClr val="tx1"/>
                </a:solidFill>
                <a:latin typeface="Times New Roman" panose="02020603050405020304" pitchFamily="18" charset="0"/>
                <a:cs typeface="Arial" panose="020B0604020202020204" pitchFamily="34" charset="0"/>
              </a:defRPr>
            </a:lvl1pPr>
            <a:lvl2pPr marL="742950" indent="-285750">
              <a:defRPr sz="2400">
                <a:solidFill>
                  <a:schemeClr val="tx1"/>
                </a:solidFill>
                <a:latin typeface="Times New Roman" panose="02020603050405020304" pitchFamily="18" charset="0"/>
                <a:cs typeface="Arial" panose="020B0604020202020204" pitchFamily="34" charset="0"/>
              </a:defRPr>
            </a:lvl2pPr>
            <a:lvl3pPr marL="1143000" indent="-228600">
              <a:defRPr sz="2400">
                <a:solidFill>
                  <a:schemeClr val="tx1"/>
                </a:solidFill>
                <a:latin typeface="Times New Roman" panose="02020603050405020304" pitchFamily="18" charset="0"/>
                <a:cs typeface="Arial" panose="020B0604020202020204" pitchFamily="34" charset="0"/>
              </a:defRPr>
            </a:lvl3pPr>
            <a:lvl4pPr marL="1600200" indent="-228600">
              <a:defRPr sz="2400">
                <a:solidFill>
                  <a:schemeClr val="tx1"/>
                </a:solidFill>
                <a:latin typeface="Times New Roman" panose="02020603050405020304" pitchFamily="18" charset="0"/>
                <a:cs typeface="Arial" panose="020B0604020202020204" pitchFamily="34" charset="0"/>
              </a:defRPr>
            </a:lvl4pPr>
            <a:lvl5pPr marL="2057400" indent="-228600">
              <a:defRPr sz="2400">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C9CB199C-56F7-4C7A-AB36-3AF4014E526D}" type="slidenum">
              <a:rPr kumimoji="0" lang="en-US" altLang="tr-T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10</a:t>
            </a:fld>
            <a:endParaRPr kumimoji="0" lang="en-US" altLang="tr-T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endParaRPr>
          </a:p>
        </p:txBody>
      </p:sp>
    </p:spTree>
    <p:extLst>
      <p:ext uri="{BB962C8B-B14F-4D97-AF65-F5344CB8AC3E}">
        <p14:creationId xmlns:p14="http://schemas.microsoft.com/office/powerpoint/2010/main" val="50441462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audio" Target="../media/audio1.wav"/></Relationships>
</file>

<file path=ppt/slideLayouts/_rels/slideLayout13.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audio" Target="../media/audio1.wav"/></Relationships>
</file>

<file path=ppt/slideLayouts/_rels/slideLayout14.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audio" Target="../media/audio1.wav"/></Relationships>
</file>

<file path=ppt/slideLayouts/_rels/slideLayout15.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audio" Target="../media/audio1.wav"/></Relationships>
</file>

<file path=ppt/slideLayouts/_rels/slideLayout16.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audio" Target="../media/audio1.wav"/></Relationships>
</file>

<file path=ppt/slideLayouts/_rels/slideLayout17.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audio" Target="../media/audio1.wav"/></Relationships>
</file>

<file path=ppt/slideLayouts/_rels/slideLayout18.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audio" Target="../media/audio1.wav"/></Relationships>
</file>

<file path=ppt/slideLayouts/_rels/slideLayout19.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audio" Target="../media/audio1.wav"/></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audio" Target="../media/audio1.wav"/></Relationships>
</file>

<file path=ppt/slideLayouts/_rels/slideLayout21.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audio" Target="../media/audio1.wav"/></Relationships>
</file>

<file path=ppt/slideLayouts/_rels/slideLayout22.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audio" Target="../media/audio1.wav"/></Relationships>
</file>

<file path=ppt/slideLayouts/_rels/slideLayout23.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audio" Target="../media/audio1.wav"/></Relationships>
</file>

<file path=ppt/slideLayouts/_rels/slideLayout24.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audio" Target="../media/audio1.wav"/></Relationships>
</file>

<file path=ppt/slideLayouts/_rels/slideLayout25.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audio" Target="../media/audio1.wav"/></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3561B6F0-A732-425A-A96E-69B04AF1E5BD}" type="datetimeFigureOut">
              <a:rPr lang="tr-TR" smtClean="0"/>
              <a:t>28.12.2017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1DFA5235-7783-4551-BD62-8819A3197921}" type="slidenum">
              <a:rPr lang="tr-TR" smtClean="0"/>
              <a:t>‹#›</a:t>
            </a:fld>
            <a:endParaRPr lang="tr-TR"/>
          </a:p>
        </p:txBody>
      </p:sp>
    </p:spTree>
    <p:extLst>
      <p:ext uri="{BB962C8B-B14F-4D97-AF65-F5344CB8AC3E}">
        <p14:creationId xmlns:p14="http://schemas.microsoft.com/office/powerpoint/2010/main" val="19587890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3561B6F0-A732-425A-A96E-69B04AF1E5BD}" type="datetimeFigureOut">
              <a:rPr lang="tr-TR" smtClean="0"/>
              <a:t>28.12.2017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1DFA5235-7783-4551-BD62-8819A3197921}" type="slidenum">
              <a:rPr lang="tr-TR" smtClean="0"/>
              <a:t>‹#›</a:t>
            </a:fld>
            <a:endParaRPr lang="tr-TR"/>
          </a:p>
        </p:txBody>
      </p:sp>
    </p:spTree>
    <p:extLst>
      <p:ext uri="{BB962C8B-B14F-4D97-AF65-F5344CB8AC3E}">
        <p14:creationId xmlns:p14="http://schemas.microsoft.com/office/powerpoint/2010/main" val="230295511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3561B6F0-A732-425A-A96E-69B04AF1E5BD}" type="datetimeFigureOut">
              <a:rPr lang="tr-TR" smtClean="0"/>
              <a:t>28.12.2017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1DFA5235-7783-4551-BD62-8819A3197921}" type="slidenum">
              <a:rPr lang="tr-TR" smtClean="0"/>
              <a:t>‹#›</a:t>
            </a:fld>
            <a:endParaRPr lang="tr-TR"/>
          </a:p>
        </p:txBody>
      </p:sp>
    </p:spTree>
    <p:extLst>
      <p:ext uri="{BB962C8B-B14F-4D97-AF65-F5344CB8AC3E}">
        <p14:creationId xmlns:p14="http://schemas.microsoft.com/office/powerpoint/2010/main" val="375482695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4" name="Rectangle 2"/>
          <p:cNvSpPr>
            <a:spLocks noChangeArrowheads="1"/>
          </p:cNvSpPr>
          <p:nvPr/>
        </p:nvSpPr>
        <p:spPr bwMode="ltGray">
          <a:xfrm>
            <a:off x="0" y="0"/>
            <a:ext cx="1100667" cy="6858000"/>
          </a:xfrm>
          <a:prstGeom prst="rect">
            <a:avLst/>
          </a:prstGeom>
          <a:solidFill>
            <a:schemeClr val="tx2">
              <a:alpha val="50195"/>
            </a:schemeClr>
          </a:solidFill>
          <a:ln>
            <a:noFill/>
          </a:ln>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1" lang="es-ES_tradnl" altLang="tr-TR" sz="2400" b="0" i="0" u="none" strike="noStrike" kern="1200" cap="none" spc="0" normalizeH="0" baseline="0" noProof="0" smtClean="0">
              <a:ln>
                <a:noFill/>
              </a:ln>
              <a:solidFill>
                <a:srgbClr val="FFFFFF"/>
              </a:solidFill>
              <a:effectLst/>
              <a:uLnTx/>
              <a:uFillTx/>
              <a:latin typeface="Times New Roman" panose="02020603050405020304" pitchFamily="18" charset="0"/>
              <a:ea typeface="+mn-ea"/>
              <a:cs typeface="Arial" panose="020B0604020202020204" pitchFamily="34" charset="0"/>
            </a:endParaRPr>
          </a:p>
        </p:txBody>
      </p:sp>
      <p:sp>
        <p:nvSpPr>
          <p:cNvPr id="5" name="Rectangle 8"/>
          <p:cNvSpPr>
            <a:spLocks noChangeArrowheads="1"/>
          </p:cNvSpPr>
          <p:nvPr/>
        </p:nvSpPr>
        <p:spPr bwMode="ltGray">
          <a:xfrm>
            <a:off x="1" y="3543300"/>
            <a:ext cx="4457700" cy="122238"/>
          </a:xfrm>
          <a:prstGeom prst="rect">
            <a:avLst/>
          </a:prstGeom>
          <a:solidFill>
            <a:schemeClr val="bg2">
              <a:alpha val="50195"/>
            </a:schemeClr>
          </a:solidFill>
          <a:ln>
            <a:noFill/>
          </a:ln>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1" lang="es-ES_tradnl" altLang="tr-TR" sz="2400" b="0" i="0" u="none" strike="noStrike" kern="1200" cap="none" spc="0" normalizeH="0" baseline="0" noProof="0" smtClean="0">
              <a:ln>
                <a:noFill/>
              </a:ln>
              <a:solidFill>
                <a:srgbClr val="FFFFFF"/>
              </a:solidFill>
              <a:effectLst/>
              <a:uLnTx/>
              <a:uFillTx/>
              <a:latin typeface="Times New Roman" panose="02020603050405020304" pitchFamily="18" charset="0"/>
              <a:ea typeface="+mn-ea"/>
              <a:cs typeface="Arial" panose="020B0604020202020204" pitchFamily="34" charset="0"/>
            </a:endParaRPr>
          </a:p>
        </p:txBody>
      </p:sp>
      <p:sp>
        <p:nvSpPr>
          <p:cNvPr id="126979" name="Rectangle 3"/>
          <p:cNvSpPr>
            <a:spLocks noGrp="1" noChangeArrowheads="1"/>
          </p:cNvSpPr>
          <p:nvPr>
            <p:ph type="ctrTitle"/>
          </p:nvPr>
        </p:nvSpPr>
        <p:spPr>
          <a:xfrm>
            <a:off x="1320800" y="1171576"/>
            <a:ext cx="9956800" cy="2105025"/>
          </a:xfrm>
        </p:spPr>
        <p:txBody>
          <a:bodyPr>
            <a:spAutoFit/>
          </a:bodyPr>
          <a:lstStyle>
            <a:lvl1pPr>
              <a:defRPr sz="6600">
                <a:solidFill>
                  <a:srgbClr val="CCFFFF"/>
                </a:solidFill>
              </a:defRPr>
            </a:lvl1pPr>
          </a:lstStyle>
          <a:p>
            <a:r>
              <a:rPr lang="en-US"/>
              <a:t>Click to edit Master title style</a:t>
            </a:r>
          </a:p>
        </p:txBody>
      </p:sp>
      <p:sp>
        <p:nvSpPr>
          <p:cNvPr id="126980" name="Rectangle 4"/>
          <p:cNvSpPr>
            <a:spLocks noGrp="1" noChangeArrowheads="1"/>
          </p:cNvSpPr>
          <p:nvPr>
            <p:ph type="subTitle" idx="1"/>
          </p:nvPr>
        </p:nvSpPr>
        <p:spPr>
          <a:xfrm>
            <a:off x="1930400" y="3886200"/>
            <a:ext cx="8534400" cy="1752600"/>
          </a:xfrm>
        </p:spPr>
        <p:txBody>
          <a:bodyPr/>
          <a:lstStyle>
            <a:lvl1pPr marL="0" indent="0" algn="ctr">
              <a:buFont typeface="Wingdings" pitchFamily="2" charset="2"/>
              <a:buNone/>
              <a:defRPr sz="4000">
                <a:solidFill>
                  <a:srgbClr val="CCECFF"/>
                </a:solidFill>
              </a:defRPr>
            </a:lvl1pPr>
          </a:lstStyle>
          <a:p>
            <a:r>
              <a:rPr lang="en-US"/>
              <a:t>Click to edit Master subtitle style</a:t>
            </a:r>
          </a:p>
        </p:txBody>
      </p:sp>
      <p:sp>
        <p:nvSpPr>
          <p:cNvPr id="6" name="Rectangle 9"/>
          <p:cNvSpPr>
            <a:spLocks noGrp="1" noChangeArrowheads="1"/>
          </p:cNvSpPr>
          <p:nvPr>
            <p:ph type="dt" sz="half" idx="10"/>
          </p:nvPr>
        </p:nvSpPr>
        <p:spPr>
          <a:xfrm>
            <a:off x="1117600" y="6248400"/>
            <a:ext cx="2336800" cy="457200"/>
          </a:xfrm>
        </p:spPr>
        <p:txBody>
          <a:bodyPr/>
          <a:lstStyle>
            <a:lvl1pPr>
              <a:defRPr>
                <a:solidFill>
                  <a:srgbClr val="CCECFF"/>
                </a:solidFill>
              </a:defRPr>
            </a:lvl1pPr>
          </a:lstStyle>
          <a:p>
            <a:pPr fontAlgn="base">
              <a:spcAft>
                <a:spcPct val="0"/>
              </a:spcAft>
              <a:defRPr/>
            </a:pPr>
            <a:endParaRPr lang="en-US">
              <a:latin typeface="Times New Roman" panose="02020603050405020304" pitchFamily="18" charset="0"/>
            </a:endParaRPr>
          </a:p>
        </p:txBody>
      </p:sp>
      <p:sp>
        <p:nvSpPr>
          <p:cNvPr id="7" name="Rectangle 10"/>
          <p:cNvSpPr>
            <a:spLocks noGrp="1" noChangeArrowheads="1"/>
          </p:cNvSpPr>
          <p:nvPr>
            <p:ph type="ftr" sz="quarter" idx="11"/>
          </p:nvPr>
        </p:nvSpPr>
        <p:spPr>
          <a:xfrm>
            <a:off x="4368800" y="6248400"/>
            <a:ext cx="3860800" cy="457200"/>
          </a:xfrm>
        </p:spPr>
        <p:txBody>
          <a:bodyPr/>
          <a:lstStyle>
            <a:lvl1pPr>
              <a:defRPr>
                <a:solidFill>
                  <a:srgbClr val="CCECFF"/>
                </a:solidFill>
              </a:defRPr>
            </a:lvl1pPr>
          </a:lstStyle>
          <a:p>
            <a:pPr fontAlgn="base">
              <a:spcAft>
                <a:spcPct val="0"/>
              </a:spcAft>
              <a:defRPr/>
            </a:pPr>
            <a:endParaRPr lang="en-US">
              <a:latin typeface="Times New Roman" panose="02020603050405020304" pitchFamily="18" charset="0"/>
            </a:endParaRPr>
          </a:p>
        </p:txBody>
      </p:sp>
      <p:sp>
        <p:nvSpPr>
          <p:cNvPr id="8" name="Rectangle 11"/>
          <p:cNvSpPr>
            <a:spLocks noGrp="1" noChangeArrowheads="1"/>
          </p:cNvSpPr>
          <p:nvPr>
            <p:ph type="sldNum" sz="quarter" idx="12"/>
          </p:nvPr>
        </p:nvSpPr>
        <p:spPr>
          <a:xfrm>
            <a:off x="9245600" y="6248400"/>
            <a:ext cx="2540000" cy="457200"/>
          </a:xfrm>
        </p:spPr>
        <p:txBody>
          <a:bodyPr/>
          <a:lstStyle>
            <a:lvl1pPr>
              <a:defRPr>
                <a:solidFill>
                  <a:srgbClr val="CCECFF"/>
                </a:solidFill>
              </a:defRPr>
            </a:lvl1pPr>
          </a:lstStyle>
          <a:p>
            <a:pPr fontAlgn="base">
              <a:spcAft>
                <a:spcPct val="0"/>
              </a:spcAft>
              <a:defRPr/>
            </a:pPr>
            <a:fld id="{00C0316E-C78C-4C21-B5A6-ABC699B8CDFB}" type="slidenum">
              <a:rPr lang="en-US" altLang="tr-TR" smtClean="0">
                <a:latin typeface="Times New Roman" panose="02020603050405020304" pitchFamily="18" charset="0"/>
                <a:cs typeface="Arial" panose="020B0604020202020204" pitchFamily="34" charset="0"/>
              </a:rPr>
              <a:pPr fontAlgn="base">
                <a:spcAft>
                  <a:spcPct val="0"/>
                </a:spcAft>
                <a:defRPr/>
              </a:pPr>
              <a:t>‹#›</a:t>
            </a:fld>
            <a:endParaRPr lang="en-US" altLang="tr-TR">
              <a:latin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843160193"/>
      </p:ext>
    </p:extLst>
  </p:cSld>
  <p:clrMapOvr>
    <a:masterClrMapping/>
  </p:clrMapOvr>
  <p:transition>
    <p:random/>
    <p:sndAc>
      <p:stSnd>
        <p:snd r:embed="rId1" name="WHOOSH.WAV"/>
      </p:stSnd>
    </p:sndAc>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Rectangle 4"/>
          <p:cNvSpPr>
            <a:spLocks noGrp="1" noChangeArrowheads="1"/>
          </p:cNvSpPr>
          <p:nvPr>
            <p:ph type="dt" sz="half" idx="10"/>
          </p:nvPr>
        </p:nvSpPr>
        <p:spPr>
          <a:ln/>
        </p:spPr>
        <p:txBody>
          <a:bodyPr/>
          <a:lstStyle>
            <a:lvl1pPr>
              <a:defRPr/>
            </a:lvl1pPr>
          </a:lstStyle>
          <a:p>
            <a:pPr fontAlgn="base">
              <a:spcAft>
                <a:spcPct val="0"/>
              </a:spcAft>
              <a:defRPr/>
            </a:pPr>
            <a:endParaRPr lang="en-US">
              <a:solidFill>
                <a:srgbClr val="FFFFFF"/>
              </a:solidFill>
              <a:latin typeface="Times New Roman" panose="02020603050405020304" pitchFamily="18" charset="0"/>
            </a:endParaRPr>
          </a:p>
        </p:txBody>
      </p:sp>
      <p:sp>
        <p:nvSpPr>
          <p:cNvPr id="5" name="Rectangle 5"/>
          <p:cNvSpPr>
            <a:spLocks noGrp="1" noChangeArrowheads="1"/>
          </p:cNvSpPr>
          <p:nvPr>
            <p:ph type="ftr" sz="quarter" idx="11"/>
          </p:nvPr>
        </p:nvSpPr>
        <p:spPr>
          <a:ln/>
        </p:spPr>
        <p:txBody>
          <a:bodyPr/>
          <a:lstStyle>
            <a:lvl1pPr>
              <a:defRPr/>
            </a:lvl1pPr>
          </a:lstStyle>
          <a:p>
            <a:pPr fontAlgn="base">
              <a:spcAft>
                <a:spcPct val="0"/>
              </a:spcAft>
              <a:defRPr/>
            </a:pPr>
            <a:endParaRPr lang="en-US">
              <a:solidFill>
                <a:srgbClr val="FFFFFF"/>
              </a:solidFill>
              <a:latin typeface="Times New Roman" panose="02020603050405020304" pitchFamily="18" charset="0"/>
            </a:endParaRPr>
          </a:p>
        </p:txBody>
      </p:sp>
      <p:sp>
        <p:nvSpPr>
          <p:cNvPr id="6" name="Rectangle 6"/>
          <p:cNvSpPr>
            <a:spLocks noGrp="1" noChangeArrowheads="1"/>
          </p:cNvSpPr>
          <p:nvPr>
            <p:ph type="sldNum" sz="quarter" idx="12"/>
          </p:nvPr>
        </p:nvSpPr>
        <p:spPr>
          <a:ln/>
        </p:spPr>
        <p:txBody>
          <a:bodyPr/>
          <a:lstStyle>
            <a:lvl1pPr>
              <a:defRPr/>
            </a:lvl1pPr>
          </a:lstStyle>
          <a:p>
            <a:pPr fontAlgn="base">
              <a:spcAft>
                <a:spcPct val="0"/>
              </a:spcAft>
              <a:defRPr/>
            </a:pPr>
            <a:fld id="{8846F562-DCD1-4E4C-B359-76DFC285954F}" type="slidenum">
              <a:rPr lang="en-US" altLang="tr-TR" smtClean="0">
                <a:solidFill>
                  <a:srgbClr val="FFFFFF"/>
                </a:solidFill>
                <a:latin typeface="Times New Roman" panose="02020603050405020304" pitchFamily="18" charset="0"/>
                <a:cs typeface="Arial" panose="020B0604020202020204" pitchFamily="34" charset="0"/>
              </a:rPr>
              <a:pPr fontAlgn="base">
                <a:spcAft>
                  <a:spcPct val="0"/>
                </a:spcAft>
                <a:defRPr/>
              </a:pPr>
              <a:t>‹#›</a:t>
            </a:fld>
            <a:endParaRPr lang="en-US" altLang="tr-TR">
              <a:solidFill>
                <a:srgbClr val="FFFFFF"/>
              </a:solidFill>
              <a:latin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3417285930"/>
      </p:ext>
    </p:extLst>
  </p:cSld>
  <p:clrMapOvr>
    <a:masterClrMapping/>
  </p:clrMapOvr>
  <p:transition>
    <p:random/>
    <p:sndAc>
      <p:stSnd>
        <p:snd r:embed="rId1" name="WHOOSH.WAV"/>
      </p:stSnd>
    </p:sndAc>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963084" y="4406901"/>
            <a:ext cx="103632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tr-TR" smtClean="0"/>
              <a:t>Asıl metin stillerini düzenlemek için tıklatın</a:t>
            </a:r>
          </a:p>
        </p:txBody>
      </p:sp>
      <p:sp>
        <p:nvSpPr>
          <p:cNvPr id="4" name="Rectangle 4"/>
          <p:cNvSpPr>
            <a:spLocks noGrp="1" noChangeArrowheads="1"/>
          </p:cNvSpPr>
          <p:nvPr>
            <p:ph type="dt" sz="half" idx="10"/>
          </p:nvPr>
        </p:nvSpPr>
        <p:spPr>
          <a:ln/>
        </p:spPr>
        <p:txBody>
          <a:bodyPr/>
          <a:lstStyle>
            <a:lvl1pPr>
              <a:defRPr/>
            </a:lvl1pPr>
          </a:lstStyle>
          <a:p>
            <a:pPr fontAlgn="base">
              <a:spcAft>
                <a:spcPct val="0"/>
              </a:spcAft>
              <a:defRPr/>
            </a:pPr>
            <a:endParaRPr lang="en-US">
              <a:solidFill>
                <a:srgbClr val="FFFFFF"/>
              </a:solidFill>
              <a:latin typeface="Times New Roman" panose="02020603050405020304" pitchFamily="18" charset="0"/>
            </a:endParaRPr>
          </a:p>
        </p:txBody>
      </p:sp>
      <p:sp>
        <p:nvSpPr>
          <p:cNvPr id="5" name="Rectangle 5"/>
          <p:cNvSpPr>
            <a:spLocks noGrp="1" noChangeArrowheads="1"/>
          </p:cNvSpPr>
          <p:nvPr>
            <p:ph type="ftr" sz="quarter" idx="11"/>
          </p:nvPr>
        </p:nvSpPr>
        <p:spPr>
          <a:ln/>
        </p:spPr>
        <p:txBody>
          <a:bodyPr/>
          <a:lstStyle>
            <a:lvl1pPr>
              <a:defRPr/>
            </a:lvl1pPr>
          </a:lstStyle>
          <a:p>
            <a:pPr fontAlgn="base">
              <a:spcAft>
                <a:spcPct val="0"/>
              </a:spcAft>
              <a:defRPr/>
            </a:pPr>
            <a:endParaRPr lang="en-US">
              <a:solidFill>
                <a:srgbClr val="FFFFFF"/>
              </a:solidFill>
              <a:latin typeface="Times New Roman" panose="02020603050405020304" pitchFamily="18" charset="0"/>
            </a:endParaRPr>
          </a:p>
        </p:txBody>
      </p:sp>
      <p:sp>
        <p:nvSpPr>
          <p:cNvPr id="6" name="Rectangle 6"/>
          <p:cNvSpPr>
            <a:spLocks noGrp="1" noChangeArrowheads="1"/>
          </p:cNvSpPr>
          <p:nvPr>
            <p:ph type="sldNum" sz="quarter" idx="12"/>
          </p:nvPr>
        </p:nvSpPr>
        <p:spPr>
          <a:ln/>
        </p:spPr>
        <p:txBody>
          <a:bodyPr/>
          <a:lstStyle>
            <a:lvl1pPr>
              <a:defRPr/>
            </a:lvl1pPr>
          </a:lstStyle>
          <a:p>
            <a:pPr fontAlgn="base">
              <a:spcAft>
                <a:spcPct val="0"/>
              </a:spcAft>
              <a:defRPr/>
            </a:pPr>
            <a:fld id="{24FE552D-1B05-4FFB-9A61-A917FC15B4E7}" type="slidenum">
              <a:rPr lang="en-US" altLang="tr-TR" smtClean="0">
                <a:solidFill>
                  <a:srgbClr val="FFFFFF"/>
                </a:solidFill>
                <a:latin typeface="Times New Roman" panose="02020603050405020304" pitchFamily="18" charset="0"/>
                <a:cs typeface="Arial" panose="020B0604020202020204" pitchFamily="34" charset="0"/>
              </a:rPr>
              <a:pPr fontAlgn="base">
                <a:spcAft>
                  <a:spcPct val="0"/>
                </a:spcAft>
                <a:defRPr/>
              </a:pPr>
              <a:t>‹#›</a:t>
            </a:fld>
            <a:endParaRPr lang="en-US" altLang="tr-TR">
              <a:solidFill>
                <a:srgbClr val="FFFFFF"/>
              </a:solidFill>
              <a:latin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108478762"/>
      </p:ext>
    </p:extLst>
  </p:cSld>
  <p:clrMapOvr>
    <a:masterClrMapping/>
  </p:clrMapOvr>
  <p:transition>
    <p:random/>
    <p:sndAc>
      <p:stSnd>
        <p:snd r:embed="rId1" name="WHOOSH.WAV"/>
      </p:stSnd>
    </p:sndAc>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914400" y="1981200"/>
            <a:ext cx="508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6197600" y="1981200"/>
            <a:ext cx="508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Rectangle 4"/>
          <p:cNvSpPr>
            <a:spLocks noGrp="1" noChangeArrowheads="1"/>
          </p:cNvSpPr>
          <p:nvPr>
            <p:ph type="dt" sz="half" idx="10"/>
          </p:nvPr>
        </p:nvSpPr>
        <p:spPr>
          <a:ln/>
        </p:spPr>
        <p:txBody>
          <a:bodyPr/>
          <a:lstStyle>
            <a:lvl1pPr>
              <a:defRPr/>
            </a:lvl1pPr>
          </a:lstStyle>
          <a:p>
            <a:pPr fontAlgn="base">
              <a:spcAft>
                <a:spcPct val="0"/>
              </a:spcAft>
              <a:defRPr/>
            </a:pPr>
            <a:endParaRPr lang="en-US">
              <a:solidFill>
                <a:srgbClr val="FFFFFF"/>
              </a:solidFill>
              <a:latin typeface="Times New Roman" panose="02020603050405020304" pitchFamily="18" charset="0"/>
            </a:endParaRPr>
          </a:p>
        </p:txBody>
      </p:sp>
      <p:sp>
        <p:nvSpPr>
          <p:cNvPr id="6" name="Rectangle 5"/>
          <p:cNvSpPr>
            <a:spLocks noGrp="1" noChangeArrowheads="1"/>
          </p:cNvSpPr>
          <p:nvPr>
            <p:ph type="ftr" sz="quarter" idx="11"/>
          </p:nvPr>
        </p:nvSpPr>
        <p:spPr>
          <a:ln/>
        </p:spPr>
        <p:txBody>
          <a:bodyPr/>
          <a:lstStyle>
            <a:lvl1pPr>
              <a:defRPr/>
            </a:lvl1pPr>
          </a:lstStyle>
          <a:p>
            <a:pPr fontAlgn="base">
              <a:spcAft>
                <a:spcPct val="0"/>
              </a:spcAft>
              <a:defRPr/>
            </a:pPr>
            <a:endParaRPr lang="en-US">
              <a:solidFill>
                <a:srgbClr val="FFFFFF"/>
              </a:solidFill>
              <a:latin typeface="Times New Roman" panose="02020603050405020304" pitchFamily="18" charset="0"/>
            </a:endParaRPr>
          </a:p>
        </p:txBody>
      </p:sp>
      <p:sp>
        <p:nvSpPr>
          <p:cNvPr id="7" name="Rectangle 6"/>
          <p:cNvSpPr>
            <a:spLocks noGrp="1" noChangeArrowheads="1"/>
          </p:cNvSpPr>
          <p:nvPr>
            <p:ph type="sldNum" sz="quarter" idx="12"/>
          </p:nvPr>
        </p:nvSpPr>
        <p:spPr>
          <a:ln/>
        </p:spPr>
        <p:txBody>
          <a:bodyPr/>
          <a:lstStyle>
            <a:lvl1pPr>
              <a:defRPr/>
            </a:lvl1pPr>
          </a:lstStyle>
          <a:p>
            <a:pPr fontAlgn="base">
              <a:spcAft>
                <a:spcPct val="0"/>
              </a:spcAft>
              <a:defRPr/>
            </a:pPr>
            <a:fld id="{8EB227A6-7E22-42F5-944A-F1F2A6CF74E2}" type="slidenum">
              <a:rPr lang="en-US" altLang="tr-TR" smtClean="0">
                <a:solidFill>
                  <a:srgbClr val="FFFFFF"/>
                </a:solidFill>
                <a:latin typeface="Times New Roman" panose="02020603050405020304" pitchFamily="18" charset="0"/>
                <a:cs typeface="Arial" panose="020B0604020202020204" pitchFamily="34" charset="0"/>
              </a:rPr>
              <a:pPr fontAlgn="base">
                <a:spcAft>
                  <a:spcPct val="0"/>
                </a:spcAft>
                <a:defRPr/>
              </a:pPr>
              <a:t>‹#›</a:t>
            </a:fld>
            <a:endParaRPr lang="en-US" altLang="tr-TR">
              <a:solidFill>
                <a:srgbClr val="FFFFFF"/>
              </a:solidFill>
              <a:latin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1439314987"/>
      </p:ext>
    </p:extLst>
  </p:cSld>
  <p:clrMapOvr>
    <a:masterClrMapping/>
  </p:clrMapOvr>
  <p:transition>
    <p:random/>
    <p:sndAc>
      <p:stSnd>
        <p:snd r:embed="rId1" name="WHOOSH.WAV"/>
      </p:stSnd>
    </p:sndAc>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609600" y="274638"/>
            <a:ext cx="10972800" cy="1143000"/>
          </a:xfrm>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Rectangle 4"/>
          <p:cNvSpPr>
            <a:spLocks noGrp="1" noChangeArrowheads="1"/>
          </p:cNvSpPr>
          <p:nvPr>
            <p:ph type="dt" sz="half" idx="10"/>
          </p:nvPr>
        </p:nvSpPr>
        <p:spPr>
          <a:ln/>
        </p:spPr>
        <p:txBody>
          <a:bodyPr/>
          <a:lstStyle>
            <a:lvl1pPr>
              <a:defRPr/>
            </a:lvl1pPr>
          </a:lstStyle>
          <a:p>
            <a:pPr fontAlgn="base">
              <a:spcAft>
                <a:spcPct val="0"/>
              </a:spcAft>
              <a:defRPr/>
            </a:pPr>
            <a:endParaRPr lang="en-US">
              <a:solidFill>
                <a:srgbClr val="FFFFFF"/>
              </a:solidFill>
              <a:latin typeface="Times New Roman" panose="02020603050405020304" pitchFamily="18" charset="0"/>
            </a:endParaRPr>
          </a:p>
        </p:txBody>
      </p:sp>
      <p:sp>
        <p:nvSpPr>
          <p:cNvPr id="8" name="Rectangle 5"/>
          <p:cNvSpPr>
            <a:spLocks noGrp="1" noChangeArrowheads="1"/>
          </p:cNvSpPr>
          <p:nvPr>
            <p:ph type="ftr" sz="quarter" idx="11"/>
          </p:nvPr>
        </p:nvSpPr>
        <p:spPr>
          <a:ln/>
        </p:spPr>
        <p:txBody>
          <a:bodyPr/>
          <a:lstStyle>
            <a:lvl1pPr>
              <a:defRPr/>
            </a:lvl1pPr>
          </a:lstStyle>
          <a:p>
            <a:pPr fontAlgn="base">
              <a:spcAft>
                <a:spcPct val="0"/>
              </a:spcAft>
              <a:defRPr/>
            </a:pPr>
            <a:endParaRPr lang="en-US">
              <a:solidFill>
                <a:srgbClr val="FFFFFF"/>
              </a:solidFill>
              <a:latin typeface="Times New Roman" panose="02020603050405020304" pitchFamily="18" charset="0"/>
            </a:endParaRPr>
          </a:p>
        </p:txBody>
      </p:sp>
      <p:sp>
        <p:nvSpPr>
          <p:cNvPr id="9" name="Rectangle 6"/>
          <p:cNvSpPr>
            <a:spLocks noGrp="1" noChangeArrowheads="1"/>
          </p:cNvSpPr>
          <p:nvPr>
            <p:ph type="sldNum" sz="quarter" idx="12"/>
          </p:nvPr>
        </p:nvSpPr>
        <p:spPr>
          <a:ln/>
        </p:spPr>
        <p:txBody>
          <a:bodyPr/>
          <a:lstStyle>
            <a:lvl1pPr>
              <a:defRPr/>
            </a:lvl1pPr>
          </a:lstStyle>
          <a:p>
            <a:pPr fontAlgn="base">
              <a:spcAft>
                <a:spcPct val="0"/>
              </a:spcAft>
              <a:defRPr/>
            </a:pPr>
            <a:fld id="{8A2836BA-1CE1-4CD2-9B82-A70D2DB702EF}" type="slidenum">
              <a:rPr lang="en-US" altLang="tr-TR" smtClean="0">
                <a:solidFill>
                  <a:srgbClr val="FFFFFF"/>
                </a:solidFill>
                <a:latin typeface="Times New Roman" panose="02020603050405020304" pitchFamily="18" charset="0"/>
                <a:cs typeface="Arial" panose="020B0604020202020204" pitchFamily="34" charset="0"/>
              </a:rPr>
              <a:pPr fontAlgn="base">
                <a:spcAft>
                  <a:spcPct val="0"/>
                </a:spcAft>
                <a:defRPr/>
              </a:pPr>
              <a:t>‹#›</a:t>
            </a:fld>
            <a:endParaRPr lang="en-US" altLang="tr-TR">
              <a:solidFill>
                <a:srgbClr val="FFFFFF"/>
              </a:solidFill>
              <a:latin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711066798"/>
      </p:ext>
    </p:extLst>
  </p:cSld>
  <p:clrMapOvr>
    <a:masterClrMapping/>
  </p:clrMapOvr>
  <p:transition>
    <p:random/>
    <p:sndAc>
      <p:stSnd>
        <p:snd r:embed="rId1" name="WHOOSH.WAV"/>
      </p:stSnd>
    </p:sndAc>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Rectangle 4"/>
          <p:cNvSpPr>
            <a:spLocks noGrp="1" noChangeArrowheads="1"/>
          </p:cNvSpPr>
          <p:nvPr>
            <p:ph type="dt" sz="half" idx="10"/>
          </p:nvPr>
        </p:nvSpPr>
        <p:spPr>
          <a:ln/>
        </p:spPr>
        <p:txBody>
          <a:bodyPr/>
          <a:lstStyle>
            <a:lvl1pPr>
              <a:defRPr/>
            </a:lvl1pPr>
          </a:lstStyle>
          <a:p>
            <a:pPr fontAlgn="base">
              <a:spcAft>
                <a:spcPct val="0"/>
              </a:spcAft>
              <a:defRPr/>
            </a:pPr>
            <a:endParaRPr lang="en-US">
              <a:solidFill>
                <a:srgbClr val="FFFFFF"/>
              </a:solidFill>
              <a:latin typeface="Times New Roman" panose="02020603050405020304" pitchFamily="18" charset="0"/>
            </a:endParaRPr>
          </a:p>
        </p:txBody>
      </p:sp>
      <p:sp>
        <p:nvSpPr>
          <p:cNvPr id="4" name="Rectangle 5"/>
          <p:cNvSpPr>
            <a:spLocks noGrp="1" noChangeArrowheads="1"/>
          </p:cNvSpPr>
          <p:nvPr>
            <p:ph type="ftr" sz="quarter" idx="11"/>
          </p:nvPr>
        </p:nvSpPr>
        <p:spPr>
          <a:ln/>
        </p:spPr>
        <p:txBody>
          <a:bodyPr/>
          <a:lstStyle>
            <a:lvl1pPr>
              <a:defRPr/>
            </a:lvl1pPr>
          </a:lstStyle>
          <a:p>
            <a:pPr fontAlgn="base">
              <a:spcAft>
                <a:spcPct val="0"/>
              </a:spcAft>
              <a:defRPr/>
            </a:pPr>
            <a:endParaRPr lang="en-US">
              <a:solidFill>
                <a:srgbClr val="FFFFFF"/>
              </a:solidFill>
              <a:latin typeface="Times New Roman" panose="02020603050405020304" pitchFamily="18" charset="0"/>
            </a:endParaRPr>
          </a:p>
        </p:txBody>
      </p:sp>
      <p:sp>
        <p:nvSpPr>
          <p:cNvPr id="5" name="Rectangle 6"/>
          <p:cNvSpPr>
            <a:spLocks noGrp="1" noChangeArrowheads="1"/>
          </p:cNvSpPr>
          <p:nvPr>
            <p:ph type="sldNum" sz="quarter" idx="12"/>
          </p:nvPr>
        </p:nvSpPr>
        <p:spPr>
          <a:ln/>
        </p:spPr>
        <p:txBody>
          <a:bodyPr/>
          <a:lstStyle>
            <a:lvl1pPr>
              <a:defRPr/>
            </a:lvl1pPr>
          </a:lstStyle>
          <a:p>
            <a:pPr fontAlgn="base">
              <a:spcAft>
                <a:spcPct val="0"/>
              </a:spcAft>
              <a:defRPr/>
            </a:pPr>
            <a:fld id="{0BCC7A10-48A3-4160-8E62-10B84AE88480}" type="slidenum">
              <a:rPr lang="en-US" altLang="tr-TR" smtClean="0">
                <a:solidFill>
                  <a:srgbClr val="FFFFFF"/>
                </a:solidFill>
                <a:latin typeface="Times New Roman" panose="02020603050405020304" pitchFamily="18" charset="0"/>
                <a:cs typeface="Arial" panose="020B0604020202020204" pitchFamily="34" charset="0"/>
              </a:rPr>
              <a:pPr fontAlgn="base">
                <a:spcAft>
                  <a:spcPct val="0"/>
                </a:spcAft>
                <a:defRPr/>
              </a:pPr>
              <a:t>‹#›</a:t>
            </a:fld>
            <a:endParaRPr lang="en-US" altLang="tr-TR">
              <a:solidFill>
                <a:srgbClr val="FFFFFF"/>
              </a:solidFill>
              <a:latin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2348779008"/>
      </p:ext>
    </p:extLst>
  </p:cSld>
  <p:clrMapOvr>
    <a:masterClrMapping/>
  </p:clrMapOvr>
  <p:transition>
    <p:random/>
    <p:sndAc>
      <p:stSnd>
        <p:snd r:embed="rId1" name="WHOOSH.WAV"/>
      </p:stSnd>
    </p:sndAc>
  </p:transition>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fontAlgn="base">
              <a:spcAft>
                <a:spcPct val="0"/>
              </a:spcAft>
              <a:defRPr/>
            </a:pPr>
            <a:endParaRPr lang="en-US">
              <a:solidFill>
                <a:srgbClr val="FFFFFF"/>
              </a:solidFill>
              <a:latin typeface="Times New Roman" panose="02020603050405020304" pitchFamily="18" charset="0"/>
            </a:endParaRPr>
          </a:p>
        </p:txBody>
      </p:sp>
      <p:sp>
        <p:nvSpPr>
          <p:cNvPr id="3" name="Rectangle 5"/>
          <p:cNvSpPr>
            <a:spLocks noGrp="1" noChangeArrowheads="1"/>
          </p:cNvSpPr>
          <p:nvPr>
            <p:ph type="ftr" sz="quarter" idx="11"/>
          </p:nvPr>
        </p:nvSpPr>
        <p:spPr>
          <a:ln/>
        </p:spPr>
        <p:txBody>
          <a:bodyPr/>
          <a:lstStyle>
            <a:lvl1pPr>
              <a:defRPr/>
            </a:lvl1pPr>
          </a:lstStyle>
          <a:p>
            <a:pPr fontAlgn="base">
              <a:spcAft>
                <a:spcPct val="0"/>
              </a:spcAft>
              <a:defRPr/>
            </a:pPr>
            <a:endParaRPr lang="en-US">
              <a:solidFill>
                <a:srgbClr val="FFFFFF"/>
              </a:solidFill>
              <a:latin typeface="Times New Roman" panose="02020603050405020304" pitchFamily="18" charset="0"/>
            </a:endParaRPr>
          </a:p>
        </p:txBody>
      </p:sp>
      <p:sp>
        <p:nvSpPr>
          <p:cNvPr id="4" name="Rectangle 6"/>
          <p:cNvSpPr>
            <a:spLocks noGrp="1" noChangeArrowheads="1"/>
          </p:cNvSpPr>
          <p:nvPr>
            <p:ph type="sldNum" sz="quarter" idx="12"/>
          </p:nvPr>
        </p:nvSpPr>
        <p:spPr>
          <a:ln/>
        </p:spPr>
        <p:txBody>
          <a:bodyPr/>
          <a:lstStyle>
            <a:lvl1pPr>
              <a:defRPr/>
            </a:lvl1pPr>
          </a:lstStyle>
          <a:p>
            <a:pPr fontAlgn="base">
              <a:spcAft>
                <a:spcPct val="0"/>
              </a:spcAft>
              <a:defRPr/>
            </a:pPr>
            <a:fld id="{2700F5AD-D81F-4BBC-BC1C-0CA810867099}" type="slidenum">
              <a:rPr lang="en-US" altLang="tr-TR" smtClean="0">
                <a:solidFill>
                  <a:srgbClr val="FFFFFF"/>
                </a:solidFill>
                <a:latin typeface="Times New Roman" panose="02020603050405020304" pitchFamily="18" charset="0"/>
                <a:cs typeface="Arial" panose="020B0604020202020204" pitchFamily="34" charset="0"/>
              </a:rPr>
              <a:pPr fontAlgn="base">
                <a:spcAft>
                  <a:spcPct val="0"/>
                </a:spcAft>
                <a:defRPr/>
              </a:pPr>
              <a:t>‹#›</a:t>
            </a:fld>
            <a:endParaRPr lang="en-US" altLang="tr-TR">
              <a:solidFill>
                <a:srgbClr val="FFFFFF"/>
              </a:solidFill>
              <a:latin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2248796566"/>
      </p:ext>
    </p:extLst>
  </p:cSld>
  <p:clrMapOvr>
    <a:masterClrMapping/>
  </p:clrMapOvr>
  <p:transition>
    <p:random/>
    <p:sndAc>
      <p:stSnd>
        <p:snd r:embed="rId1" name="WHOOSH.WAV"/>
      </p:stSnd>
    </p:sndAc>
  </p:transition>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609601" y="273050"/>
            <a:ext cx="4011084" cy="1162050"/>
          </a:xfrm>
        </p:spPr>
        <p:txBody>
          <a:bodyPr/>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Rectangle 4"/>
          <p:cNvSpPr>
            <a:spLocks noGrp="1" noChangeArrowheads="1"/>
          </p:cNvSpPr>
          <p:nvPr>
            <p:ph type="dt" sz="half" idx="10"/>
          </p:nvPr>
        </p:nvSpPr>
        <p:spPr>
          <a:ln/>
        </p:spPr>
        <p:txBody>
          <a:bodyPr/>
          <a:lstStyle>
            <a:lvl1pPr>
              <a:defRPr/>
            </a:lvl1pPr>
          </a:lstStyle>
          <a:p>
            <a:pPr fontAlgn="base">
              <a:spcAft>
                <a:spcPct val="0"/>
              </a:spcAft>
              <a:defRPr/>
            </a:pPr>
            <a:endParaRPr lang="en-US">
              <a:solidFill>
                <a:srgbClr val="FFFFFF"/>
              </a:solidFill>
              <a:latin typeface="Times New Roman" panose="02020603050405020304" pitchFamily="18" charset="0"/>
            </a:endParaRPr>
          </a:p>
        </p:txBody>
      </p:sp>
      <p:sp>
        <p:nvSpPr>
          <p:cNvPr id="6" name="Rectangle 5"/>
          <p:cNvSpPr>
            <a:spLocks noGrp="1" noChangeArrowheads="1"/>
          </p:cNvSpPr>
          <p:nvPr>
            <p:ph type="ftr" sz="quarter" idx="11"/>
          </p:nvPr>
        </p:nvSpPr>
        <p:spPr>
          <a:ln/>
        </p:spPr>
        <p:txBody>
          <a:bodyPr/>
          <a:lstStyle>
            <a:lvl1pPr>
              <a:defRPr/>
            </a:lvl1pPr>
          </a:lstStyle>
          <a:p>
            <a:pPr fontAlgn="base">
              <a:spcAft>
                <a:spcPct val="0"/>
              </a:spcAft>
              <a:defRPr/>
            </a:pPr>
            <a:endParaRPr lang="en-US">
              <a:solidFill>
                <a:srgbClr val="FFFFFF"/>
              </a:solidFill>
              <a:latin typeface="Times New Roman" panose="02020603050405020304" pitchFamily="18" charset="0"/>
            </a:endParaRPr>
          </a:p>
        </p:txBody>
      </p:sp>
      <p:sp>
        <p:nvSpPr>
          <p:cNvPr id="7" name="Rectangle 6"/>
          <p:cNvSpPr>
            <a:spLocks noGrp="1" noChangeArrowheads="1"/>
          </p:cNvSpPr>
          <p:nvPr>
            <p:ph type="sldNum" sz="quarter" idx="12"/>
          </p:nvPr>
        </p:nvSpPr>
        <p:spPr>
          <a:ln/>
        </p:spPr>
        <p:txBody>
          <a:bodyPr/>
          <a:lstStyle>
            <a:lvl1pPr>
              <a:defRPr/>
            </a:lvl1pPr>
          </a:lstStyle>
          <a:p>
            <a:pPr fontAlgn="base">
              <a:spcAft>
                <a:spcPct val="0"/>
              </a:spcAft>
              <a:defRPr/>
            </a:pPr>
            <a:fld id="{64B9A914-7A59-43F1-AD03-987E898E0298}" type="slidenum">
              <a:rPr lang="en-US" altLang="tr-TR" smtClean="0">
                <a:solidFill>
                  <a:srgbClr val="FFFFFF"/>
                </a:solidFill>
                <a:latin typeface="Times New Roman" panose="02020603050405020304" pitchFamily="18" charset="0"/>
                <a:cs typeface="Arial" panose="020B0604020202020204" pitchFamily="34" charset="0"/>
              </a:rPr>
              <a:pPr fontAlgn="base">
                <a:spcAft>
                  <a:spcPct val="0"/>
                </a:spcAft>
                <a:defRPr/>
              </a:pPr>
              <a:t>‹#›</a:t>
            </a:fld>
            <a:endParaRPr lang="en-US" altLang="tr-TR">
              <a:solidFill>
                <a:srgbClr val="FFFFFF"/>
              </a:solidFill>
              <a:latin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2363481026"/>
      </p:ext>
    </p:extLst>
  </p:cSld>
  <p:clrMapOvr>
    <a:masterClrMapping/>
  </p:clrMapOvr>
  <p:transition>
    <p:random/>
    <p:sndAc>
      <p:stSnd>
        <p:snd r:embed="rId1" name="WHOOSH.WAV"/>
      </p:stSnd>
    </p:sndAc>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3561B6F0-A732-425A-A96E-69B04AF1E5BD}" type="datetimeFigureOut">
              <a:rPr lang="tr-TR" smtClean="0"/>
              <a:t>28.12.2017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1DFA5235-7783-4551-BD62-8819A3197921}" type="slidenum">
              <a:rPr lang="tr-TR" smtClean="0"/>
              <a:t>‹#›</a:t>
            </a:fld>
            <a:endParaRPr lang="tr-TR"/>
          </a:p>
        </p:txBody>
      </p:sp>
    </p:spTree>
    <p:extLst>
      <p:ext uri="{BB962C8B-B14F-4D97-AF65-F5344CB8AC3E}">
        <p14:creationId xmlns:p14="http://schemas.microsoft.com/office/powerpoint/2010/main" val="766057318"/>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2389717" y="4800600"/>
            <a:ext cx="7315200" cy="566738"/>
          </a:xfrm>
        </p:spPr>
        <p:txBody>
          <a:bodyPr/>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tr-TR" noProof="0" smtClean="0"/>
          </a:p>
        </p:txBody>
      </p:sp>
      <p:sp>
        <p:nvSpPr>
          <p:cNvPr id="4" name="3 Metin Yer Tutucusu"/>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Rectangle 4"/>
          <p:cNvSpPr>
            <a:spLocks noGrp="1" noChangeArrowheads="1"/>
          </p:cNvSpPr>
          <p:nvPr>
            <p:ph type="dt" sz="half" idx="10"/>
          </p:nvPr>
        </p:nvSpPr>
        <p:spPr>
          <a:ln/>
        </p:spPr>
        <p:txBody>
          <a:bodyPr/>
          <a:lstStyle>
            <a:lvl1pPr>
              <a:defRPr/>
            </a:lvl1pPr>
          </a:lstStyle>
          <a:p>
            <a:pPr fontAlgn="base">
              <a:spcAft>
                <a:spcPct val="0"/>
              </a:spcAft>
              <a:defRPr/>
            </a:pPr>
            <a:endParaRPr lang="en-US">
              <a:solidFill>
                <a:srgbClr val="FFFFFF"/>
              </a:solidFill>
              <a:latin typeface="Times New Roman" panose="02020603050405020304" pitchFamily="18" charset="0"/>
            </a:endParaRPr>
          </a:p>
        </p:txBody>
      </p:sp>
      <p:sp>
        <p:nvSpPr>
          <p:cNvPr id="6" name="Rectangle 5"/>
          <p:cNvSpPr>
            <a:spLocks noGrp="1" noChangeArrowheads="1"/>
          </p:cNvSpPr>
          <p:nvPr>
            <p:ph type="ftr" sz="quarter" idx="11"/>
          </p:nvPr>
        </p:nvSpPr>
        <p:spPr>
          <a:ln/>
        </p:spPr>
        <p:txBody>
          <a:bodyPr/>
          <a:lstStyle>
            <a:lvl1pPr>
              <a:defRPr/>
            </a:lvl1pPr>
          </a:lstStyle>
          <a:p>
            <a:pPr fontAlgn="base">
              <a:spcAft>
                <a:spcPct val="0"/>
              </a:spcAft>
              <a:defRPr/>
            </a:pPr>
            <a:endParaRPr lang="en-US">
              <a:solidFill>
                <a:srgbClr val="FFFFFF"/>
              </a:solidFill>
              <a:latin typeface="Times New Roman" panose="02020603050405020304" pitchFamily="18" charset="0"/>
            </a:endParaRPr>
          </a:p>
        </p:txBody>
      </p:sp>
      <p:sp>
        <p:nvSpPr>
          <p:cNvPr id="7" name="Rectangle 6"/>
          <p:cNvSpPr>
            <a:spLocks noGrp="1" noChangeArrowheads="1"/>
          </p:cNvSpPr>
          <p:nvPr>
            <p:ph type="sldNum" sz="quarter" idx="12"/>
          </p:nvPr>
        </p:nvSpPr>
        <p:spPr>
          <a:ln/>
        </p:spPr>
        <p:txBody>
          <a:bodyPr/>
          <a:lstStyle>
            <a:lvl1pPr>
              <a:defRPr/>
            </a:lvl1pPr>
          </a:lstStyle>
          <a:p>
            <a:pPr fontAlgn="base">
              <a:spcAft>
                <a:spcPct val="0"/>
              </a:spcAft>
              <a:defRPr/>
            </a:pPr>
            <a:fld id="{D4169A82-7EBC-4BED-92AE-0B8AD7F30BA1}" type="slidenum">
              <a:rPr lang="en-US" altLang="tr-TR" smtClean="0">
                <a:solidFill>
                  <a:srgbClr val="FFFFFF"/>
                </a:solidFill>
                <a:latin typeface="Times New Roman" panose="02020603050405020304" pitchFamily="18" charset="0"/>
                <a:cs typeface="Arial" panose="020B0604020202020204" pitchFamily="34" charset="0"/>
              </a:rPr>
              <a:pPr fontAlgn="base">
                <a:spcAft>
                  <a:spcPct val="0"/>
                </a:spcAft>
                <a:defRPr/>
              </a:pPr>
              <a:t>‹#›</a:t>
            </a:fld>
            <a:endParaRPr lang="en-US" altLang="tr-TR">
              <a:solidFill>
                <a:srgbClr val="FFFFFF"/>
              </a:solidFill>
              <a:latin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1674818827"/>
      </p:ext>
    </p:extLst>
  </p:cSld>
  <p:clrMapOvr>
    <a:masterClrMapping/>
  </p:clrMapOvr>
  <p:transition>
    <p:random/>
    <p:sndAc>
      <p:stSnd>
        <p:snd r:embed="rId1" name="WHOOSH.WAV"/>
      </p:stSnd>
    </p:sndAc>
  </p:transition>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Rectangle 4"/>
          <p:cNvSpPr>
            <a:spLocks noGrp="1" noChangeArrowheads="1"/>
          </p:cNvSpPr>
          <p:nvPr>
            <p:ph type="dt" sz="half" idx="10"/>
          </p:nvPr>
        </p:nvSpPr>
        <p:spPr>
          <a:ln/>
        </p:spPr>
        <p:txBody>
          <a:bodyPr/>
          <a:lstStyle>
            <a:lvl1pPr>
              <a:defRPr/>
            </a:lvl1pPr>
          </a:lstStyle>
          <a:p>
            <a:pPr fontAlgn="base">
              <a:spcAft>
                <a:spcPct val="0"/>
              </a:spcAft>
              <a:defRPr/>
            </a:pPr>
            <a:endParaRPr lang="en-US">
              <a:solidFill>
                <a:srgbClr val="FFFFFF"/>
              </a:solidFill>
              <a:latin typeface="Times New Roman" panose="02020603050405020304" pitchFamily="18" charset="0"/>
            </a:endParaRPr>
          </a:p>
        </p:txBody>
      </p:sp>
      <p:sp>
        <p:nvSpPr>
          <p:cNvPr id="5" name="Rectangle 5"/>
          <p:cNvSpPr>
            <a:spLocks noGrp="1" noChangeArrowheads="1"/>
          </p:cNvSpPr>
          <p:nvPr>
            <p:ph type="ftr" sz="quarter" idx="11"/>
          </p:nvPr>
        </p:nvSpPr>
        <p:spPr>
          <a:ln/>
        </p:spPr>
        <p:txBody>
          <a:bodyPr/>
          <a:lstStyle>
            <a:lvl1pPr>
              <a:defRPr/>
            </a:lvl1pPr>
          </a:lstStyle>
          <a:p>
            <a:pPr fontAlgn="base">
              <a:spcAft>
                <a:spcPct val="0"/>
              </a:spcAft>
              <a:defRPr/>
            </a:pPr>
            <a:endParaRPr lang="en-US">
              <a:solidFill>
                <a:srgbClr val="FFFFFF"/>
              </a:solidFill>
              <a:latin typeface="Times New Roman" panose="02020603050405020304" pitchFamily="18" charset="0"/>
            </a:endParaRPr>
          </a:p>
        </p:txBody>
      </p:sp>
      <p:sp>
        <p:nvSpPr>
          <p:cNvPr id="6" name="Rectangle 6"/>
          <p:cNvSpPr>
            <a:spLocks noGrp="1" noChangeArrowheads="1"/>
          </p:cNvSpPr>
          <p:nvPr>
            <p:ph type="sldNum" sz="quarter" idx="12"/>
          </p:nvPr>
        </p:nvSpPr>
        <p:spPr>
          <a:ln/>
        </p:spPr>
        <p:txBody>
          <a:bodyPr/>
          <a:lstStyle>
            <a:lvl1pPr>
              <a:defRPr/>
            </a:lvl1pPr>
          </a:lstStyle>
          <a:p>
            <a:pPr fontAlgn="base">
              <a:spcAft>
                <a:spcPct val="0"/>
              </a:spcAft>
              <a:defRPr/>
            </a:pPr>
            <a:fld id="{C2252EF8-38E1-4C09-B156-F136C243ECE3}" type="slidenum">
              <a:rPr lang="en-US" altLang="tr-TR" smtClean="0">
                <a:solidFill>
                  <a:srgbClr val="FFFFFF"/>
                </a:solidFill>
                <a:latin typeface="Times New Roman" panose="02020603050405020304" pitchFamily="18" charset="0"/>
                <a:cs typeface="Arial" panose="020B0604020202020204" pitchFamily="34" charset="0"/>
              </a:rPr>
              <a:pPr fontAlgn="base">
                <a:spcAft>
                  <a:spcPct val="0"/>
                </a:spcAft>
                <a:defRPr/>
              </a:pPr>
              <a:t>‹#›</a:t>
            </a:fld>
            <a:endParaRPr lang="en-US" altLang="tr-TR">
              <a:solidFill>
                <a:srgbClr val="FFFFFF"/>
              </a:solidFill>
              <a:latin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752261031"/>
      </p:ext>
    </p:extLst>
  </p:cSld>
  <p:clrMapOvr>
    <a:masterClrMapping/>
  </p:clrMapOvr>
  <p:transition>
    <p:random/>
    <p:sndAc>
      <p:stSnd>
        <p:snd r:embed="rId1" name="WHOOSH.WAV"/>
      </p:stSnd>
    </p:sndAc>
  </p:transition>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8534400" y="457200"/>
            <a:ext cx="2743200" cy="5638800"/>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304800" y="457200"/>
            <a:ext cx="8026400" cy="5638800"/>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Rectangle 4"/>
          <p:cNvSpPr>
            <a:spLocks noGrp="1" noChangeArrowheads="1"/>
          </p:cNvSpPr>
          <p:nvPr>
            <p:ph type="dt" sz="half" idx="10"/>
          </p:nvPr>
        </p:nvSpPr>
        <p:spPr>
          <a:ln/>
        </p:spPr>
        <p:txBody>
          <a:bodyPr/>
          <a:lstStyle>
            <a:lvl1pPr>
              <a:defRPr/>
            </a:lvl1pPr>
          </a:lstStyle>
          <a:p>
            <a:pPr fontAlgn="base">
              <a:spcAft>
                <a:spcPct val="0"/>
              </a:spcAft>
              <a:defRPr/>
            </a:pPr>
            <a:endParaRPr lang="en-US">
              <a:solidFill>
                <a:srgbClr val="FFFFFF"/>
              </a:solidFill>
              <a:latin typeface="Times New Roman" panose="02020603050405020304" pitchFamily="18" charset="0"/>
            </a:endParaRPr>
          </a:p>
        </p:txBody>
      </p:sp>
      <p:sp>
        <p:nvSpPr>
          <p:cNvPr id="5" name="Rectangle 5"/>
          <p:cNvSpPr>
            <a:spLocks noGrp="1" noChangeArrowheads="1"/>
          </p:cNvSpPr>
          <p:nvPr>
            <p:ph type="ftr" sz="quarter" idx="11"/>
          </p:nvPr>
        </p:nvSpPr>
        <p:spPr>
          <a:ln/>
        </p:spPr>
        <p:txBody>
          <a:bodyPr/>
          <a:lstStyle>
            <a:lvl1pPr>
              <a:defRPr/>
            </a:lvl1pPr>
          </a:lstStyle>
          <a:p>
            <a:pPr fontAlgn="base">
              <a:spcAft>
                <a:spcPct val="0"/>
              </a:spcAft>
              <a:defRPr/>
            </a:pPr>
            <a:endParaRPr lang="en-US">
              <a:solidFill>
                <a:srgbClr val="FFFFFF"/>
              </a:solidFill>
              <a:latin typeface="Times New Roman" panose="02020603050405020304" pitchFamily="18" charset="0"/>
            </a:endParaRPr>
          </a:p>
        </p:txBody>
      </p:sp>
      <p:sp>
        <p:nvSpPr>
          <p:cNvPr id="6" name="Rectangle 6"/>
          <p:cNvSpPr>
            <a:spLocks noGrp="1" noChangeArrowheads="1"/>
          </p:cNvSpPr>
          <p:nvPr>
            <p:ph type="sldNum" sz="quarter" idx="12"/>
          </p:nvPr>
        </p:nvSpPr>
        <p:spPr>
          <a:ln/>
        </p:spPr>
        <p:txBody>
          <a:bodyPr/>
          <a:lstStyle>
            <a:lvl1pPr>
              <a:defRPr/>
            </a:lvl1pPr>
          </a:lstStyle>
          <a:p>
            <a:pPr fontAlgn="base">
              <a:spcAft>
                <a:spcPct val="0"/>
              </a:spcAft>
              <a:defRPr/>
            </a:pPr>
            <a:fld id="{94EF0383-8048-445B-882F-0EB69A43C21F}" type="slidenum">
              <a:rPr lang="en-US" altLang="tr-TR" smtClean="0">
                <a:solidFill>
                  <a:srgbClr val="FFFFFF"/>
                </a:solidFill>
                <a:latin typeface="Times New Roman" panose="02020603050405020304" pitchFamily="18" charset="0"/>
                <a:cs typeface="Arial" panose="020B0604020202020204" pitchFamily="34" charset="0"/>
              </a:rPr>
              <a:pPr fontAlgn="base">
                <a:spcAft>
                  <a:spcPct val="0"/>
                </a:spcAft>
                <a:defRPr/>
              </a:pPr>
              <a:t>‹#›</a:t>
            </a:fld>
            <a:endParaRPr lang="en-US" altLang="tr-TR">
              <a:solidFill>
                <a:srgbClr val="FFFFFF"/>
              </a:solidFill>
              <a:latin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2385635449"/>
      </p:ext>
    </p:extLst>
  </p:cSld>
  <p:clrMapOvr>
    <a:masterClrMapping/>
  </p:clrMapOvr>
  <p:transition>
    <p:random/>
    <p:sndAc>
      <p:stSnd>
        <p:snd r:embed="rId1" name="WHOOSH.WAV"/>
      </p:stSnd>
    </p:sndAc>
  </p:transition>
</p:sldLayout>
</file>

<file path=ppt/slideLayouts/slideLayout23.xml><?xml version="1.0" encoding="utf-8"?>
<p:sldLayout xmlns:a="http://schemas.openxmlformats.org/drawingml/2006/main" xmlns:r="http://schemas.openxmlformats.org/officeDocument/2006/relationships" xmlns:p="http://schemas.openxmlformats.org/presentationml/2006/main" type="objOnly" preserve="1">
  <p:cSld name="İçerik">
    <p:spTree>
      <p:nvGrpSpPr>
        <p:cNvPr id="1" name=""/>
        <p:cNvGrpSpPr/>
        <p:nvPr/>
      </p:nvGrpSpPr>
      <p:grpSpPr>
        <a:xfrm>
          <a:off x="0" y="0"/>
          <a:ext cx="0" cy="0"/>
          <a:chOff x="0" y="0"/>
          <a:chExt cx="0" cy="0"/>
        </a:xfrm>
      </p:grpSpPr>
      <p:sp>
        <p:nvSpPr>
          <p:cNvPr id="2" name="1 İçerik Yer Tutucusu"/>
          <p:cNvSpPr>
            <a:spLocks noGrp="1"/>
          </p:cNvSpPr>
          <p:nvPr>
            <p:ph/>
          </p:nvPr>
        </p:nvSpPr>
        <p:spPr>
          <a:xfrm>
            <a:off x="304800" y="457200"/>
            <a:ext cx="10972800" cy="56388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3" name="Rectangle 4"/>
          <p:cNvSpPr>
            <a:spLocks noGrp="1" noChangeArrowheads="1"/>
          </p:cNvSpPr>
          <p:nvPr>
            <p:ph type="dt" sz="half" idx="10"/>
          </p:nvPr>
        </p:nvSpPr>
        <p:spPr>
          <a:ln/>
        </p:spPr>
        <p:txBody>
          <a:bodyPr/>
          <a:lstStyle>
            <a:lvl1pPr>
              <a:defRPr/>
            </a:lvl1pPr>
          </a:lstStyle>
          <a:p>
            <a:pPr fontAlgn="base">
              <a:spcAft>
                <a:spcPct val="0"/>
              </a:spcAft>
              <a:defRPr/>
            </a:pPr>
            <a:endParaRPr lang="en-US">
              <a:solidFill>
                <a:srgbClr val="FFFFFF"/>
              </a:solidFill>
              <a:latin typeface="Times New Roman" panose="02020603050405020304" pitchFamily="18" charset="0"/>
            </a:endParaRPr>
          </a:p>
        </p:txBody>
      </p:sp>
      <p:sp>
        <p:nvSpPr>
          <p:cNvPr id="4" name="Rectangle 5"/>
          <p:cNvSpPr>
            <a:spLocks noGrp="1" noChangeArrowheads="1"/>
          </p:cNvSpPr>
          <p:nvPr>
            <p:ph type="ftr" sz="quarter" idx="11"/>
          </p:nvPr>
        </p:nvSpPr>
        <p:spPr>
          <a:ln/>
        </p:spPr>
        <p:txBody>
          <a:bodyPr/>
          <a:lstStyle>
            <a:lvl1pPr>
              <a:defRPr/>
            </a:lvl1pPr>
          </a:lstStyle>
          <a:p>
            <a:pPr fontAlgn="base">
              <a:spcAft>
                <a:spcPct val="0"/>
              </a:spcAft>
              <a:defRPr/>
            </a:pPr>
            <a:endParaRPr lang="en-US">
              <a:solidFill>
                <a:srgbClr val="FFFFFF"/>
              </a:solidFill>
              <a:latin typeface="Times New Roman" panose="02020603050405020304" pitchFamily="18" charset="0"/>
            </a:endParaRPr>
          </a:p>
        </p:txBody>
      </p:sp>
      <p:sp>
        <p:nvSpPr>
          <p:cNvPr id="5" name="Rectangle 6"/>
          <p:cNvSpPr>
            <a:spLocks noGrp="1" noChangeArrowheads="1"/>
          </p:cNvSpPr>
          <p:nvPr>
            <p:ph type="sldNum" sz="quarter" idx="12"/>
          </p:nvPr>
        </p:nvSpPr>
        <p:spPr>
          <a:ln/>
        </p:spPr>
        <p:txBody>
          <a:bodyPr/>
          <a:lstStyle>
            <a:lvl1pPr>
              <a:defRPr/>
            </a:lvl1pPr>
          </a:lstStyle>
          <a:p>
            <a:pPr fontAlgn="base">
              <a:spcAft>
                <a:spcPct val="0"/>
              </a:spcAft>
              <a:defRPr/>
            </a:pPr>
            <a:fld id="{8431DB8B-4663-4332-B74E-385650CF801E}" type="slidenum">
              <a:rPr lang="en-US" altLang="tr-TR" smtClean="0">
                <a:solidFill>
                  <a:srgbClr val="FFFFFF"/>
                </a:solidFill>
                <a:latin typeface="Times New Roman" panose="02020603050405020304" pitchFamily="18" charset="0"/>
                <a:cs typeface="Arial" panose="020B0604020202020204" pitchFamily="34" charset="0"/>
              </a:rPr>
              <a:pPr fontAlgn="base">
                <a:spcAft>
                  <a:spcPct val="0"/>
                </a:spcAft>
                <a:defRPr/>
              </a:pPr>
              <a:t>‹#›</a:t>
            </a:fld>
            <a:endParaRPr lang="en-US" altLang="tr-TR">
              <a:solidFill>
                <a:srgbClr val="FFFFFF"/>
              </a:solidFill>
              <a:latin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3991782261"/>
      </p:ext>
    </p:extLst>
  </p:cSld>
  <p:clrMapOvr>
    <a:masterClrMapping/>
  </p:clrMapOvr>
  <p:transition>
    <p:random/>
    <p:sndAc>
      <p:stSnd>
        <p:snd r:embed="rId1" name="WHOOSH.WAV"/>
      </p:stSnd>
    </p:sndAc>
  </p:transition>
</p:sldLayout>
</file>

<file path=ppt/slideLayouts/slideLayout24.xml><?xml version="1.0" encoding="utf-8"?>
<p:sldLayout xmlns:a="http://schemas.openxmlformats.org/drawingml/2006/main" xmlns:r="http://schemas.openxmlformats.org/officeDocument/2006/relationships" xmlns:p="http://schemas.openxmlformats.org/presentationml/2006/main" type="tbl" preserve="1">
  <p:cSld name="Başlık ve Tablo">
    <p:spTree>
      <p:nvGrpSpPr>
        <p:cNvPr id="1" name=""/>
        <p:cNvGrpSpPr/>
        <p:nvPr/>
      </p:nvGrpSpPr>
      <p:grpSpPr>
        <a:xfrm>
          <a:off x="0" y="0"/>
          <a:ext cx="0" cy="0"/>
          <a:chOff x="0" y="0"/>
          <a:chExt cx="0" cy="0"/>
        </a:xfrm>
      </p:grpSpPr>
      <p:sp>
        <p:nvSpPr>
          <p:cNvPr id="2" name="1 Başlık"/>
          <p:cNvSpPr>
            <a:spLocks noGrp="1"/>
          </p:cNvSpPr>
          <p:nvPr>
            <p:ph type="title"/>
          </p:nvPr>
        </p:nvSpPr>
        <p:spPr>
          <a:xfrm>
            <a:off x="304800" y="457200"/>
            <a:ext cx="10363200" cy="1143000"/>
          </a:xfrm>
        </p:spPr>
        <p:txBody>
          <a:bodyPr/>
          <a:lstStyle/>
          <a:p>
            <a:r>
              <a:rPr lang="tr-TR" smtClean="0"/>
              <a:t>Asıl başlık stili için tıklatın</a:t>
            </a:r>
            <a:endParaRPr lang="tr-TR"/>
          </a:p>
        </p:txBody>
      </p:sp>
      <p:sp>
        <p:nvSpPr>
          <p:cNvPr id="3" name="2 Tablo Yer Tutucusu"/>
          <p:cNvSpPr>
            <a:spLocks noGrp="1"/>
          </p:cNvSpPr>
          <p:nvPr>
            <p:ph type="tbl" idx="1"/>
          </p:nvPr>
        </p:nvSpPr>
        <p:spPr>
          <a:xfrm>
            <a:off x="914400" y="1981200"/>
            <a:ext cx="10363200" cy="4114800"/>
          </a:xfrm>
        </p:spPr>
        <p:txBody>
          <a:bodyPr/>
          <a:lstStyle/>
          <a:p>
            <a:pPr lvl="0"/>
            <a:endParaRPr lang="tr-TR" noProof="0" smtClean="0"/>
          </a:p>
        </p:txBody>
      </p:sp>
      <p:sp>
        <p:nvSpPr>
          <p:cNvPr id="4" name="Rectangle 4"/>
          <p:cNvSpPr>
            <a:spLocks noGrp="1" noChangeArrowheads="1"/>
          </p:cNvSpPr>
          <p:nvPr>
            <p:ph type="dt" sz="half" idx="10"/>
          </p:nvPr>
        </p:nvSpPr>
        <p:spPr>
          <a:ln/>
        </p:spPr>
        <p:txBody>
          <a:bodyPr/>
          <a:lstStyle>
            <a:lvl1pPr>
              <a:defRPr/>
            </a:lvl1pPr>
          </a:lstStyle>
          <a:p>
            <a:pPr fontAlgn="base">
              <a:spcAft>
                <a:spcPct val="0"/>
              </a:spcAft>
              <a:defRPr/>
            </a:pPr>
            <a:endParaRPr lang="en-US">
              <a:solidFill>
                <a:srgbClr val="FFFFFF"/>
              </a:solidFill>
              <a:latin typeface="Times New Roman" panose="02020603050405020304" pitchFamily="18" charset="0"/>
            </a:endParaRPr>
          </a:p>
        </p:txBody>
      </p:sp>
      <p:sp>
        <p:nvSpPr>
          <p:cNvPr id="5" name="Rectangle 5"/>
          <p:cNvSpPr>
            <a:spLocks noGrp="1" noChangeArrowheads="1"/>
          </p:cNvSpPr>
          <p:nvPr>
            <p:ph type="ftr" sz="quarter" idx="11"/>
          </p:nvPr>
        </p:nvSpPr>
        <p:spPr>
          <a:ln/>
        </p:spPr>
        <p:txBody>
          <a:bodyPr/>
          <a:lstStyle>
            <a:lvl1pPr>
              <a:defRPr/>
            </a:lvl1pPr>
          </a:lstStyle>
          <a:p>
            <a:pPr fontAlgn="base">
              <a:spcAft>
                <a:spcPct val="0"/>
              </a:spcAft>
              <a:defRPr/>
            </a:pPr>
            <a:endParaRPr lang="en-US">
              <a:solidFill>
                <a:srgbClr val="FFFFFF"/>
              </a:solidFill>
              <a:latin typeface="Times New Roman" panose="02020603050405020304" pitchFamily="18" charset="0"/>
            </a:endParaRPr>
          </a:p>
        </p:txBody>
      </p:sp>
      <p:sp>
        <p:nvSpPr>
          <p:cNvPr id="6" name="Rectangle 6"/>
          <p:cNvSpPr>
            <a:spLocks noGrp="1" noChangeArrowheads="1"/>
          </p:cNvSpPr>
          <p:nvPr>
            <p:ph type="sldNum" sz="quarter" idx="12"/>
          </p:nvPr>
        </p:nvSpPr>
        <p:spPr>
          <a:ln/>
        </p:spPr>
        <p:txBody>
          <a:bodyPr/>
          <a:lstStyle>
            <a:lvl1pPr>
              <a:defRPr/>
            </a:lvl1pPr>
          </a:lstStyle>
          <a:p>
            <a:pPr fontAlgn="base">
              <a:spcAft>
                <a:spcPct val="0"/>
              </a:spcAft>
              <a:defRPr/>
            </a:pPr>
            <a:fld id="{AC54AC54-7958-430F-8299-00BA7CDE31E5}" type="slidenum">
              <a:rPr lang="en-US" altLang="tr-TR" smtClean="0">
                <a:solidFill>
                  <a:srgbClr val="FFFFFF"/>
                </a:solidFill>
                <a:latin typeface="Times New Roman" panose="02020603050405020304" pitchFamily="18" charset="0"/>
                <a:cs typeface="Arial" panose="020B0604020202020204" pitchFamily="34" charset="0"/>
              </a:rPr>
              <a:pPr fontAlgn="base">
                <a:spcAft>
                  <a:spcPct val="0"/>
                </a:spcAft>
                <a:defRPr/>
              </a:pPr>
              <a:t>‹#›</a:t>
            </a:fld>
            <a:endParaRPr lang="en-US" altLang="tr-TR">
              <a:solidFill>
                <a:srgbClr val="FFFFFF"/>
              </a:solidFill>
              <a:latin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3356498120"/>
      </p:ext>
    </p:extLst>
  </p:cSld>
  <p:clrMapOvr>
    <a:masterClrMapping/>
  </p:clrMapOvr>
  <p:transition>
    <p:random/>
    <p:sndAc>
      <p:stSnd>
        <p:snd r:embed="rId1" name="WHOOSH.WAV"/>
      </p:stSnd>
    </p:sndAc>
  </p:transition>
</p:sldLayout>
</file>

<file path=ppt/slideLayouts/slideLayout25.xml><?xml version="1.0" encoding="utf-8"?>
<p:sldLayout xmlns:a="http://schemas.openxmlformats.org/drawingml/2006/main" xmlns:r="http://schemas.openxmlformats.org/officeDocument/2006/relationships" xmlns:p="http://schemas.openxmlformats.org/presentationml/2006/main" type="txAndObj" preserve="1">
  <p:cSld name="Başlık, Metin ve İçerik">
    <p:spTree>
      <p:nvGrpSpPr>
        <p:cNvPr id="1" name=""/>
        <p:cNvGrpSpPr/>
        <p:nvPr/>
      </p:nvGrpSpPr>
      <p:grpSpPr>
        <a:xfrm>
          <a:off x="0" y="0"/>
          <a:ext cx="0" cy="0"/>
          <a:chOff x="0" y="0"/>
          <a:chExt cx="0" cy="0"/>
        </a:xfrm>
      </p:grpSpPr>
      <p:sp>
        <p:nvSpPr>
          <p:cNvPr id="2" name="1 Başlık"/>
          <p:cNvSpPr>
            <a:spLocks noGrp="1"/>
          </p:cNvSpPr>
          <p:nvPr>
            <p:ph type="title"/>
          </p:nvPr>
        </p:nvSpPr>
        <p:spPr>
          <a:xfrm>
            <a:off x="304800" y="457200"/>
            <a:ext cx="10363200" cy="1143000"/>
          </a:xfrm>
        </p:spPr>
        <p:txBody>
          <a:bodyPr/>
          <a:lstStyle/>
          <a:p>
            <a:r>
              <a:rPr lang="tr-TR" smtClean="0"/>
              <a:t>Asıl başlık stili için tıklatın</a:t>
            </a:r>
            <a:endParaRPr lang="tr-TR"/>
          </a:p>
        </p:txBody>
      </p:sp>
      <p:sp>
        <p:nvSpPr>
          <p:cNvPr id="3" name="2 Metin Yer Tutucusu"/>
          <p:cNvSpPr>
            <a:spLocks noGrp="1"/>
          </p:cNvSpPr>
          <p:nvPr>
            <p:ph type="body" sz="half" idx="1"/>
          </p:nvPr>
        </p:nvSpPr>
        <p:spPr>
          <a:xfrm>
            <a:off x="914400" y="1981200"/>
            <a:ext cx="5080000" cy="41148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6197600" y="1981200"/>
            <a:ext cx="5080000" cy="41148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Rectangle 4"/>
          <p:cNvSpPr>
            <a:spLocks noGrp="1" noChangeArrowheads="1"/>
          </p:cNvSpPr>
          <p:nvPr>
            <p:ph type="dt" sz="half" idx="10"/>
          </p:nvPr>
        </p:nvSpPr>
        <p:spPr>
          <a:ln/>
        </p:spPr>
        <p:txBody>
          <a:bodyPr/>
          <a:lstStyle>
            <a:lvl1pPr>
              <a:defRPr/>
            </a:lvl1pPr>
          </a:lstStyle>
          <a:p>
            <a:pPr fontAlgn="base">
              <a:spcAft>
                <a:spcPct val="0"/>
              </a:spcAft>
              <a:defRPr/>
            </a:pPr>
            <a:endParaRPr lang="en-US">
              <a:solidFill>
                <a:srgbClr val="FFFFFF"/>
              </a:solidFill>
              <a:latin typeface="Times New Roman" panose="02020603050405020304" pitchFamily="18" charset="0"/>
            </a:endParaRPr>
          </a:p>
        </p:txBody>
      </p:sp>
      <p:sp>
        <p:nvSpPr>
          <p:cNvPr id="6" name="Rectangle 5"/>
          <p:cNvSpPr>
            <a:spLocks noGrp="1" noChangeArrowheads="1"/>
          </p:cNvSpPr>
          <p:nvPr>
            <p:ph type="ftr" sz="quarter" idx="11"/>
          </p:nvPr>
        </p:nvSpPr>
        <p:spPr>
          <a:ln/>
        </p:spPr>
        <p:txBody>
          <a:bodyPr/>
          <a:lstStyle>
            <a:lvl1pPr>
              <a:defRPr/>
            </a:lvl1pPr>
          </a:lstStyle>
          <a:p>
            <a:pPr fontAlgn="base">
              <a:spcAft>
                <a:spcPct val="0"/>
              </a:spcAft>
              <a:defRPr/>
            </a:pPr>
            <a:endParaRPr lang="en-US">
              <a:solidFill>
                <a:srgbClr val="FFFFFF"/>
              </a:solidFill>
              <a:latin typeface="Times New Roman" panose="02020603050405020304" pitchFamily="18" charset="0"/>
            </a:endParaRPr>
          </a:p>
        </p:txBody>
      </p:sp>
      <p:sp>
        <p:nvSpPr>
          <p:cNvPr id="7" name="Rectangle 6"/>
          <p:cNvSpPr>
            <a:spLocks noGrp="1" noChangeArrowheads="1"/>
          </p:cNvSpPr>
          <p:nvPr>
            <p:ph type="sldNum" sz="quarter" idx="12"/>
          </p:nvPr>
        </p:nvSpPr>
        <p:spPr>
          <a:ln/>
        </p:spPr>
        <p:txBody>
          <a:bodyPr/>
          <a:lstStyle>
            <a:lvl1pPr>
              <a:defRPr/>
            </a:lvl1pPr>
          </a:lstStyle>
          <a:p>
            <a:pPr fontAlgn="base">
              <a:spcAft>
                <a:spcPct val="0"/>
              </a:spcAft>
              <a:defRPr/>
            </a:pPr>
            <a:fld id="{74FF5240-493D-41B3-ADC1-ACF8085C6B60}" type="slidenum">
              <a:rPr lang="en-US" altLang="tr-TR" smtClean="0">
                <a:solidFill>
                  <a:srgbClr val="FFFFFF"/>
                </a:solidFill>
                <a:latin typeface="Times New Roman" panose="02020603050405020304" pitchFamily="18" charset="0"/>
                <a:cs typeface="Arial" panose="020B0604020202020204" pitchFamily="34" charset="0"/>
              </a:rPr>
              <a:pPr fontAlgn="base">
                <a:spcAft>
                  <a:spcPct val="0"/>
                </a:spcAft>
                <a:defRPr/>
              </a:pPr>
              <a:t>‹#›</a:t>
            </a:fld>
            <a:endParaRPr lang="en-US" altLang="tr-TR">
              <a:solidFill>
                <a:srgbClr val="FFFFFF"/>
              </a:solidFill>
              <a:latin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1302948965"/>
      </p:ext>
    </p:extLst>
  </p:cSld>
  <p:clrMapOvr>
    <a:masterClrMapping/>
  </p:clrMapOvr>
  <p:transition>
    <p:random/>
    <p:sndAc>
      <p:stSnd>
        <p:snd r:embed="rId1" name="WHOOSH.WAV"/>
      </p:stSnd>
    </p:sndAc>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3561B6F0-A732-425A-A96E-69B04AF1E5BD}" type="datetimeFigureOut">
              <a:rPr lang="tr-TR" smtClean="0"/>
              <a:t>28.12.2017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1DFA5235-7783-4551-BD62-8819A3197921}" type="slidenum">
              <a:rPr lang="tr-TR" smtClean="0"/>
              <a:t>‹#›</a:t>
            </a:fld>
            <a:endParaRPr lang="tr-TR"/>
          </a:p>
        </p:txBody>
      </p:sp>
    </p:spTree>
    <p:extLst>
      <p:ext uri="{BB962C8B-B14F-4D97-AF65-F5344CB8AC3E}">
        <p14:creationId xmlns:p14="http://schemas.microsoft.com/office/powerpoint/2010/main" val="31485043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3561B6F0-A732-425A-A96E-69B04AF1E5BD}" type="datetimeFigureOut">
              <a:rPr lang="tr-TR" smtClean="0"/>
              <a:t>28.12.2017</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1DFA5235-7783-4551-BD62-8819A3197921}" type="slidenum">
              <a:rPr lang="tr-TR" smtClean="0"/>
              <a:t>‹#›</a:t>
            </a:fld>
            <a:endParaRPr lang="tr-TR"/>
          </a:p>
        </p:txBody>
      </p:sp>
    </p:spTree>
    <p:extLst>
      <p:ext uri="{BB962C8B-B14F-4D97-AF65-F5344CB8AC3E}">
        <p14:creationId xmlns:p14="http://schemas.microsoft.com/office/powerpoint/2010/main" val="543363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3561B6F0-A732-425A-A96E-69B04AF1E5BD}" type="datetimeFigureOut">
              <a:rPr lang="tr-TR" smtClean="0"/>
              <a:t>28.12.2017</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1DFA5235-7783-4551-BD62-8819A3197921}" type="slidenum">
              <a:rPr lang="tr-TR" smtClean="0"/>
              <a:t>‹#›</a:t>
            </a:fld>
            <a:endParaRPr lang="tr-TR"/>
          </a:p>
        </p:txBody>
      </p:sp>
    </p:spTree>
    <p:extLst>
      <p:ext uri="{BB962C8B-B14F-4D97-AF65-F5344CB8AC3E}">
        <p14:creationId xmlns:p14="http://schemas.microsoft.com/office/powerpoint/2010/main" val="17982671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3561B6F0-A732-425A-A96E-69B04AF1E5BD}" type="datetimeFigureOut">
              <a:rPr lang="tr-TR" smtClean="0"/>
              <a:t>28.12.2017</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1DFA5235-7783-4551-BD62-8819A3197921}" type="slidenum">
              <a:rPr lang="tr-TR" smtClean="0"/>
              <a:t>‹#›</a:t>
            </a:fld>
            <a:endParaRPr lang="tr-TR"/>
          </a:p>
        </p:txBody>
      </p:sp>
    </p:spTree>
    <p:extLst>
      <p:ext uri="{BB962C8B-B14F-4D97-AF65-F5344CB8AC3E}">
        <p14:creationId xmlns:p14="http://schemas.microsoft.com/office/powerpoint/2010/main" val="7338212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3561B6F0-A732-425A-A96E-69B04AF1E5BD}" type="datetimeFigureOut">
              <a:rPr lang="tr-TR" smtClean="0"/>
              <a:t>28.12.2017</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1DFA5235-7783-4551-BD62-8819A3197921}" type="slidenum">
              <a:rPr lang="tr-TR" smtClean="0"/>
              <a:t>‹#›</a:t>
            </a:fld>
            <a:endParaRPr lang="tr-TR"/>
          </a:p>
        </p:txBody>
      </p:sp>
    </p:spTree>
    <p:extLst>
      <p:ext uri="{BB962C8B-B14F-4D97-AF65-F5344CB8AC3E}">
        <p14:creationId xmlns:p14="http://schemas.microsoft.com/office/powerpoint/2010/main" val="13445223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3561B6F0-A732-425A-A96E-69B04AF1E5BD}" type="datetimeFigureOut">
              <a:rPr lang="tr-TR" smtClean="0"/>
              <a:t>28.12.2017</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1DFA5235-7783-4551-BD62-8819A3197921}" type="slidenum">
              <a:rPr lang="tr-TR" smtClean="0"/>
              <a:t>‹#›</a:t>
            </a:fld>
            <a:endParaRPr lang="tr-TR"/>
          </a:p>
        </p:txBody>
      </p:sp>
    </p:spTree>
    <p:extLst>
      <p:ext uri="{BB962C8B-B14F-4D97-AF65-F5344CB8AC3E}">
        <p14:creationId xmlns:p14="http://schemas.microsoft.com/office/powerpoint/2010/main" val="25607882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3561B6F0-A732-425A-A96E-69B04AF1E5BD}" type="datetimeFigureOut">
              <a:rPr lang="tr-TR" smtClean="0"/>
              <a:t>28.12.2017</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1DFA5235-7783-4551-BD62-8819A3197921}" type="slidenum">
              <a:rPr lang="tr-TR" smtClean="0"/>
              <a:t>‹#›</a:t>
            </a:fld>
            <a:endParaRPr lang="tr-TR"/>
          </a:p>
        </p:txBody>
      </p:sp>
    </p:spTree>
    <p:extLst>
      <p:ext uri="{BB962C8B-B14F-4D97-AF65-F5344CB8AC3E}">
        <p14:creationId xmlns:p14="http://schemas.microsoft.com/office/powerpoint/2010/main" val="268498623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slideLayout" Target="../slideLayouts/slideLayout24.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2" Type="http://schemas.openxmlformats.org/officeDocument/2006/relationships/slideLayout" Target="../slideLayouts/slideLayout13.xml"/><Relationship Id="rId16" Type="http://schemas.openxmlformats.org/officeDocument/2006/relationships/audio" Target="../media/audio1.wav"/><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5" Type="http://schemas.openxmlformats.org/officeDocument/2006/relationships/theme" Target="../theme/theme2.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slideLayout" Target="../slideLayouts/slideLayout2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561B6F0-A732-425A-A96E-69B04AF1E5BD}" type="datetimeFigureOut">
              <a:rPr lang="tr-TR" smtClean="0"/>
              <a:t>28.12.2017</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DFA5235-7783-4551-BD62-8819A3197921}" type="slidenum">
              <a:rPr lang="tr-TR" smtClean="0"/>
              <a:t>‹#›</a:t>
            </a:fld>
            <a:endParaRPr lang="tr-TR"/>
          </a:p>
        </p:txBody>
      </p:sp>
    </p:spTree>
    <p:extLst>
      <p:ext uri="{BB962C8B-B14F-4D97-AF65-F5344CB8AC3E}">
        <p14:creationId xmlns:p14="http://schemas.microsoft.com/office/powerpoint/2010/main" val="135894970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rgbClr val="000099"/>
        </a:solidFill>
        <a:effectLst/>
      </p:bgPr>
    </p:bg>
    <p:spTree>
      <p:nvGrpSpPr>
        <p:cNvPr id="1" name=""/>
        <p:cNvGrpSpPr/>
        <p:nvPr/>
      </p:nvGrpSpPr>
      <p:grpSpPr>
        <a:xfrm>
          <a:off x="0" y="0"/>
          <a:ext cx="0" cy="0"/>
          <a:chOff x="0" y="0"/>
          <a:chExt cx="0" cy="0"/>
        </a:xfrm>
      </p:grpSpPr>
      <p:sp>
        <p:nvSpPr>
          <p:cNvPr id="125954" name="Rectangle 2"/>
          <p:cNvSpPr>
            <a:spLocks noGrp="1" noChangeArrowheads="1"/>
          </p:cNvSpPr>
          <p:nvPr>
            <p:ph type="title"/>
          </p:nvPr>
        </p:nvSpPr>
        <p:spPr bwMode="auto">
          <a:xfrm>
            <a:off x="304800" y="457200"/>
            <a:ext cx="10363200" cy="11430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US" smtClean="0"/>
              <a:t>Click to edit Master title style</a:t>
            </a:r>
          </a:p>
        </p:txBody>
      </p:sp>
      <p:sp>
        <p:nvSpPr>
          <p:cNvPr id="125955" name="Rectangle 3"/>
          <p:cNvSpPr>
            <a:spLocks noGrp="1" noChangeArrowheads="1"/>
          </p:cNvSpPr>
          <p:nvPr>
            <p:ph type="body" idx="1"/>
          </p:nvPr>
        </p:nvSpPr>
        <p:spPr bwMode="auto">
          <a:xfrm>
            <a:off x="914400" y="1981200"/>
            <a:ext cx="10363200"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25956" name="Rectangle 4"/>
          <p:cNvSpPr>
            <a:spLocks noGrp="1" noChangeArrowheads="1"/>
          </p:cNvSpPr>
          <p:nvPr>
            <p:ph type="dt" sz="half" idx="2"/>
          </p:nvPr>
        </p:nvSpPr>
        <p:spPr bwMode="auto">
          <a:xfrm>
            <a:off x="914400" y="6248400"/>
            <a:ext cx="25400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eaLnBrk="1" hangingPunct="1">
              <a:spcBef>
                <a:spcPct val="50000"/>
              </a:spcBef>
              <a:defRPr sz="1400">
                <a:cs typeface="+mn-cs"/>
              </a:defRPr>
            </a:lvl1pPr>
          </a:lstStyle>
          <a:p>
            <a:pPr fontAlgn="base">
              <a:spcAft>
                <a:spcPct val="0"/>
              </a:spcAft>
              <a:defRPr/>
            </a:pPr>
            <a:endParaRPr lang="en-US">
              <a:solidFill>
                <a:srgbClr val="FFFFFF"/>
              </a:solidFill>
              <a:latin typeface="Times New Roman" panose="02020603050405020304" pitchFamily="18" charset="0"/>
            </a:endParaRPr>
          </a:p>
        </p:txBody>
      </p:sp>
      <p:sp>
        <p:nvSpPr>
          <p:cNvPr id="125957" name="Rectangle 5"/>
          <p:cNvSpPr>
            <a:spLocks noGrp="1" noChangeArrowheads="1"/>
          </p:cNvSpPr>
          <p:nvPr>
            <p:ph type="ftr" sz="quarter" idx="3"/>
          </p:nvPr>
        </p:nvSpPr>
        <p:spPr bwMode="auto">
          <a:xfrm>
            <a:off x="4165600" y="6248400"/>
            <a:ext cx="38608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ctr" eaLnBrk="1" hangingPunct="1">
              <a:spcBef>
                <a:spcPct val="50000"/>
              </a:spcBef>
              <a:defRPr sz="1400">
                <a:cs typeface="+mn-cs"/>
              </a:defRPr>
            </a:lvl1pPr>
          </a:lstStyle>
          <a:p>
            <a:pPr fontAlgn="base">
              <a:spcAft>
                <a:spcPct val="0"/>
              </a:spcAft>
              <a:defRPr/>
            </a:pPr>
            <a:endParaRPr lang="en-US">
              <a:solidFill>
                <a:srgbClr val="FFFFFF"/>
              </a:solidFill>
              <a:latin typeface="Times New Roman" panose="02020603050405020304" pitchFamily="18" charset="0"/>
            </a:endParaRPr>
          </a:p>
        </p:txBody>
      </p:sp>
      <p:sp>
        <p:nvSpPr>
          <p:cNvPr id="125958" name="Rectangle 6"/>
          <p:cNvSpPr>
            <a:spLocks noGrp="1" noChangeArrowheads="1"/>
          </p:cNvSpPr>
          <p:nvPr>
            <p:ph type="sldNum" sz="quarter" idx="4"/>
          </p:nvPr>
        </p:nvSpPr>
        <p:spPr bwMode="auto">
          <a:xfrm>
            <a:off x="8737600" y="6248400"/>
            <a:ext cx="25400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r" eaLnBrk="1" hangingPunct="1">
              <a:spcBef>
                <a:spcPct val="50000"/>
              </a:spcBef>
              <a:defRPr sz="1400"/>
            </a:lvl1pPr>
          </a:lstStyle>
          <a:p>
            <a:pPr fontAlgn="base">
              <a:spcAft>
                <a:spcPct val="0"/>
              </a:spcAft>
              <a:defRPr/>
            </a:pPr>
            <a:fld id="{08D4713D-3E02-4B07-A440-82D158747F06}" type="slidenum">
              <a:rPr lang="en-US" altLang="tr-TR" smtClean="0">
                <a:solidFill>
                  <a:srgbClr val="FFFFFF"/>
                </a:solidFill>
                <a:latin typeface="Times New Roman" panose="02020603050405020304" pitchFamily="18" charset="0"/>
                <a:cs typeface="Arial" panose="020B0604020202020204" pitchFamily="34" charset="0"/>
              </a:rPr>
              <a:pPr fontAlgn="base">
                <a:spcAft>
                  <a:spcPct val="0"/>
                </a:spcAft>
                <a:defRPr/>
              </a:pPr>
              <a:t>‹#›</a:t>
            </a:fld>
            <a:endParaRPr lang="en-US" altLang="tr-TR">
              <a:solidFill>
                <a:srgbClr val="FFFFFF"/>
              </a:solidFill>
              <a:latin typeface="Times New Roman" panose="02020603050405020304" pitchFamily="18" charset="0"/>
              <a:cs typeface="Arial" panose="020B0604020202020204" pitchFamily="34" charset="0"/>
            </a:endParaRPr>
          </a:p>
        </p:txBody>
      </p:sp>
      <p:sp>
        <p:nvSpPr>
          <p:cNvPr id="1031" name="Rectangle 7"/>
          <p:cNvSpPr>
            <a:spLocks noChangeArrowheads="1"/>
          </p:cNvSpPr>
          <p:nvPr/>
        </p:nvSpPr>
        <p:spPr bwMode="gray">
          <a:xfrm>
            <a:off x="1" y="1638300"/>
            <a:ext cx="4457700" cy="122238"/>
          </a:xfrm>
          <a:prstGeom prst="rect">
            <a:avLst/>
          </a:prstGeom>
          <a:solidFill>
            <a:schemeClr val="bg2">
              <a:alpha val="50195"/>
            </a:schemeClr>
          </a:solidFill>
          <a:ln>
            <a:noFill/>
          </a:ln>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1" lang="es-ES_tradnl" altLang="tr-TR" sz="2400" b="0" i="0" u="none" strike="noStrike" kern="1200" cap="none" spc="0" normalizeH="0" baseline="0" noProof="0" smtClean="0">
              <a:ln>
                <a:noFill/>
              </a:ln>
              <a:solidFill>
                <a:srgbClr val="FFFFFF"/>
              </a:solidFill>
              <a:effectLst/>
              <a:uLnTx/>
              <a:uFillTx/>
              <a:latin typeface="Times New Roman" panose="02020603050405020304" pitchFamily="18" charset="0"/>
              <a:ea typeface="+mn-ea"/>
              <a:cs typeface="Arial" panose="020B0604020202020204" pitchFamily="34" charset="0"/>
            </a:endParaRPr>
          </a:p>
        </p:txBody>
      </p:sp>
    </p:spTree>
    <p:extLst>
      <p:ext uri="{BB962C8B-B14F-4D97-AF65-F5344CB8AC3E}">
        <p14:creationId xmlns:p14="http://schemas.microsoft.com/office/powerpoint/2010/main" val="377247396"/>
      </p:ext>
    </p:extLst>
  </p:cSld>
  <p:clrMap bg1="dk2" tx1="lt1" bg2="dk1"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Lst>
  <p:transition>
    <p:random/>
    <p:sndAc>
      <p:stSnd>
        <p:snd r:embed="rId16" name="WHOOSH.WAV"/>
      </p:stSnd>
    </p:sndAc>
  </p:transition>
  <p:hf hdr="0" ftr="0" dt="0"/>
  <p:txStyles>
    <p:titleStyle>
      <a:lvl1pPr algn="l" rtl="0" eaLnBrk="0" fontAlgn="base" hangingPunct="0">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l"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pitchFamily="34" charset="0"/>
        </a:defRPr>
      </a:lvl2pPr>
      <a:lvl3pPr algn="l"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pitchFamily="34" charset="0"/>
        </a:defRPr>
      </a:lvl3pPr>
      <a:lvl4pPr algn="l"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pitchFamily="34" charset="0"/>
        </a:defRPr>
      </a:lvl4pPr>
      <a:lvl5pPr algn="l"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pitchFamily="34" charset="0"/>
        </a:defRPr>
      </a:lvl5pPr>
      <a:lvl6pPr marL="457200" algn="l"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defRPr>
      </a:lvl6pPr>
      <a:lvl7pPr marL="914400" algn="l"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defRPr>
      </a:lvl7pPr>
      <a:lvl8pPr marL="1371600" algn="l"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defRPr>
      </a:lvl8pPr>
      <a:lvl9pPr marL="1828800" algn="l"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defRPr>
      </a:lvl9pPr>
    </p:titleStyle>
    <p:bodyStyle>
      <a:lvl1pPr marL="342900" indent="-342900" algn="l" rtl="0" eaLnBrk="0" fontAlgn="base" hangingPunct="0">
        <a:spcBef>
          <a:spcPct val="20000"/>
        </a:spcBef>
        <a:spcAft>
          <a:spcPct val="0"/>
        </a:spcAft>
        <a:buClr>
          <a:schemeClr val="accent1"/>
        </a:buClr>
        <a:buSzPct val="80000"/>
        <a:buFont typeface="Wingdings" panose="05000000000000000000" pitchFamily="2" charset="2"/>
        <a:buChar char="n"/>
        <a:defRPr sz="3200">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Clr>
          <a:schemeClr val="tx2"/>
        </a:buClr>
        <a:buSzPct val="70000"/>
        <a:buFont typeface="Wingdings" panose="05000000000000000000" pitchFamily="2" charset="2"/>
        <a:buChar char="n"/>
        <a:defRPr sz="2800">
          <a:solidFill>
            <a:schemeClr val="tx1"/>
          </a:solidFill>
          <a:effectLst>
            <a:outerShdw blurRad="38100" dist="38100" dir="2700000" algn="tl">
              <a:srgbClr val="000000"/>
            </a:outerShdw>
          </a:effectLst>
          <a:latin typeface="+mn-lt"/>
        </a:defRPr>
      </a:lvl2pPr>
      <a:lvl3pPr marL="1143000" indent="-228600" algn="l" rtl="0" eaLnBrk="0" fontAlgn="base" hangingPunct="0">
        <a:spcBef>
          <a:spcPct val="20000"/>
        </a:spcBef>
        <a:spcAft>
          <a:spcPct val="0"/>
        </a:spcAft>
        <a:buClr>
          <a:schemeClr val="accent1"/>
        </a:buClr>
        <a:buSzPct val="65000"/>
        <a:buFont typeface="Wingdings" panose="05000000000000000000" pitchFamily="2" charset="2"/>
        <a:buChar char="n"/>
        <a:defRPr sz="2400">
          <a:solidFill>
            <a:schemeClr val="tx1"/>
          </a:solidFill>
          <a:effectLst>
            <a:outerShdw blurRad="38100" dist="38100" dir="2700000" algn="tl">
              <a:srgbClr val="000000"/>
            </a:outerShdw>
          </a:effectLst>
          <a:latin typeface="+mn-lt"/>
        </a:defRPr>
      </a:lvl3pPr>
      <a:lvl4pPr marL="1600200" indent="-228600" algn="l" rtl="0" eaLnBrk="0" fontAlgn="base" hangingPunct="0">
        <a:spcBef>
          <a:spcPct val="20000"/>
        </a:spcBef>
        <a:spcAft>
          <a:spcPct val="0"/>
        </a:spcAft>
        <a:buChar char="–"/>
        <a:defRPr sz="2000">
          <a:solidFill>
            <a:schemeClr val="tx1"/>
          </a:solidFill>
          <a:effectLst>
            <a:outerShdw blurRad="38100" dist="38100" dir="2700000" algn="tl">
              <a:srgbClr val="000000"/>
            </a:outerShdw>
          </a:effectLst>
          <a:latin typeface="+mn-lt"/>
        </a:defRPr>
      </a:lvl4pPr>
      <a:lvl5pPr marL="2057400" indent="-228600" algn="l" rtl="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effectLst>
            <a:outerShdw blurRad="38100" dist="38100" dir="2700000" algn="tl">
              <a:srgbClr val="000000"/>
            </a:outerShdw>
          </a:effectLst>
          <a:latin typeface="+mn-lt"/>
        </a:defRPr>
      </a:lvl5pPr>
      <a:lvl6pPr marL="2514600" indent="-228600" algn="l" rtl="0" fontAlgn="base">
        <a:spcBef>
          <a:spcPct val="20000"/>
        </a:spcBef>
        <a:spcAft>
          <a:spcPct val="0"/>
        </a:spcAft>
        <a:buClr>
          <a:schemeClr val="tx2"/>
        </a:buClr>
        <a:buSzPct val="55000"/>
        <a:buFont typeface="Wingdings" pitchFamily="2" charset="2"/>
        <a:buChar char="n"/>
        <a:defRPr sz="2000">
          <a:solidFill>
            <a:schemeClr val="tx1"/>
          </a:solidFill>
          <a:effectLst>
            <a:outerShdw blurRad="38100" dist="38100" dir="2700000" algn="tl">
              <a:srgbClr val="000000"/>
            </a:outerShdw>
          </a:effectLst>
          <a:latin typeface="+mn-lt"/>
        </a:defRPr>
      </a:lvl6pPr>
      <a:lvl7pPr marL="2971800" indent="-228600" algn="l" rtl="0" fontAlgn="base">
        <a:spcBef>
          <a:spcPct val="20000"/>
        </a:spcBef>
        <a:spcAft>
          <a:spcPct val="0"/>
        </a:spcAft>
        <a:buClr>
          <a:schemeClr val="tx2"/>
        </a:buClr>
        <a:buSzPct val="55000"/>
        <a:buFont typeface="Wingdings" pitchFamily="2" charset="2"/>
        <a:buChar char="n"/>
        <a:defRPr sz="2000">
          <a:solidFill>
            <a:schemeClr val="tx1"/>
          </a:solidFill>
          <a:effectLst>
            <a:outerShdw blurRad="38100" dist="38100" dir="2700000" algn="tl">
              <a:srgbClr val="000000"/>
            </a:outerShdw>
          </a:effectLst>
          <a:latin typeface="+mn-lt"/>
        </a:defRPr>
      </a:lvl7pPr>
      <a:lvl8pPr marL="3429000" indent="-228600" algn="l" rtl="0" fontAlgn="base">
        <a:spcBef>
          <a:spcPct val="20000"/>
        </a:spcBef>
        <a:spcAft>
          <a:spcPct val="0"/>
        </a:spcAft>
        <a:buClr>
          <a:schemeClr val="tx2"/>
        </a:buClr>
        <a:buSzPct val="55000"/>
        <a:buFont typeface="Wingdings" pitchFamily="2" charset="2"/>
        <a:buChar char="n"/>
        <a:defRPr sz="2000">
          <a:solidFill>
            <a:schemeClr val="tx1"/>
          </a:solidFill>
          <a:effectLst>
            <a:outerShdw blurRad="38100" dist="38100" dir="2700000" algn="tl">
              <a:srgbClr val="000000"/>
            </a:outerShdw>
          </a:effectLst>
          <a:latin typeface="+mn-lt"/>
        </a:defRPr>
      </a:lvl8pPr>
      <a:lvl9pPr marL="3886200" indent="-228600" algn="l" rtl="0" fontAlgn="base">
        <a:spcBef>
          <a:spcPct val="20000"/>
        </a:spcBef>
        <a:spcAft>
          <a:spcPct val="0"/>
        </a:spcAft>
        <a:buClr>
          <a:schemeClr val="tx2"/>
        </a:buClr>
        <a:buSzPct val="55000"/>
        <a:buFont typeface="Wingdings" pitchFamily="2" charset="2"/>
        <a:buChar char="n"/>
        <a:defRPr sz="2000">
          <a:solidFill>
            <a:schemeClr val="tx1"/>
          </a:solidFill>
          <a:effectLst>
            <a:outerShdw blurRad="38100" dist="38100" dir="2700000" algn="tl">
              <a:srgbClr val="000000"/>
            </a:outerShdw>
          </a:effectLst>
          <a:latin typeface="+mn-lt"/>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9.xml"/><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10.xml"/><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11.xml"/><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12.xml"/><Relationship Id="rId1" Type="http://schemas.openxmlformats.org/officeDocument/2006/relationships/slideLayout" Target="../slideLayouts/slideLayout13.xml"/><Relationship Id="rId5" Type="http://schemas.openxmlformats.org/officeDocument/2006/relationships/image" Target="../media/image2.jpeg"/><Relationship Id="rId4" Type="http://schemas.openxmlformats.org/officeDocument/2006/relationships/image" Target="../media/image1.png"/></Relationships>
</file>

<file path=ppt/slides/_rels/slide14.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13.xml"/><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14.xml"/><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15.xml"/><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16.xml"/><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17.xml"/><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5.xml"/><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6.xml"/><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7.xml"/><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8.xml"/><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endParaRPr lang="tr-TR"/>
          </a:p>
        </p:txBody>
      </p:sp>
      <p:sp>
        <p:nvSpPr>
          <p:cNvPr id="3" name="Alt Başlık 2"/>
          <p:cNvSpPr>
            <a:spLocks noGrp="1"/>
          </p:cNvSpPr>
          <p:nvPr>
            <p:ph type="subTitle" idx="1"/>
          </p:nvPr>
        </p:nvSpPr>
        <p:spPr/>
        <p:txBody>
          <a:bodyPr/>
          <a:lstStyle/>
          <a:p>
            <a:endParaRPr lang="tr-TR"/>
          </a:p>
        </p:txBody>
      </p:sp>
    </p:spTree>
    <p:extLst>
      <p:ext uri="{BB962C8B-B14F-4D97-AF65-F5344CB8AC3E}">
        <p14:creationId xmlns:p14="http://schemas.microsoft.com/office/powerpoint/2010/main" val="133371977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4595" name="Rectangle 2051"/>
          <p:cNvSpPr>
            <a:spLocks noGrp="1" noChangeArrowheads="1"/>
          </p:cNvSpPr>
          <p:nvPr>
            <p:ph idx="1"/>
          </p:nvPr>
        </p:nvSpPr>
        <p:spPr>
          <a:xfrm>
            <a:off x="1703389" y="1285876"/>
            <a:ext cx="8785225" cy="4818063"/>
          </a:xfrm>
        </p:spPr>
        <p:txBody>
          <a:bodyPr/>
          <a:lstStyle/>
          <a:p>
            <a:pPr algn="just" eaLnBrk="1" hangingPunct="1">
              <a:spcBef>
                <a:spcPts val="0"/>
              </a:spcBef>
              <a:spcAft>
                <a:spcPts val="1200"/>
              </a:spcAft>
              <a:defRPr/>
            </a:pPr>
            <a:r>
              <a:rPr lang="tr-TR" sz="2600" dirty="0"/>
              <a:t>Çin, Hindistan, Orta Doğu ve Afrika’da kullanılan esrar Avrupa, Amerika ve dünyanın diğer yerlerine yayıldı. </a:t>
            </a:r>
          </a:p>
          <a:p>
            <a:pPr algn="just" eaLnBrk="1" hangingPunct="1">
              <a:spcBef>
                <a:spcPts val="0"/>
              </a:spcBef>
              <a:spcAft>
                <a:spcPts val="1200"/>
              </a:spcAft>
              <a:defRPr/>
            </a:pPr>
            <a:r>
              <a:rPr lang="tr-TR" sz="2600" dirty="0"/>
              <a:t>Sentetik maddeler olan </a:t>
            </a:r>
            <a:r>
              <a:rPr lang="tr-TR" sz="2600" dirty="0" err="1"/>
              <a:t>barbitüratlar</a:t>
            </a:r>
            <a:r>
              <a:rPr lang="tr-TR" sz="2600" dirty="0"/>
              <a:t> ve </a:t>
            </a:r>
            <a:r>
              <a:rPr lang="tr-TR" sz="2600" dirty="0" err="1"/>
              <a:t>benzodiazepinler</a:t>
            </a:r>
            <a:r>
              <a:rPr lang="tr-TR" sz="2600" dirty="0"/>
              <a:t> bütün dünyada belki de en sık kötüye kullanılan maddeler haline geldiler. </a:t>
            </a:r>
          </a:p>
          <a:p>
            <a:pPr algn="just" eaLnBrk="1" hangingPunct="1">
              <a:spcBef>
                <a:spcPts val="0"/>
              </a:spcBef>
              <a:spcAft>
                <a:spcPts val="1200"/>
              </a:spcAft>
              <a:defRPr/>
            </a:pPr>
            <a:r>
              <a:rPr lang="tr-TR" sz="2600" dirty="0"/>
              <a:t>Son 50 yılda toplumlar zenginleştikçe ve alkol kullanımı ile ilgili geleneksel kültürel sınırlar iç içe girdikçe dünya çapında alkolün kötüye kullanımı artmıştır. </a:t>
            </a:r>
          </a:p>
          <a:p>
            <a:pPr algn="just" eaLnBrk="1" hangingPunct="1">
              <a:spcBef>
                <a:spcPts val="0"/>
              </a:spcBef>
              <a:spcAft>
                <a:spcPts val="1200"/>
              </a:spcAft>
              <a:defRPr/>
            </a:pPr>
            <a:endParaRPr lang="tr-TR" sz="2600" dirty="0"/>
          </a:p>
        </p:txBody>
      </p:sp>
      <p:sp>
        <p:nvSpPr>
          <p:cNvPr id="22531" name="2 Slayt Numarası Yer Tutucusu"/>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8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tx2"/>
              </a:buClr>
              <a:buSzPct val="70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accent1"/>
              </a:buClr>
              <a:buSzPct val="65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har char="–"/>
              <a:defRPr sz="2000">
                <a:solidFill>
                  <a:schemeClr val="tx1"/>
                </a:solidFill>
                <a:latin typeface="Tahoma" panose="020B0604030504040204" pitchFamily="34" charset="0"/>
              </a:defRPr>
            </a:lvl4pPr>
            <a:lvl5pPr marL="2057400" indent="-228600">
              <a:spcBef>
                <a:spcPct val="20000"/>
              </a:spcBef>
              <a:buClr>
                <a:schemeClr val="tx2"/>
              </a:buClr>
              <a:buSzPct val="55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9pPr>
          </a:lstStyle>
          <a:p>
            <a:pPr fontAlgn="base">
              <a:spcBef>
                <a:spcPct val="50000"/>
              </a:spcBef>
              <a:spcAft>
                <a:spcPct val="0"/>
              </a:spcAft>
              <a:buClrTx/>
              <a:buSzTx/>
              <a:buNone/>
            </a:pPr>
            <a:fld id="{ECB10A26-B821-4C19-BE25-FE5441DA17F4}" type="slidenum">
              <a:rPr lang="en-US" altLang="tr-TR" sz="1400">
                <a:solidFill>
                  <a:srgbClr val="FFFFFF"/>
                </a:solidFill>
                <a:latin typeface="Times New Roman" panose="02020603050405020304" pitchFamily="18" charset="0"/>
                <a:cs typeface="Arial" panose="020B0604020202020204" pitchFamily="34" charset="0"/>
              </a:rPr>
              <a:pPr fontAlgn="base">
                <a:spcBef>
                  <a:spcPct val="50000"/>
                </a:spcBef>
                <a:spcAft>
                  <a:spcPct val="0"/>
                </a:spcAft>
                <a:buClrTx/>
                <a:buSzTx/>
                <a:buNone/>
              </a:pPr>
              <a:t>10</a:t>
            </a:fld>
            <a:endParaRPr lang="en-US" altLang="tr-TR" sz="1400">
              <a:solidFill>
                <a:srgbClr val="FFFFFF"/>
              </a:solidFill>
              <a:latin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3733091918"/>
      </p:ext>
    </p:extLst>
  </p:cSld>
  <p:clrMapOvr>
    <a:masterClrMapping/>
  </p:clrMapOvr>
  <p:transition>
    <p:random/>
    <p:sndAc>
      <p:stSnd>
        <p:snd r:embed="rId3" name="WHOOSH.WAV"/>
      </p:stSnd>
    </p:sndAc>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9" name="Rectangle 3"/>
          <p:cNvSpPr>
            <a:spLocks noGrp="1" noChangeArrowheads="1"/>
          </p:cNvSpPr>
          <p:nvPr>
            <p:ph idx="1"/>
          </p:nvPr>
        </p:nvSpPr>
        <p:spPr>
          <a:xfrm>
            <a:off x="1595438" y="1485901"/>
            <a:ext cx="8604250" cy="3743325"/>
          </a:xfrm>
        </p:spPr>
        <p:txBody>
          <a:bodyPr/>
          <a:lstStyle/>
          <a:p>
            <a:pPr algn="just" eaLnBrk="1" hangingPunct="1">
              <a:defRPr/>
            </a:pPr>
            <a:r>
              <a:rPr lang="tr-TR" sz="2800" dirty="0"/>
              <a:t>İnsanların çok eski çağlarda bazı bitkileri uyuşturucu ve uyarıcı etkisinden yararlanmak amacıyla kullandıkları bilinmektedir. </a:t>
            </a:r>
          </a:p>
          <a:p>
            <a:pPr algn="just" eaLnBrk="1" hangingPunct="1">
              <a:defRPr/>
            </a:pPr>
            <a:endParaRPr lang="tr-TR" sz="2800" dirty="0"/>
          </a:p>
          <a:p>
            <a:pPr algn="just" eaLnBrk="1" hangingPunct="1">
              <a:defRPr/>
            </a:pPr>
            <a:r>
              <a:rPr lang="tr-TR" sz="2800" dirty="0"/>
              <a:t>Bu kullanım günümüzde de sürmektedir, ancak son yüzyıldır sentetik organik kimyadaki hızlı gelişmeden dolayı bu durum değişik bir boyut kazanmıştır. </a:t>
            </a:r>
          </a:p>
        </p:txBody>
      </p:sp>
      <p:sp>
        <p:nvSpPr>
          <p:cNvPr id="24579" name="2 Slayt Numarası Yer Tutucusu"/>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8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tx2"/>
              </a:buClr>
              <a:buSzPct val="70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accent1"/>
              </a:buClr>
              <a:buSzPct val="65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har char="–"/>
              <a:defRPr sz="2000">
                <a:solidFill>
                  <a:schemeClr val="tx1"/>
                </a:solidFill>
                <a:latin typeface="Tahoma" panose="020B0604030504040204" pitchFamily="34" charset="0"/>
              </a:defRPr>
            </a:lvl4pPr>
            <a:lvl5pPr marL="2057400" indent="-228600">
              <a:spcBef>
                <a:spcPct val="20000"/>
              </a:spcBef>
              <a:buClr>
                <a:schemeClr val="tx2"/>
              </a:buClr>
              <a:buSzPct val="55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9pPr>
          </a:lstStyle>
          <a:p>
            <a:pPr fontAlgn="base">
              <a:spcBef>
                <a:spcPct val="50000"/>
              </a:spcBef>
              <a:spcAft>
                <a:spcPct val="0"/>
              </a:spcAft>
              <a:buClrTx/>
              <a:buSzTx/>
              <a:buNone/>
            </a:pPr>
            <a:fld id="{A09FB62F-5C23-4342-920A-94B34FFCC6F9}" type="slidenum">
              <a:rPr lang="en-US" altLang="tr-TR" sz="1400">
                <a:solidFill>
                  <a:srgbClr val="FFFFFF"/>
                </a:solidFill>
                <a:latin typeface="Times New Roman" panose="02020603050405020304" pitchFamily="18" charset="0"/>
                <a:cs typeface="Arial" panose="020B0604020202020204" pitchFamily="34" charset="0"/>
              </a:rPr>
              <a:pPr fontAlgn="base">
                <a:spcBef>
                  <a:spcPct val="50000"/>
                </a:spcBef>
                <a:spcAft>
                  <a:spcPct val="0"/>
                </a:spcAft>
                <a:buClrTx/>
                <a:buSzTx/>
                <a:buNone/>
              </a:pPr>
              <a:t>11</a:t>
            </a:fld>
            <a:endParaRPr lang="en-US" altLang="tr-TR" sz="1400">
              <a:solidFill>
                <a:srgbClr val="FFFFFF"/>
              </a:solidFill>
              <a:latin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3299753998"/>
      </p:ext>
    </p:extLst>
  </p:cSld>
  <p:clrMapOvr>
    <a:masterClrMapping/>
  </p:clrMapOvr>
  <p:transition>
    <p:random/>
    <p:sndAc>
      <p:stSnd>
        <p:snd r:embed="rId3" name="WHOOSH.WAV"/>
      </p:stSnd>
    </p:sndAc>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992314" y="1773238"/>
            <a:ext cx="7989887" cy="2519362"/>
          </a:xfrm>
        </p:spPr>
        <p:txBody>
          <a:bodyPr/>
          <a:lstStyle/>
          <a:p>
            <a:pPr algn="just">
              <a:defRPr/>
            </a:pPr>
            <a:r>
              <a:rPr lang="tr-TR" sz="2800" dirty="0"/>
              <a:t>Sentetik olarak üretilen uyuşturucular nedeniyle günümüzde uyuşturucu kullanımı açısından, insanlık tarihinde daha önce olduğundan çok daha ciddi sorunlar ortaya çıkmıştır. </a:t>
            </a:r>
          </a:p>
          <a:p>
            <a:pPr algn="just">
              <a:defRPr/>
            </a:pPr>
            <a:endParaRPr lang="tr-TR" sz="2800" dirty="0"/>
          </a:p>
        </p:txBody>
      </p:sp>
      <p:sp>
        <p:nvSpPr>
          <p:cNvPr id="26629" name="4 Slayt Numarası Yer Tutucusu"/>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8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tx2"/>
              </a:buClr>
              <a:buSzPct val="70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accent1"/>
              </a:buClr>
              <a:buSzPct val="65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har char="–"/>
              <a:defRPr sz="2000">
                <a:solidFill>
                  <a:schemeClr val="tx1"/>
                </a:solidFill>
                <a:latin typeface="Tahoma" panose="020B0604030504040204" pitchFamily="34" charset="0"/>
              </a:defRPr>
            </a:lvl4pPr>
            <a:lvl5pPr marL="2057400" indent="-228600">
              <a:spcBef>
                <a:spcPct val="20000"/>
              </a:spcBef>
              <a:buClr>
                <a:schemeClr val="tx2"/>
              </a:buClr>
              <a:buSzPct val="55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9pPr>
          </a:lstStyle>
          <a:p>
            <a:pPr fontAlgn="base">
              <a:spcBef>
                <a:spcPct val="50000"/>
              </a:spcBef>
              <a:spcAft>
                <a:spcPct val="0"/>
              </a:spcAft>
              <a:buClrTx/>
              <a:buSzTx/>
              <a:buNone/>
            </a:pPr>
            <a:fld id="{F72436AD-ADC3-4169-B224-307C3652A63A}" type="slidenum">
              <a:rPr lang="en-US" altLang="tr-TR" sz="1400">
                <a:solidFill>
                  <a:srgbClr val="FFFFFF"/>
                </a:solidFill>
                <a:latin typeface="Times New Roman" panose="02020603050405020304" pitchFamily="18" charset="0"/>
                <a:cs typeface="Arial" panose="020B0604020202020204" pitchFamily="34" charset="0"/>
              </a:rPr>
              <a:pPr fontAlgn="base">
                <a:spcBef>
                  <a:spcPct val="50000"/>
                </a:spcBef>
                <a:spcAft>
                  <a:spcPct val="0"/>
                </a:spcAft>
                <a:buClrTx/>
                <a:buSzTx/>
                <a:buNone/>
              </a:pPr>
              <a:t>12</a:t>
            </a:fld>
            <a:endParaRPr lang="en-US" altLang="tr-TR" sz="1400">
              <a:solidFill>
                <a:srgbClr val="FFFFFF"/>
              </a:solidFill>
              <a:latin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769828598"/>
      </p:ext>
    </p:extLst>
  </p:cSld>
  <p:clrMapOvr>
    <a:masterClrMapping/>
  </p:clrMapOvr>
  <p:transition>
    <p:random/>
    <p:sndAc>
      <p:stSnd>
        <p:snd r:embed="rId3" name="WHOOSH.WAV"/>
      </p:stSnd>
    </p:sndAc>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endParaRPr lang="tr-TR"/>
          </a:p>
        </p:txBody>
      </p:sp>
      <p:sp>
        <p:nvSpPr>
          <p:cNvPr id="3" name="Content Placeholder 2"/>
          <p:cNvSpPr>
            <a:spLocks noGrp="1"/>
          </p:cNvSpPr>
          <p:nvPr>
            <p:ph idx="1"/>
          </p:nvPr>
        </p:nvSpPr>
        <p:spPr/>
        <p:txBody>
          <a:bodyPr/>
          <a:lstStyle/>
          <a:p>
            <a:pPr algn="just">
              <a:defRPr/>
            </a:pPr>
            <a:r>
              <a:rPr lang="tr-TR" dirty="0" smtClean="0"/>
              <a:t>Bu da ulusal ve uluslararası kurumların uyuşturucuların kötüye kullanımlarını durdurmak ya da en azından kısıtlamak ve böylece bireyler üzerideki, dolayısıyla toplumun büyük kesimlerindeki zararlı etkilerini önlemek için çalışmalarına yol açmıştır.</a:t>
            </a:r>
            <a:endParaRPr lang="en-US" dirty="0" smtClean="0"/>
          </a:p>
          <a:p>
            <a:pPr algn="just">
              <a:defRPr/>
            </a:pPr>
            <a:endParaRPr lang="tr-TR" dirty="0"/>
          </a:p>
        </p:txBody>
      </p:sp>
      <p:pic>
        <p:nvPicPr>
          <p:cNvPr id="28676" name="Picture 5" descr="http://www.kom.gov.tr/Tr/Resimler/Logo.gif"/>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774825" y="260351"/>
            <a:ext cx="1873250" cy="1039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8677" name="Picture 7" descr="https://encrypted-tbn0.gstatic.com/images?q=tbn:ANd9GcRHl-U1IWKpsAFhwij_bMcva59fyb11zFnBI3I2MbpPkp5dtfSI"/>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104064" y="115888"/>
            <a:ext cx="3392487" cy="1473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8678" name="5 Slayt Numarası Yer Tutucusu"/>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8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tx2"/>
              </a:buClr>
              <a:buSzPct val="70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accent1"/>
              </a:buClr>
              <a:buSzPct val="65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har char="–"/>
              <a:defRPr sz="2000">
                <a:solidFill>
                  <a:schemeClr val="tx1"/>
                </a:solidFill>
                <a:latin typeface="Tahoma" panose="020B0604030504040204" pitchFamily="34" charset="0"/>
              </a:defRPr>
            </a:lvl4pPr>
            <a:lvl5pPr marL="2057400" indent="-228600">
              <a:spcBef>
                <a:spcPct val="20000"/>
              </a:spcBef>
              <a:buClr>
                <a:schemeClr val="tx2"/>
              </a:buClr>
              <a:buSzPct val="55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9pPr>
          </a:lstStyle>
          <a:p>
            <a:pPr fontAlgn="base">
              <a:spcBef>
                <a:spcPct val="50000"/>
              </a:spcBef>
              <a:spcAft>
                <a:spcPct val="0"/>
              </a:spcAft>
              <a:buClrTx/>
              <a:buSzTx/>
              <a:buNone/>
            </a:pPr>
            <a:fld id="{2B2FF87F-8238-4516-B298-EC8E40F959D0}" type="slidenum">
              <a:rPr lang="en-US" altLang="tr-TR" sz="1400">
                <a:solidFill>
                  <a:srgbClr val="FFFFFF"/>
                </a:solidFill>
                <a:latin typeface="Times New Roman" panose="02020603050405020304" pitchFamily="18" charset="0"/>
                <a:cs typeface="Arial" panose="020B0604020202020204" pitchFamily="34" charset="0"/>
              </a:rPr>
              <a:pPr fontAlgn="base">
                <a:spcBef>
                  <a:spcPct val="50000"/>
                </a:spcBef>
                <a:spcAft>
                  <a:spcPct val="0"/>
                </a:spcAft>
                <a:buClrTx/>
                <a:buSzTx/>
                <a:buNone/>
              </a:pPr>
              <a:t>13</a:t>
            </a:fld>
            <a:endParaRPr lang="en-US" altLang="tr-TR" sz="1400">
              <a:solidFill>
                <a:srgbClr val="FFFFFF"/>
              </a:solidFill>
              <a:latin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1710423912"/>
      </p:ext>
    </p:extLst>
  </p:cSld>
  <p:clrMapOvr>
    <a:masterClrMapping/>
  </p:clrMapOvr>
  <p:transition>
    <p:random/>
    <p:sndAc>
      <p:stSnd>
        <p:snd r:embed="rId3" name="WHOOSH.WAV"/>
      </p:stSnd>
    </p:sndAc>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752600" y="185738"/>
            <a:ext cx="8915400" cy="1600200"/>
          </a:xfrm>
        </p:spPr>
        <p:txBody>
          <a:bodyPr/>
          <a:lstStyle/>
          <a:p>
            <a:pPr>
              <a:defRPr/>
            </a:pPr>
            <a:r>
              <a:rPr lang="tr-TR" sz="4000" dirty="0"/>
              <a:t>Uyuşturucu ile Mücadele eden Kurumlar</a:t>
            </a:r>
            <a:endParaRPr lang="tr-TR" sz="4000" dirty="0"/>
          </a:p>
        </p:txBody>
      </p:sp>
      <p:sp>
        <p:nvSpPr>
          <p:cNvPr id="3" name="2 İçerik Yer Tutucusu"/>
          <p:cNvSpPr>
            <a:spLocks noGrp="1"/>
          </p:cNvSpPr>
          <p:nvPr>
            <p:ph idx="1"/>
          </p:nvPr>
        </p:nvSpPr>
        <p:spPr>
          <a:xfrm>
            <a:off x="2209800" y="1885950"/>
            <a:ext cx="7772400" cy="4114800"/>
          </a:xfrm>
        </p:spPr>
        <p:txBody>
          <a:bodyPr/>
          <a:lstStyle/>
          <a:p>
            <a:pPr>
              <a:defRPr/>
            </a:pPr>
            <a:r>
              <a:rPr lang="tr-TR" sz="2800" dirty="0"/>
              <a:t>Emniyet Genel Müdürlüğü Kaçakçılık ve Organize Suçlarla Mücadele Daire Başkanlığı (KOM)</a:t>
            </a:r>
          </a:p>
          <a:p>
            <a:pPr>
              <a:defRPr/>
            </a:pPr>
            <a:r>
              <a:rPr lang="tr-TR" sz="2800" dirty="0"/>
              <a:t>Türkiye Uyuşturucu ve Uyuşturucu Bağımlılığı İzleme Merkezi (TUBİM)</a:t>
            </a:r>
          </a:p>
          <a:p>
            <a:pPr>
              <a:defRPr/>
            </a:pPr>
            <a:r>
              <a:rPr lang="en-US" sz="2800" dirty="0"/>
              <a:t>United Nations Office on Drugs and Crime</a:t>
            </a:r>
            <a:r>
              <a:rPr lang="tr-TR" sz="2800" dirty="0"/>
              <a:t> (UNODC)</a:t>
            </a:r>
            <a:endParaRPr lang="en-US" sz="2800" dirty="0"/>
          </a:p>
          <a:p>
            <a:pPr>
              <a:defRPr/>
            </a:pPr>
            <a:r>
              <a:rPr lang="tr-TR" sz="2800" dirty="0" err="1"/>
              <a:t>European</a:t>
            </a:r>
            <a:r>
              <a:rPr lang="tr-TR" sz="2800" dirty="0"/>
              <a:t> </a:t>
            </a:r>
            <a:r>
              <a:rPr lang="tr-TR" sz="2800" dirty="0" err="1"/>
              <a:t>Monitoring</a:t>
            </a:r>
            <a:r>
              <a:rPr lang="tr-TR" sz="2800" dirty="0"/>
              <a:t> </a:t>
            </a:r>
            <a:r>
              <a:rPr lang="tr-TR" sz="2800" dirty="0" err="1"/>
              <a:t>Centre</a:t>
            </a:r>
            <a:r>
              <a:rPr lang="tr-TR" sz="2800" dirty="0"/>
              <a:t> </a:t>
            </a:r>
            <a:r>
              <a:rPr lang="tr-TR" sz="2800" dirty="0" err="1"/>
              <a:t>for</a:t>
            </a:r>
            <a:r>
              <a:rPr lang="tr-TR" sz="2800" dirty="0"/>
              <a:t> </a:t>
            </a:r>
            <a:r>
              <a:rPr lang="tr-TR" sz="2800" dirty="0" err="1"/>
              <a:t>Drugs</a:t>
            </a:r>
            <a:r>
              <a:rPr lang="tr-TR" sz="2800" dirty="0"/>
              <a:t> </a:t>
            </a:r>
            <a:r>
              <a:rPr lang="tr-TR" sz="2800" dirty="0" err="1"/>
              <a:t>and</a:t>
            </a:r>
            <a:r>
              <a:rPr lang="tr-TR" sz="2800" dirty="0"/>
              <a:t> </a:t>
            </a:r>
            <a:r>
              <a:rPr lang="tr-TR" sz="2800" dirty="0" err="1"/>
              <a:t>Drug</a:t>
            </a:r>
            <a:r>
              <a:rPr lang="tr-TR" sz="2800" dirty="0"/>
              <a:t> </a:t>
            </a:r>
            <a:r>
              <a:rPr lang="tr-TR" sz="2800" dirty="0" err="1"/>
              <a:t>Addiction</a:t>
            </a:r>
            <a:r>
              <a:rPr lang="tr-TR" sz="2800" dirty="0"/>
              <a:t> (EMCDDA)</a:t>
            </a:r>
          </a:p>
          <a:p>
            <a:pPr>
              <a:defRPr/>
            </a:pPr>
            <a:endParaRPr lang="tr-TR" sz="2800" dirty="0"/>
          </a:p>
        </p:txBody>
      </p:sp>
      <p:sp>
        <p:nvSpPr>
          <p:cNvPr id="30724" name="3 Slayt Numarası Yer Tutucusu"/>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8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tx2"/>
              </a:buClr>
              <a:buSzPct val="70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accent1"/>
              </a:buClr>
              <a:buSzPct val="65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har char="–"/>
              <a:defRPr sz="2000">
                <a:solidFill>
                  <a:schemeClr val="tx1"/>
                </a:solidFill>
                <a:latin typeface="Tahoma" panose="020B0604030504040204" pitchFamily="34" charset="0"/>
              </a:defRPr>
            </a:lvl4pPr>
            <a:lvl5pPr marL="2057400" indent="-228600">
              <a:spcBef>
                <a:spcPct val="20000"/>
              </a:spcBef>
              <a:buClr>
                <a:schemeClr val="tx2"/>
              </a:buClr>
              <a:buSzPct val="55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9pPr>
          </a:lstStyle>
          <a:p>
            <a:pPr fontAlgn="base">
              <a:spcBef>
                <a:spcPct val="50000"/>
              </a:spcBef>
              <a:spcAft>
                <a:spcPct val="0"/>
              </a:spcAft>
              <a:buClrTx/>
              <a:buSzTx/>
              <a:buNone/>
            </a:pPr>
            <a:fld id="{A379AA6A-FD18-47A8-8F7B-1C15DEBB4557}" type="slidenum">
              <a:rPr lang="en-US" altLang="tr-TR" sz="1400">
                <a:solidFill>
                  <a:srgbClr val="FFFFFF"/>
                </a:solidFill>
                <a:latin typeface="Times New Roman" panose="02020603050405020304" pitchFamily="18" charset="0"/>
                <a:cs typeface="Arial" panose="020B0604020202020204" pitchFamily="34" charset="0"/>
              </a:rPr>
              <a:pPr fontAlgn="base">
                <a:spcBef>
                  <a:spcPct val="50000"/>
                </a:spcBef>
                <a:spcAft>
                  <a:spcPct val="0"/>
                </a:spcAft>
                <a:buClrTx/>
                <a:buSzTx/>
                <a:buNone/>
              </a:pPr>
              <a:t>14</a:t>
            </a:fld>
            <a:endParaRPr lang="en-US" altLang="tr-TR" sz="1400">
              <a:solidFill>
                <a:srgbClr val="FFFFFF"/>
              </a:solidFill>
              <a:latin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1582505088"/>
      </p:ext>
    </p:extLst>
  </p:cSld>
  <p:clrMapOvr>
    <a:masterClrMapping/>
  </p:clrMapOvr>
  <p:transition>
    <p:random/>
    <p:sndAc>
      <p:stSnd>
        <p:snd r:embed="rId2" name="WHOOSH.WAV"/>
      </p:stSnd>
    </p:sndAc>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5" name="Rectangle 3"/>
          <p:cNvSpPr>
            <a:spLocks noGrp="1" noChangeArrowheads="1"/>
          </p:cNvSpPr>
          <p:nvPr>
            <p:ph idx="1"/>
          </p:nvPr>
        </p:nvSpPr>
        <p:spPr>
          <a:xfrm>
            <a:off x="1703388" y="908051"/>
            <a:ext cx="8964612" cy="4899025"/>
          </a:xfrm>
        </p:spPr>
        <p:txBody>
          <a:bodyPr/>
          <a:lstStyle/>
          <a:p>
            <a:pPr eaLnBrk="1" hangingPunct="1">
              <a:lnSpc>
                <a:spcPct val="80000"/>
              </a:lnSpc>
              <a:defRPr/>
            </a:pPr>
            <a:r>
              <a:rPr lang="tr-TR" sz="2800" dirty="0"/>
              <a:t>"Uyuşturucu Madde“, narkotik ve </a:t>
            </a:r>
            <a:r>
              <a:rPr lang="tr-TR" sz="2800" dirty="0" err="1"/>
              <a:t>psikotrop</a:t>
            </a:r>
            <a:r>
              <a:rPr lang="tr-TR" sz="2800" dirty="0"/>
              <a:t> kelimelerini akıl ve ruhsal durumu etkileyen bir dizi madde için kullanmaktayız. PSİKOAKTİF!</a:t>
            </a:r>
          </a:p>
          <a:p>
            <a:pPr eaLnBrk="1" hangingPunct="1">
              <a:lnSpc>
                <a:spcPct val="80000"/>
              </a:lnSpc>
              <a:defRPr/>
            </a:pPr>
            <a:endParaRPr lang="tr-TR" sz="2800" dirty="0"/>
          </a:p>
          <a:p>
            <a:pPr eaLnBrk="1" hangingPunct="1">
              <a:lnSpc>
                <a:spcPct val="80000"/>
              </a:lnSpc>
              <a:defRPr/>
            </a:pPr>
            <a:r>
              <a:rPr lang="tr-TR" sz="2800" dirty="0"/>
              <a:t>Bazı uyuşturucu maddeler, bu faaliyeti yavaşlatırlar (merkezi sinir sistemini uyuşturan </a:t>
            </a:r>
            <a:r>
              <a:rPr lang="tr-TR" sz="2800" dirty="0" err="1"/>
              <a:t>depresanlar</a:t>
            </a:r>
            <a:r>
              <a:rPr lang="tr-TR" sz="2800" dirty="0"/>
              <a:t>). </a:t>
            </a:r>
          </a:p>
          <a:p>
            <a:pPr eaLnBrk="1" hangingPunct="1">
              <a:lnSpc>
                <a:spcPct val="80000"/>
              </a:lnSpc>
              <a:defRPr/>
            </a:pPr>
            <a:r>
              <a:rPr lang="tr-TR" sz="2800" dirty="0"/>
              <a:t>Ağrı dindirmek için (ağrı kesiciler, analjezikler), </a:t>
            </a:r>
          </a:p>
          <a:p>
            <a:pPr eaLnBrk="1" hangingPunct="1">
              <a:lnSpc>
                <a:spcPct val="80000"/>
              </a:lnSpc>
              <a:defRPr/>
            </a:pPr>
            <a:r>
              <a:rPr lang="tr-TR" sz="2800" dirty="0"/>
              <a:t>Sinirsel heyecanı bastırmak veya sinirsel bozuklukları sınırlamak için (</a:t>
            </a:r>
            <a:r>
              <a:rPr lang="tr-TR" sz="2800" dirty="0" err="1"/>
              <a:t>sedatifler</a:t>
            </a:r>
            <a:r>
              <a:rPr lang="tr-TR" sz="2800" dirty="0"/>
              <a:t>) veya </a:t>
            </a:r>
          </a:p>
          <a:p>
            <a:pPr eaLnBrk="1" hangingPunct="1">
              <a:lnSpc>
                <a:spcPct val="80000"/>
              </a:lnSpc>
              <a:defRPr/>
            </a:pPr>
            <a:r>
              <a:rPr lang="tr-TR" sz="2800" dirty="0"/>
              <a:t>Endişe gidermek için (</a:t>
            </a:r>
            <a:r>
              <a:rPr lang="tr-TR" sz="2800" dirty="0" err="1"/>
              <a:t>trankilizanlar</a:t>
            </a:r>
            <a:r>
              <a:rPr lang="tr-TR" sz="2800" dirty="0"/>
              <a:t>) kullanılan faydalı, tıbbi uyuşturuculardır.</a:t>
            </a:r>
            <a:endParaRPr lang="en-US" sz="2800" dirty="0"/>
          </a:p>
        </p:txBody>
      </p:sp>
      <p:sp>
        <p:nvSpPr>
          <p:cNvPr id="31747" name="2 Slayt Numarası Yer Tutucusu"/>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8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tx2"/>
              </a:buClr>
              <a:buSzPct val="70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accent1"/>
              </a:buClr>
              <a:buSzPct val="65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har char="–"/>
              <a:defRPr sz="2000">
                <a:solidFill>
                  <a:schemeClr val="tx1"/>
                </a:solidFill>
                <a:latin typeface="Tahoma" panose="020B0604030504040204" pitchFamily="34" charset="0"/>
              </a:defRPr>
            </a:lvl4pPr>
            <a:lvl5pPr marL="2057400" indent="-228600">
              <a:spcBef>
                <a:spcPct val="20000"/>
              </a:spcBef>
              <a:buClr>
                <a:schemeClr val="tx2"/>
              </a:buClr>
              <a:buSzPct val="55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9pPr>
          </a:lstStyle>
          <a:p>
            <a:pPr fontAlgn="base">
              <a:spcBef>
                <a:spcPct val="50000"/>
              </a:spcBef>
              <a:spcAft>
                <a:spcPct val="0"/>
              </a:spcAft>
              <a:buClrTx/>
              <a:buSzTx/>
              <a:buNone/>
            </a:pPr>
            <a:fld id="{E3D02621-B459-49F9-B331-B12581E3DB19}" type="slidenum">
              <a:rPr lang="en-US" altLang="tr-TR" sz="1400">
                <a:solidFill>
                  <a:srgbClr val="FFFFFF"/>
                </a:solidFill>
                <a:latin typeface="Times New Roman" panose="02020603050405020304" pitchFamily="18" charset="0"/>
                <a:cs typeface="Arial" panose="020B0604020202020204" pitchFamily="34" charset="0"/>
              </a:rPr>
              <a:pPr fontAlgn="base">
                <a:spcBef>
                  <a:spcPct val="50000"/>
                </a:spcBef>
                <a:spcAft>
                  <a:spcPct val="0"/>
                </a:spcAft>
                <a:buClrTx/>
                <a:buSzTx/>
                <a:buNone/>
              </a:pPr>
              <a:t>15</a:t>
            </a:fld>
            <a:endParaRPr lang="en-US" altLang="tr-TR" sz="1400">
              <a:solidFill>
                <a:srgbClr val="FFFFFF"/>
              </a:solidFill>
              <a:latin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584685757"/>
      </p:ext>
    </p:extLst>
  </p:cSld>
  <p:clrMapOvr>
    <a:masterClrMapping/>
  </p:clrMapOvr>
  <p:transition>
    <p:random/>
    <p:sndAc>
      <p:stSnd>
        <p:snd r:embed="rId3" name="WHOOSH.WAV"/>
      </p:stSnd>
    </p:sndAc>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9" name="Rectangle 3"/>
          <p:cNvSpPr>
            <a:spLocks noGrp="1" noChangeArrowheads="1"/>
          </p:cNvSpPr>
          <p:nvPr>
            <p:ph idx="1"/>
          </p:nvPr>
        </p:nvSpPr>
        <p:spPr>
          <a:xfrm>
            <a:off x="1631951" y="476250"/>
            <a:ext cx="8640763" cy="4681538"/>
          </a:xfrm>
        </p:spPr>
        <p:txBody>
          <a:bodyPr/>
          <a:lstStyle/>
          <a:p>
            <a:pPr algn="just" eaLnBrk="1" hangingPunct="1">
              <a:defRPr/>
            </a:pPr>
            <a:r>
              <a:rPr lang="tr-TR" dirty="0" smtClean="0"/>
              <a:t>Zihin üzerindeki kuvvetli etkilerine rağmen bazı maddeler vardır ki, bunların hiç bir tıbbi kullanımı yoktur veya çok sınırlı kullanımı mevcuttur. </a:t>
            </a:r>
          </a:p>
          <a:p>
            <a:pPr algn="just" eaLnBrk="1" hangingPunct="1">
              <a:defRPr/>
            </a:pPr>
            <a:r>
              <a:rPr lang="tr-TR" dirty="0" smtClean="0"/>
              <a:t>Bunlar "</a:t>
            </a:r>
            <a:r>
              <a:rPr lang="tr-TR" dirty="0" err="1" smtClean="0"/>
              <a:t>halüsinojen</a:t>
            </a:r>
            <a:r>
              <a:rPr lang="tr-TR" dirty="0" smtClean="0"/>
              <a:t>" maddelerdir. Bu maddelerin arasında </a:t>
            </a:r>
            <a:r>
              <a:rPr lang="tr-TR" dirty="0" err="1" smtClean="0">
                <a:solidFill>
                  <a:srgbClr val="FF0000"/>
                </a:solidFill>
              </a:rPr>
              <a:t>hint</a:t>
            </a:r>
            <a:r>
              <a:rPr lang="tr-TR" dirty="0" smtClean="0">
                <a:solidFill>
                  <a:srgbClr val="FF0000"/>
                </a:solidFill>
              </a:rPr>
              <a:t> keneviri </a:t>
            </a:r>
            <a:r>
              <a:rPr lang="tr-TR" dirty="0" smtClean="0"/>
              <a:t>(esrar/cannabis) de yer almaktadır.</a:t>
            </a:r>
            <a:endParaRPr lang="en-US" dirty="0" smtClean="0"/>
          </a:p>
        </p:txBody>
      </p:sp>
      <p:sp>
        <p:nvSpPr>
          <p:cNvPr id="33797" name="4 Slayt Numarası Yer Tutucusu"/>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8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tx2"/>
              </a:buClr>
              <a:buSzPct val="70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accent1"/>
              </a:buClr>
              <a:buSzPct val="65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har char="–"/>
              <a:defRPr sz="2000">
                <a:solidFill>
                  <a:schemeClr val="tx1"/>
                </a:solidFill>
                <a:latin typeface="Tahoma" panose="020B0604030504040204" pitchFamily="34" charset="0"/>
              </a:defRPr>
            </a:lvl4pPr>
            <a:lvl5pPr marL="2057400" indent="-228600">
              <a:spcBef>
                <a:spcPct val="20000"/>
              </a:spcBef>
              <a:buClr>
                <a:schemeClr val="tx2"/>
              </a:buClr>
              <a:buSzPct val="55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9pPr>
          </a:lstStyle>
          <a:p>
            <a:pPr fontAlgn="base">
              <a:spcBef>
                <a:spcPct val="50000"/>
              </a:spcBef>
              <a:spcAft>
                <a:spcPct val="0"/>
              </a:spcAft>
              <a:buClrTx/>
              <a:buSzTx/>
              <a:buNone/>
            </a:pPr>
            <a:fld id="{36822910-744D-4C11-9F3A-C223DA8CAF76}" type="slidenum">
              <a:rPr lang="en-US" altLang="tr-TR" sz="1400">
                <a:solidFill>
                  <a:srgbClr val="FFFFFF"/>
                </a:solidFill>
                <a:latin typeface="Times New Roman" panose="02020603050405020304" pitchFamily="18" charset="0"/>
                <a:cs typeface="Arial" panose="020B0604020202020204" pitchFamily="34" charset="0"/>
              </a:rPr>
              <a:pPr fontAlgn="base">
                <a:spcBef>
                  <a:spcPct val="50000"/>
                </a:spcBef>
                <a:spcAft>
                  <a:spcPct val="0"/>
                </a:spcAft>
                <a:buClrTx/>
                <a:buSzTx/>
                <a:buNone/>
              </a:pPr>
              <a:t>16</a:t>
            </a:fld>
            <a:endParaRPr lang="en-US" altLang="tr-TR" sz="1400">
              <a:solidFill>
                <a:srgbClr val="FFFFFF"/>
              </a:solidFill>
              <a:latin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852955258"/>
      </p:ext>
    </p:extLst>
  </p:cSld>
  <p:clrMapOvr>
    <a:masterClrMapping/>
  </p:clrMapOvr>
  <p:transition>
    <p:random/>
    <p:sndAc>
      <p:stSnd>
        <p:snd r:embed="rId3" name="WHOOSH.WAV"/>
      </p:stSnd>
    </p:sndAc>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9" name="Rectangle 3"/>
          <p:cNvSpPr>
            <a:spLocks noGrp="1" noChangeArrowheads="1"/>
          </p:cNvSpPr>
          <p:nvPr>
            <p:ph idx="1"/>
          </p:nvPr>
        </p:nvSpPr>
        <p:spPr>
          <a:xfrm>
            <a:off x="1955800" y="762000"/>
            <a:ext cx="8243888" cy="5475288"/>
          </a:xfrm>
        </p:spPr>
        <p:txBody>
          <a:bodyPr/>
          <a:lstStyle/>
          <a:p>
            <a:pPr algn="just" eaLnBrk="1" hangingPunct="1">
              <a:lnSpc>
                <a:spcPct val="90000"/>
              </a:lnSpc>
              <a:defRPr/>
            </a:pPr>
            <a:r>
              <a:rPr lang="tr-TR" sz="2600" dirty="0"/>
              <a:t>Bireysel etkenlerin yanında toplumsal ve ekonomik nedenlerin de büyük rol oynadığı ilaç bağımlılığının, özellikle gelişmiş ülkelerde yaygın olduğu görülmektedir.</a:t>
            </a:r>
          </a:p>
          <a:p>
            <a:pPr algn="just" eaLnBrk="1" hangingPunct="1">
              <a:lnSpc>
                <a:spcPct val="90000"/>
              </a:lnSpc>
              <a:defRPr/>
            </a:pPr>
            <a:endParaRPr lang="tr-TR" sz="2600" dirty="0"/>
          </a:p>
          <a:p>
            <a:pPr algn="just" eaLnBrk="1" hangingPunct="1">
              <a:lnSpc>
                <a:spcPct val="90000"/>
              </a:lnSpc>
              <a:defRPr/>
            </a:pPr>
            <a:r>
              <a:rPr lang="tr-TR" sz="2600" dirty="0"/>
              <a:t>Ülkemizde ise ilaç suistimali geçmişte oldukça düşük düzeyde ve sadece afyon, esrar, öksürük ilacı ve barbitüratlarla sınırlı iken, son yıllarda Ankara, İstanbul, İzmir gibi büyük şehirlerde özellikle uyku ilaçları ve trankilizanları tıbbi amaçlar dışında da kullananların sayısı artmıştır. Bu durum küçük ilçe ve köylerde dahi yaygınlaşmaktadır.</a:t>
            </a:r>
            <a:r>
              <a:rPr lang="en-US" sz="2600" dirty="0"/>
              <a:t>	</a:t>
            </a:r>
          </a:p>
          <a:p>
            <a:pPr eaLnBrk="1" hangingPunct="1">
              <a:lnSpc>
                <a:spcPct val="90000"/>
              </a:lnSpc>
              <a:buFont typeface="Wingdings" panose="05000000000000000000" pitchFamily="2" charset="2"/>
              <a:buNone/>
              <a:defRPr/>
            </a:pPr>
            <a:endParaRPr lang="en-US" sz="2600" dirty="0"/>
          </a:p>
        </p:txBody>
      </p:sp>
      <p:sp>
        <p:nvSpPr>
          <p:cNvPr id="35843" name="2 Slayt Numarası Yer Tutucusu"/>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8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tx2"/>
              </a:buClr>
              <a:buSzPct val="70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accent1"/>
              </a:buClr>
              <a:buSzPct val="65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har char="–"/>
              <a:defRPr sz="2000">
                <a:solidFill>
                  <a:schemeClr val="tx1"/>
                </a:solidFill>
                <a:latin typeface="Tahoma" panose="020B0604030504040204" pitchFamily="34" charset="0"/>
              </a:defRPr>
            </a:lvl4pPr>
            <a:lvl5pPr marL="2057400" indent="-228600">
              <a:spcBef>
                <a:spcPct val="20000"/>
              </a:spcBef>
              <a:buClr>
                <a:schemeClr val="tx2"/>
              </a:buClr>
              <a:buSzPct val="55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9pPr>
          </a:lstStyle>
          <a:p>
            <a:pPr fontAlgn="base">
              <a:spcBef>
                <a:spcPct val="50000"/>
              </a:spcBef>
              <a:spcAft>
                <a:spcPct val="0"/>
              </a:spcAft>
              <a:buClrTx/>
              <a:buSzTx/>
              <a:buNone/>
            </a:pPr>
            <a:fld id="{90E0CF1C-7B3D-4AA2-8DE6-CC48EFEA18B9}" type="slidenum">
              <a:rPr lang="en-US" altLang="tr-TR" sz="1400">
                <a:solidFill>
                  <a:srgbClr val="FFFFFF"/>
                </a:solidFill>
                <a:latin typeface="Times New Roman" panose="02020603050405020304" pitchFamily="18" charset="0"/>
                <a:cs typeface="Arial" panose="020B0604020202020204" pitchFamily="34" charset="0"/>
              </a:rPr>
              <a:pPr fontAlgn="base">
                <a:spcBef>
                  <a:spcPct val="50000"/>
                </a:spcBef>
                <a:spcAft>
                  <a:spcPct val="0"/>
                </a:spcAft>
                <a:buClrTx/>
                <a:buSzTx/>
                <a:buNone/>
              </a:pPr>
              <a:t>17</a:t>
            </a:fld>
            <a:endParaRPr lang="en-US" altLang="tr-TR" sz="1400">
              <a:solidFill>
                <a:srgbClr val="FFFFFF"/>
              </a:solidFill>
              <a:latin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2761938374"/>
      </p:ext>
    </p:extLst>
  </p:cSld>
  <p:clrMapOvr>
    <a:masterClrMapping/>
  </p:clrMapOvr>
  <p:transition>
    <p:random/>
    <p:sndAc>
      <p:stSnd>
        <p:snd r:embed="rId3" name="WHOOSH.WAV"/>
      </p:stSnd>
    </p:sndAc>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3" name="Rectangle 3"/>
          <p:cNvSpPr>
            <a:spLocks noGrp="1" noChangeArrowheads="1"/>
          </p:cNvSpPr>
          <p:nvPr>
            <p:ph idx="1"/>
          </p:nvPr>
        </p:nvSpPr>
        <p:spPr>
          <a:xfrm>
            <a:off x="1847851" y="549276"/>
            <a:ext cx="8569325" cy="5832475"/>
          </a:xfrm>
        </p:spPr>
        <p:txBody>
          <a:bodyPr/>
          <a:lstStyle/>
          <a:p>
            <a:pPr eaLnBrk="1" hangingPunct="1">
              <a:lnSpc>
                <a:spcPct val="90000"/>
              </a:lnSpc>
              <a:defRPr/>
            </a:pPr>
            <a:r>
              <a:rPr lang="tr-TR" sz="2400" dirty="0"/>
              <a:t>1986 yılı Ocak ayında yapılan "Uyuşturucu ve psikotrop ilaç düzenlemeleri" konulu toplantıda Türkiye'de bu tür ilaçların kullanımındaki artışın 1975 - 1980 yılları arasında yüzde yüz olduğu, son beş yılda (1980 -1985) ise bu artışın yüzde dört yüze çıktığı belirtilmiştir. </a:t>
            </a:r>
          </a:p>
          <a:p>
            <a:pPr eaLnBrk="1" hangingPunct="1">
              <a:lnSpc>
                <a:spcPct val="90000"/>
              </a:lnSpc>
              <a:defRPr/>
            </a:pPr>
            <a:endParaRPr lang="tr-TR" sz="2400" dirty="0"/>
          </a:p>
          <a:p>
            <a:pPr eaLnBrk="1" hangingPunct="1">
              <a:lnSpc>
                <a:spcPct val="90000"/>
              </a:lnSpc>
              <a:defRPr/>
            </a:pPr>
            <a:r>
              <a:rPr lang="tr-TR" sz="2400" dirty="0"/>
              <a:t>2010 yılında Türkiye genelinde toplam 81960 uyuşturucu olayı meydana gelmiş, bu olaylarda </a:t>
            </a:r>
            <a:r>
              <a:rPr lang="tr-TR" sz="2400" dirty="0"/>
              <a:t>126099 </a:t>
            </a:r>
            <a:r>
              <a:rPr lang="tr-TR" sz="2400" dirty="0"/>
              <a:t>şüpheli yakalanmıştır.</a:t>
            </a:r>
          </a:p>
          <a:p>
            <a:pPr eaLnBrk="1" hangingPunct="1">
              <a:lnSpc>
                <a:spcPct val="90000"/>
              </a:lnSpc>
              <a:defRPr/>
            </a:pPr>
            <a:r>
              <a:rPr lang="tr-TR" sz="2400" dirty="0"/>
              <a:t>Meydana gelen 81960 uyuşturucu olayının %89’u (72826) uyuşturucu madde </a:t>
            </a:r>
            <a:r>
              <a:rPr lang="tr-TR" sz="2400" dirty="0"/>
              <a:t>kullanma/bulundurma</a:t>
            </a:r>
            <a:r>
              <a:rPr lang="tr-TR" sz="2400" dirty="0"/>
              <a:t>, %11’i (9134) ise satma/kaçakçılık/imal suçlarından oluşmuştur. </a:t>
            </a:r>
          </a:p>
          <a:p>
            <a:pPr eaLnBrk="1" hangingPunct="1">
              <a:lnSpc>
                <a:spcPct val="90000"/>
              </a:lnSpc>
              <a:defRPr/>
            </a:pPr>
            <a:r>
              <a:rPr lang="tr-TR" sz="2400" dirty="0"/>
              <a:t>2010 yılında Türkiye’de 4155 eroin, 74168 esrar, 1249 kokain, 1371 ecstasy ve 154 </a:t>
            </a:r>
            <a:r>
              <a:rPr lang="tr-TR" sz="2400" dirty="0" err="1"/>
              <a:t>captagon</a:t>
            </a:r>
            <a:r>
              <a:rPr lang="tr-TR" sz="2400" dirty="0"/>
              <a:t> </a:t>
            </a:r>
            <a:r>
              <a:rPr lang="tr-TR" sz="2400" dirty="0"/>
              <a:t>olayı </a:t>
            </a:r>
            <a:r>
              <a:rPr lang="tr-TR" sz="2400" dirty="0"/>
              <a:t>meydana gelmiştir</a:t>
            </a:r>
            <a:r>
              <a:rPr lang="tr-TR" sz="2400" dirty="0"/>
              <a:t>.</a:t>
            </a:r>
          </a:p>
        </p:txBody>
      </p:sp>
      <p:sp>
        <p:nvSpPr>
          <p:cNvPr id="37891" name="2 Slayt Numarası Yer Tutucusu"/>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8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tx2"/>
              </a:buClr>
              <a:buSzPct val="70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accent1"/>
              </a:buClr>
              <a:buSzPct val="65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har char="–"/>
              <a:defRPr sz="2000">
                <a:solidFill>
                  <a:schemeClr val="tx1"/>
                </a:solidFill>
                <a:latin typeface="Tahoma" panose="020B0604030504040204" pitchFamily="34" charset="0"/>
              </a:defRPr>
            </a:lvl4pPr>
            <a:lvl5pPr marL="2057400" indent="-228600">
              <a:spcBef>
                <a:spcPct val="20000"/>
              </a:spcBef>
              <a:buClr>
                <a:schemeClr val="tx2"/>
              </a:buClr>
              <a:buSzPct val="55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9pPr>
          </a:lstStyle>
          <a:p>
            <a:pPr fontAlgn="base">
              <a:spcBef>
                <a:spcPct val="50000"/>
              </a:spcBef>
              <a:spcAft>
                <a:spcPct val="0"/>
              </a:spcAft>
              <a:buClrTx/>
              <a:buSzTx/>
              <a:buNone/>
            </a:pPr>
            <a:fld id="{1243C816-A7DD-4FDC-BF5A-00E3253CD6AB}" type="slidenum">
              <a:rPr lang="en-US" altLang="tr-TR" sz="1400">
                <a:solidFill>
                  <a:srgbClr val="FFFFFF"/>
                </a:solidFill>
                <a:latin typeface="Times New Roman" panose="02020603050405020304" pitchFamily="18" charset="0"/>
                <a:cs typeface="Arial" panose="020B0604020202020204" pitchFamily="34" charset="0"/>
              </a:rPr>
              <a:pPr fontAlgn="base">
                <a:spcBef>
                  <a:spcPct val="50000"/>
                </a:spcBef>
                <a:spcAft>
                  <a:spcPct val="0"/>
                </a:spcAft>
                <a:buClrTx/>
                <a:buSzTx/>
                <a:buNone/>
              </a:pPr>
              <a:t>18</a:t>
            </a:fld>
            <a:endParaRPr lang="en-US" altLang="tr-TR" sz="1400">
              <a:solidFill>
                <a:srgbClr val="FFFFFF"/>
              </a:solidFill>
              <a:latin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3196445421"/>
      </p:ext>
    </p:extLst>
  </p:cSld>
  <p:clrMapOvr>
    <a:masterClrMapping/>
  </p:clrMapOvr>
  <p:transition>
    <p:random/>
    <p:sndAc>
      <p:stSnd>
        <p:snd r:embed="rId3" name="WHOOSH.WAV"/>
      </p:stSnd>
    </p:sndAc>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endParaRPr lang="tr-TR"/>
          </a:p>
        </p:txBody>
      </p:sp>
      <p:sp>
        <p:nvSpPr>
          <p:cNvPr id="3" name="Content Placeholder 2"/>
          <p:cNvSpPr>
            <a:spLocks noGrp="1"/>
          </p:cNvSpPr>
          <p:nvPr>
            <p:ph idx="1"/>
          </p:nvPr>
        </p:nvSpPr>
        <p:spPr>
          <a:xfrm>
            <a:off x="2024064" y="1981200"/>
            <a:ext cx="7958137" cy="4114800"/>
          </a:xfrm>
        </p:spPr>
        <p:txBody>
          <a:bodyPr/>
          <a:lstStyle/>
          <a:p>
            <a:pPr algn="just">
              <a:defRPr/>
            </a:pPr>
            <a:r>
              <a:rPr lang="tr-TR" sz="2400" dirty="0"/>
              <a:t>Amfetamin benzeri uyarıcı maddelerin kullanım oranı dünya çapında 30-40 milyon kişiye ulaşmıştır. Ekstazi kullanımı Kuzey Amerika ve Asya ülkelerinde artış göstermektedir. 2010 Dünya Uyuşturucu Raporu’nun en altı çizilmesi gereken verilerinden biri; zengin ülkelerde yaşayan zengin insanlar bağımlılık tedavisine ulaşabilirken, yoksul ülkeler ve yoksul insanlar tedavi olanağına sahip olamamakta ve büyük bir sağlık sorunu ortaya çıkmaktadır. Rapora göre, 2009 yılında dünya çapında 20 milyon uyuşturucu bağımlısı bağımlılık tedavisi alamamıştır. </a:t>
            </a:r>
            <a:br>
              <a:rPr lang="tr-TR" sz="2400" dirty="0"/>
            </a:br>
            <a:endParaRPr lang="tr-TR" sz="2400" dirty="0"/>
          </a:p>
          <a:p>
            <a:pPr algn="just">
              <a:defRPr/>
            </a:pPr>
            <a:endParaRPr lang="tr-TR" sz="2400" dirty="0"/>
          </a:p>
        </p:txBody>
      </p:sp>
      <p:sp>
        <p:nvSpPr>
          <p:cNvPr id="39940" name="3 Slayt Numarası Yer Tutucusu"/>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8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tx2"/>
              </a:buClr>
              <a:buSzPct val="70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accent1"/>
              </a:buClr>
              <a:buSzPct val="65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har char="–"/>
              <a:defRPr sz="2000">
                <a:solidFill>
                  <a:schemeClr val="tx1"/>
                </a:solidFill>
                <a:latin typeface="Tahoma" panose="020B0604030504040204" pitchFamily="34" charset="0"/>
              </a:defRPr>
            </a:lvl4pPr>
            <a:lvl5pPr marL="2057400" indent="-228600">
              <a:spcBef>
                <a:spcPct val="20000"/>
              </a:spcBef>
              <a:buClr>
                <a:schemeClr val="tx2"/>
              </a:buClr>
              <a:buSzPct val="55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9pPr>
          </a:lstStyle>
          <a:p>
            <a:pPr fontAlgn="base">
              <a:spcBef>
                <a:spcPct val="50000"/>
              </a:spcBef>
              <a:spcAft>
                <a:spcPct val="0"/>
              </a:spcAft>
              <a:buClrTx/>
              <a:buSzTx/>
              <a:buNone/>
            </a:pPr>
            <a:fld id="{46F51AC8-301A-4BFD-BC22-29EECFA6BB30}" type="slidenum">
              <a:rPr lang="en-US" altLang="tr-TR" sz="1400">
                <a:solidFill>
                  <a:srgbClr val="FFFFFF"/>
                </a:solidFill>
                <a:latin typeface="Times New Roman" panose="02020603050405020304" pitchFamily="18" charset="0"/>
                <a:cs typeface="Arial" panose="020B0604020202020204" pitchFamily="34" charset="0"/>
              </a:rPr>
              <a:pPr fontAlgn="base">
                <a:spcBef>
                  <a:spcPct val="50000"/>
                </a:spcBef>
                <a:spcAft>
                  <a:spcPct val="0"/>
                </a:spcAft>
                <a:buClrTx/>
                <a:buSzTx/>
                <a:buNone/>
              </a:pPr>
              <a:t>19</a:t>
            </a:fld>
            <a:endParaRPr lang="en-US" altLang="tr-TR" sz="1400">
              <a:solidFill>
                <a:srgbClr val="FFFFFF"/>
              </a:solidFill>
              <a:latin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3606807014"/>
      </p:ext>
    </p:extLst>
  </p:cSld>
  <p:clrMapOvr>
    <a:masterClrMapping/>
  </p:clrMapOvr>
  <p:transition>
    <p:random/>
    <p:sndAc>
      <p:stSnd>
        <p:snd r:embed="rId3" name="WHOOSH.WAV"/>
      </p:stSnd>
    </p:sndAc>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ctrTitle"/>
          </p:nvPr>
        </p:nvSpPr>
        <p:spPr>
          <a:xfrm>
            <a:off x="2524125" y="1171576"/>
            <a:ext cx="7532688" cy="2246313"/>
          </a:xfrm>
        </p:spPr>
        <p:txBody>
          <a:bodyPr/>
          <a:lstStyle/>
          <a:p>
            <a:pPr algn="ctr" eaLnBrk="1" hangingPunct="1">
              <a:defRPr/>
            </a:pPr>
            <a:r>
              <a:rPr lang="tr-TR" sz="5600" dirty="0">
                <a:solidFill>
                  <a:srgbClr val="FFFF00"/>
                </a:solidFill>
              </a:rPr>
              <a:t>Bitkisel Narkotikler ve Psikotroplar</a:t>
            </a:r>
            <a:br>
              <a:rPr lang="tr-TR" sz="5600" dirty="0">
                <a:solidFill>
                  <a:srgbClr val="FFFF00"/>
                </a:solidFill>
              </a:rPr>
            </a:br>
            <a:r>
              <a:rPr lang="tr-TR" sz="2800" dirty="0">
                <a:solidFill>
                  <a:srgbClr val="FFFF00"/>
                </a:solidFill>
              </a:rPr>
              <a:t>2017-2018 GÜZ</a:t>
            </a:r>
            <a:endParaRPr lang="en-US" sz="5600" dirty="0">
              <a:solidFill>
                <a:srgbClr val="FFFF00"/>
              </a:solidFill>
            </a:endParaRPr>
          </a:p>
        </p:txBody>
      </p:sp>
      <p:sp>
        <p:nvSpPr>
          <p:cNvPr id="23555" name="Rectangle 3"/>
          <p:cNvSpPr>
            <a:spLocks noGrp="1" noChangeArrowheads="1"/>
          </p:cNvSpPr>
          <p:nvPr>
            <p:ph type="subTitle" idx="1"/>
          </p:nvPr>
        </p:nvSpPr>
        <p:spPr>
          <a:xfrm>
            <a:off x="2640013" y="3789364"/>
            <a:ext cx="7848600" cy="2376487"/>
          </a:xfrm>
        </p:spPr>
        <p:txBody>
          <a:bodyPr/>
          <a:lstStyle/>
          <a:p>
            <a:pPr eaLnBrk="1" hangingPunct="1">
              <a:defRPr/>
            </a:pPr>
            <a:r>
              <a:rPr lang="tr-TR" dirty="0" smtClean="0"/>
              <a:t>Sinem ASLAN ERDEM</a:t>
            </a:r>
            <a:endParaRPr lang="en-US" dirty="0" smtClean="0"/>
          </a:p>
        </p:txBody>
      </p:sp>
    </p:spTree>
    <p:extLst>
      <p:ext uri="{BB962C8B-B14F-4D97-AF65-F5344CB8AC3E}">
        <p14:creationId xmlns:p14="http://schemas.microsoft.com/office/powerpoint/2010/main" val="3075619151"/>
      </p:ext>
    </p:extLst>
  </p:cSld>
  <p:clrMapOvr>
    <a:masterClrMapping/>
  </p:clrMapOvr>
  <p:transition>
    <p:random/>
    <p:sndAc>
      <p:stSnd>
        <p:snd r:embed="rId3" name="WHOOSH.WAV"/>
      </p:stSnd>
    </p:sndAc>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a:xfrm>
            <a:off x="2095501" y="258763"/>
            <a:ext cx="8215313" cy="1098550"/>
          </a:xfrm>
        </p:spPr>
        <p:txBody>
          <a:bodyPr/>
          <a:lstStyle/>
          <a:p>
            <a:pPr algn="ctr" eaLnBrk="1" hangingPunct="1">
              <a:defRPr/>
            </a:pPr>
            <a:r>
              <a:rPr lang="tr-TR" sz="3600" b="1" dirty="0">
                <a:solidFill>
                  <a:srgbClr val="FFFF00"/>
                </a:solidFill>
              </a:rPr>
              <a:t>  </a:t>
            </a:r>
            <a:br>
              <a:rPr lang="tr-TR" sz="3600" b="1" dirty="0">
                <a:solidFill>
                  <a:srgbClr val="FFFF00"/>
                </a:solidFill>
              </a:rPr>
            </a:br>
            <a:r>
              <a:rPr lang="tr-TR" sz="3600" b="1" dirty="0">
                <a:solidFill>
                  <a:srgbClr val="FFFF00"/>
                </a:solidFill>
              </a:rPr>
              <a:t>UYUŞTURUCU MADDELER</a:t>
            </a:r>
            <a:br>
              <a:rPr lang="tr-TR" sz="3600" b="1" dirty="0">
                <a:solidFill>
                  <a:srgbClr val="FFFF00"/>
                </a:solidFill>
              </a:rPr>
            </a:br>
            <a:r>
              <a:rPr lang="tr-TR" sz="3600" dirty="0">
                <a:solidFill>
                  <a:srgbClr val="FFFF00"/>
                </a:solidFill>
              </a:rPr>
              <a:t>(Narkotik ve </a:t>
            </a:r>
            <a:r>
              <a:rPr lang="tr-TR" sz="3600" dirty="0" err="1">
                <a:solidFill>
                  <a:srgbClr val="FFFF00"/>
                </a:solidFill>
              </a:rPr>
              <a:t>Psikotrop</a:t>
            </a:r>
            <a:r>
              <a:rPr lang="tr-TR" sz="3600" dirty="0">
                <a:solidFill>
                  <a:srgbClr val="FFFF00"/>
                </a:solidFill>
              </a:rPr>
              <a:t> Madde)</a:t>
            </a:r>
            <a:endParaRPr lang="en-US" sz="3600" b="1" dirty="0">
              <a:solidFill>
                <a:srgbClr val="FFFF00"/>
              </a:solidFill>
            </a:endParaRPr>
          </a:p>
        </p:txBody>
      </p:sp>
      <p:sp>
        <p:nvSpPr>
          <p:cNvPr id="26627" name="Rectangle 3"/>
          <p:cNvSpPr>
            <a:spLocks noGrp="1" noChangeArrowheads="1"/>
          </p:cNvSpPr>
          <p:nvPr>
            <p:ph idx="1"/>
          </p:nvPr>
        </p:nvSpPr>
        <p:spPr>
          <a:xfrm>
            <a:off x="1703388" y="1844675"/>
            <a:ext cx="8964612" cy="4656138"/>
          </a:xfrm>
        </p:spPr>
        <p:txBody>
          <a:bodyPr/>
          <a:lstStyle/>
          <a:p>
            <a:pPr algn="just" eaLnBrk="1" hangingPunct="1">
              <a:buFont typeface="Wingdings" panose="05000000000000000000" pitchFamily="2" charset="2"/>
              <a:buNone/>
              <a:defRPr/>
            </a:pPr>
            <a:r>
              <a:rPr lang="tr-TR" sz="2400" dirty="0"/>
              <a:t>	</a:t>
            </a:r>
            <a:r>
              <a:rPr lang="tr-TR" sz="2400" u="sng" dirty="0">
                <a:solidFill>
                  <a:srgbClr val="66FF66"/>
                </a:solidFill>
              </a:rPr>
              <a:t>Psikotrop (psikoaktif) maddeler</a:t>
            </a:r>
            <a:r>
              <a:rPr lang="tr-TR" sz="2400" dirty="0">
                <a:solidFill>
                  <a:srgbClr val="66FF66"/>
                </a:solidFill>
              </a:rPr>
              <a:t>; asıl olarak merkezi sinir sisteminde etkisini gösteren ve beynin işlevlerini değiştirerek algıda, ruh hâlinde, bilinçlilikte ve davranışta geçici değişikliklere neden olan kimyasal maddelerdir.</a:t>
            </a:r>
            <a:r>
              <a:rPr lang="tr-TR" sz="2400" dirty="0"/>
              <a:t> Uzun süreli kullanımlarda bağımlılık oluşturma potansiyelleri vardır.</a:t>
            </a:r>
          </a:p>
          <a:p>
            <a:pPr algn="just" eaLnBrk="1" hangingPunct="1">
              <a:buFont typeface="Wingdings" panose="05000000000000000000" pitchFamily="2" charset="2"/>
              <a:buNone/>
              <a:defRPr/>
            </a:pPr>
            <a:r>
              <a:rPr lang="tr-TR" sz="2400" dirty="0"/>
              <a:t> </a:t>
            </a:r>
          </a:p>
          <a:p>
            <a:pPr algn="just" eaLnBrk="1" hangingPunct="1">
              <a:buFont typeface="Wingdings" panose="05000000000000000000" pitchFamily="2" charset="2"/>
              <a:buNone/>
              <a:defRPr/>
            </a:pPr>
            <a:r>
              <a:rPr lang="tr-TR" sz="2400" dirty="0"/>
              <a:t>	</a:t>
            </a:r>
          </a:p>
          <a:p>
            <a:pPr algn="just" eaLnBrk="1" hangingPunct="1">
              <a:buFont typeface="Wingdings" panose="05000000000000000000" pitchFamily="2" charset="2"/>
              <a:buNone/>
              <a:defRPr/>
            </a:pPr>
            <a:r>
              <a:rPr lang="tr-TR" sz="2400" dirty="0"/>
              <a:t>	Uyuşturucu maddeler yalnızca kullanan kişiyi etkilemekle kalmayıp, kişinin içinde bulunduğu toplumun düzenini de etkilediği için bu maddelerin yasal olarak kontrol altına alınması gerekliliği ortaya çıkmıştır.</a:t>
            </a:r>
            <a:endParaRPr lang="en-US" sz="2400" dirty="0"/>
          </a:p>
          <a:p>
            <a:pPr algn="just" eaLnBrk="1" hangingPunct="1">
              <a:defRPr/>
            </a:pPr>
            <a:endParaRPr lang="en-US" sz="2400" dirty="0"/>
          </a:p>
          <a:p>
            <a:pPr algn="just" eaLnBrk="1" hangingPunct="1">
              <a:defRPr/>
            </a:pPr>
            <a:endParaRPr lang="en-US" sz="2400" dirty="0"/>
          </a:p>
        </p:txBody>
      </p:sp>
      <p:sp>
        <p:nvSpPr>
          <p:cNvPr id="8196" name="3 Slayt Numarası Yer Tutucusu"/>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8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tx2"/>
              </a:buClr>
              <a:buSzPct val="70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accent1"/>
              </a:buClr>
              <a:buSzPct val="65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har char="–"/>
              <a:defRPr sz="2000">
                <a:solidFill>
                  <a:schemeClr val="tx1"/>
                </a:solidFill>
                <a:latin typeface="Tahoma" panose="020B0604030504040204" pitchFamily="34" charset="0"/>
              </a:defRPr>
            </a:lvl4pPr>
            <a:lvl5pPr marL="2057400" indent="-228600">
              <a:spcBef>
                <a:spcPct val="20000"/>
              </a:spcBef>
              <a:buClr>
                <a:schemeClr val="tx2"/>
              </a:buClr>
              <a:buSzPct val="55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9pPr>
          </a:lstStyle>
          <a:p>
            <a:pPr fontAlgn="base">
              <a:spcBef>
                <a:spcPct val="50000"/>
              </a:spcBef>
              <a:spcAft>
                <a:spcPct val="0"/>
              </a:spcAft>
              <a:buClrTx/>
              <a:buSzTx/>
              <a:buNone/>
            </a:pPr>
            <a:fld id="{6D44CF0D-B91F-407A-AF2F-12D278D26A03}" type="slidenum">
              <a:rPr lang="en-US" altLang="tr-TR" sz="1400">
                <a:solidFill>
                  <a:srgbClr val="FFFFFF"/>
                </a:solidFill>
                <a:latin typeface="Times New Roman" panose="02020603050405020304" pitchFamily="18" charset="0"/>
                <a:cs typeface="Arial" panose="020B0604020202020204" pitchFamily="34" charset="0"/>
              </a:rPr>
              <a:pPr fontAlgn="base">
                <a:spcBef>
                  <a:spcPct val="50000"/>
                </a:spcBef>
                <a:spcAft>
                  <a:spcPct val="0"/>
                </a:spcAft>
                <a:buClrTx/>
                <a:buSzTx/>
                <a:buNone/>
              </a:pPr>
              <a:t>3</a:t>
            </a:fld>
            <a:endParaRPr lang="en-US" altLang="tr-TR" sz="1400">
              <a:solidFill>
                <a:srgbClr val="FFFFFF"/>
              </a:solidFill>
              <a:latin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2546498191"/>
      </p:ext>
    </p:extLst>
  </p:cSld>
  <p:clrMapOvr>
    <a:masterClrMapping/>
  </p:clrMapOvr>
  <p:transition>
    <p:random/>
    <p:sndAc>
      <p:stSnd>
        <p:snd r:embed="rId3" name="WHOOSH.WAV"/>
      </p:stSnd>
    </p:sndAc>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Alt Başlık"/>
          <p:cNvSpPr>
            <a:spLocks noGrp="1"/>
          </p:cNvSpPr>
          <p:nvPr>
            <p:ph type="subTitle" idx="1"/>
          </p:nvPr>
        </p:nvSpPr>
        <p:spPr>
          <a:xfrm>
            <a:off x="2640014" y="3573464"/>
            <a:ext cx="7704137" cy="2808287"/>
          </a:xfrm>
        </p:spPr>
        <p:txBody>
          <a:bodyPr/>
          <a:lstStyle/>
          <a:p>
            <a:pPr algn="just">
              <a:defRPr/>
            </a:pPr>
            <a:r>
              <a:rPr lang="tr-TR" sz="2400" dirty="0">
                <a:solidFill>
                  <a:schemeClr val="tx1"/>
                </a:solidFill>
              </a:rPr>
              <a:t>İnsanların  çok eski çağlardan beri  bazı bitkileri uyuşturucu, uyarıcı, ağrı giderici, hastalıkları iyileştirici etkisinden yararlanmak amacıyla kontrollü veya kontrolsüz olarak kullandıkları bilinmektedir. </a:t>
            </a:r>
            <a:br>
              <a:rPr lang="tr-TR" sz="2400" dirty="0">
                <a:solidFill>
                  <a:schemeClr val="tx1"/>
                </a:solidFill>
              </a:rPr>
            </a:br>
            <a:r>
              <a:rPr lang="tr-TR" dirty="0" smtClean="0">
                <a:solidFill>
                  <a:schemeClr val="tx1"/>
                </a:solidFill>
              </a:rPr>
              <a:t/>
            </a:r>
            <a:br>
              <a:rPr lang="tr-TR" dirty="0" smtClean="0">
                <a:solidFill>
                  <a:schemeClr val="tx1"/>
                </a:solidFill>
              </a:rPr>
            </a:br>
            <a:endParaRPr lang="tr-TR" dirty="0">
              <a:solidFill>
                <a:schemeClr val="tx1"/>
              </a:solidFill>
            </a:endParaRPr>
          </a:p>
        </p:txBody>
      </p:sp>
    </p:spTree>
    <p:extLst>
      <p:ext uri="{BB962C8B-B14F-4D97-AF65-F5344CB8AC3E}">
        <p14:creationId xmlns:p14="http://schemas.microsoft.com/office/powerpoint/2010/main" val="3383914045"/>
      </p:ext>
    </p:extLst>
  </p:cSld>
  <p:clrMapOvr>
    <a:masterClrMapping/>
  </p:clrMapOvr>
  <p:transition>
    <p:random/>
    <p:sndAc>
      <p:stSnd>
        <p:snd r:embed="rId3" name="WHOOSH.WAV"/>
      </p:stSnd>
    </p:sndAc>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63" name="Rectangle 3"/>
          <p:cNvSpPr>
            <a:spLocks noGrp="1" noChangeArrowheads="1"/>
          </p:cNvSpPr>
          <p:nvPr>
            <p:ph idx="1"/>
          </p:nvPr>
        </p:nvSpPr>
        <p:spPr>
          <a:xfrm>
            <a:off x="1631950" y="692150"/>
            <a:ext cx="9036050" cy="2160588"/>
          </a:xfrm>
        </p:spPr>
        <p:txBody>
          <a:bodyPr/>
          <a:lstStyle/>
          <a:p>
            <a:pPr eaLnBrk="1" hangingPunct="1">
              <a:lnSpc>
                <a:spcPct val="80000"/>
              </a:lnSpc>
              <a:defRPr/>
            </a:pPr>
            <a:r>
              <a:rPr lang="en-US" sz="2800" dirty="0" err="1"/>
              <a:t>Alkol</a:t>
            </a:r>
            <a:r>
              <a:rPr lang="en-US" sz="2800" dirty="0"/>
              <a:t>, opium, cannabis, </a:t>
            </a:r>
            <a:r>
              <a:rPr lang="en-US" sz="2800" dirty="0" err="1"/>
              <a:t>koka</a:t>
            </a:r>
            <a:r>
              <a:rPr lang="en-US" sz="2800" dirty="0"/>
              <a:t> </a:t>
            </a:r>
            <a:r>
              <a:rPr lang="en-US" sz="2800" dirty="0" err="1"/>
              <a:t>yaprakları</a:t>
            </a:r>
            <a:r>
              <a:rPr lang="en-US" sz="2800" dirty="0"/>
              <a:t> </a:t>
            </a:r>
            <a:r>
              <a:rPr lang="en-US" sz="2800" dirty="0" err="1"/>
              <a:t>vb</a:t>
            </a:r>
            <a:r>
              <a:rPr lang="en-US" sz="2800" dirty="0"/>
              <a:t> </a:t>
            </a:r>
            <a:r>
              <a:rPr lang="en-US" sz="2800" dirty="0" err="1"/>
              <a:t>maddelerin</a:t>
            </a:r>
            <a:r>
              <a:rPr lang="en-US" sz="2800" dirty="0"/>
              <a:t> t</a:t>
            </a:r>
            <a:r>
              <a:rPr lang="tr-TR" sz="2800" dirty="0" err="1"/>
              <a:t>edavi</a:t>
            </a:r>
            <a:r>
              <a:rPr lang="en-US" sz="2800" dirty="0"/>
              <a:t> </a:t>
            </a:r>
            <a:r>
              <a:rPr lang="en-US" sz="2800" dirty="0" err="1"/>
              <a:t>dışı</a:t>
            </a:r>
            <a:r>
              <a:rPr lang="en-US" sz="2800" dirty="0"/>
              <a:t> </a:t>
            </a:r>
            <a:r>
              <a:rPr lang="en-US" sz="2800" dirty="0" err="1"/>
              <a:t>amaçlarla</a:t>
            </a:r>
            <a:r>
              <a:rPr lang="en-US" sz="2800" dirty="0"/>
              <a:t> </a:t>
            </a:r>
            <a:r>
              <a:rPr lang="en-US" sz="2800" dirty="0" err="1"/>
              <a:t>kullanımı</a:t>
            </a:r>
            <a:r>
              <a:rPr lang="en-US" sz="2800" dirty="0"/>
              <a:t> </a:t>
            </a:r>
            <a:r>
              <a:rPr lang="en-US" sz="2800" dirty="0" err="1"/>
              <a:t>insanlık</a:t>
            </a:r>
            <a:r>
              <a:rPr lang="en-US" sz="2800" dirty="0"/>
              <a:t> </a:t>
            </a:r>
            <a:r>
              <a:rPr lang="en-US" sz="2800" dirty="0" err="1"/>
              <a:t>tarihinin</a:t>
            </a:r>
            <a:r>
              <a:rPr lang="en-US" sz="2800" dirty="0"/>
              <a:t> </a:t>
            </a:r>
            <a:r>
              <a:rPr lang="en-US" sz="2800" dirty="0" err="1"/>
              <a:t>başlangıcı</a:t>
            </a:r>
            <a:r>
              <a:rPr lang="en-US" sz="2800" dirty="0"/>
              <a:t> </a:t>
            </a:r>
            <a:r>
              <a:rPr lang="en-US" sz="2800" dirty="0" err="1"/>
              <a:t>kadar</a:t>
            </a:r>
            <a:r>
              <a:rPr lang="en-US" sz="2800" dirty="0"/>
              <a:t> </a:t>
            </a:r>
            <a:r>
              <a:rPr lang="en-US" sz="2800" dirty="0" err="1"/>
              <a:t>eskilere</a:t>
            </a:r>
            <a:r>
              <a:rPr lang="en-US" sz="2800" dirty="0"/>
              <a:t> </a:t>
            </a:r>
            <a:r>
              <a:rPr lang="en-US" sz="2800" dirty="0" err="1"/>
              <a:t>dayanmaktadır</a:t>
            </a:r>
            <a:r>
              <a:rPr lang="en-US" sz="2800" dirty="0"/>
              <a:t>. </a:t>
            </a:r>
            <a:r>
              <a:rPr lang="en-US" sz="2800" dirty="0" err="1"/>
              <a:t>Türkiye’de</a:t>
            </a:r>
            <a:r>
              <a:rPr lang="en-US" sz="2800" dirty="0"/>
              <a:t> </a:t>
            </a:r>
            <a:r>
              <a:rPr lang="en-US" sz="2800" dirty="0" err="1"/>
              <a:t>yapılan</a:t>
            </a:r>
            <a:r>
              <a:rPr lang="en-US" sz="2800" dirty="0"/>
              <a:t> </a:t>
            </a:r>
            <a:r>
              <a:rPr lang="en-US" sz="2800" dirty="0" err="1"/>
              <a:t>arkeolojik</a:t>
            </a:r>
            <a:r>
              <a:rPr lang="en-US" sz="2800" dirty="0"/>
              <a:t> </a:t>
            </a:r>
            <a:r>
              <a:rPr lang="en-US" sz="2800" dirty="0" err="1"/>
              <a:t>kazılarda</a:t>
            </a:r>
            <a:r>
              <a:rPr lang="en-US" sz="2800" dirty="0"/>
              <a:t> </a:t>
            </a:r>
            <a:r>
              <a:rPr lang="en-US" sz="2800" dirty="0" err="1"/>
              <a:t>binlerce</a:t>
            </a:r>
            <a:r>
              <a:rPr lang="en-US" sz="2800" dirty="0"/>
              <a:t> </a:t>
            </a:r>
            <a:r>
              <a:rPr lang="en-US" sz="2800" dirty="0" err="1"/>
              <a:t>yıl</a:t>
            </a:r>
            <a:r>
              <a:rPr lang="en-US" sz="2800" dirty="0"/>
              <a:t> </a:t>
            </a:r>
            <a:r>
              <a:rPr lang="en-US" sz="2800" dirty="0" err="1"/>
              <a:t>öncesine</a:t>
            </a:r>
            <a:r>
              <a:rPr lang="en-US" sz="2800" dirty="0"/>
              <a:t> </a:t>
            </a:r>
            <a:r>
              <a:rPr lang="en-US" sz="2800" dirty="0" err="1"/>
              <a:t>ait</a:t>
            </a:r>
            <a:r>
              <a:rPr lang="en-US" sz="2800" dirty="0"/>
              <a:t> </a:t>
            </a:r>
            <a:r>
              <a:rPr lang="en-US" sz="2800" dirty="0" err="1"/>
              <a:t>afyon</a:t>
            </a:r>
            <a:r>
              <a:rPr lang="en-US" sz="2800" dirty="0"/>
              <a:t> </a:t>
            </a:r>
            <a:r>
              <a:rPr lang="en-US" sz="2800" dirty="0" err="1"/>
              <a:t>tohumları</a:t>
            </a:r>
            <a:r>
              <a:rPr lang="en-US" sz="2800" dirty="0"/>
              <a:t> </a:t>
            </a:r>
            <a:r>
              <a:rPr lang="en-US" sz="2800" dirty="0" err="1"/>
              <a:t>bulunmuştur</a:t>
            </a:r>
            <a:r>
              <a:rPr lang="en-US" sz="2800" dirty="0"/>
              <a:t>. </a:t>
            </a:r>
            <a:endParaRPr lang="tr-TR" sz="2800" dirty="0"/>
          </a:p>
        </p:txBody>
      </p:sp>
      <p:sp>
        <p:nvSpPr>
          <p:cNvPr id="12294" name="5 Slayt Numarası Yer Tutucusu"/>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8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tx2"/>
              </a:buClr>
              <a:buSzPct val="70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accent1"/>
              </a:buClr>
              <a:buSzPct val="65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har char="–"/>
              <a:defRPr sz="2000">
                <a:solidFill>
                  <a:schemeClr val="tx1"/>
                </a:solidFill>
                <a:latin typeface="Tahoma" panose="020B0604030504040204" pitchFamily="34" charset="0"/>
              </a:defRPr>
            </a:lvl4pPr>
            <a:lvl5pPr marL="2057400" indent="-228600">
              <a:spcBef>
                <a:spcPct val="20000"/>
              </a:spcBef>
              <a:buClr>
                <a:schemeClr val="tx2"/>
              </a:buClr>
              <a:buSzPct val="55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9pPr>
          </a:lstStyle>
          <a:p>
            <a:pPr fontAlgn="base">
              <a:spcBef>
                <a:spcPct val="50000"/>
              </a:spcBef>
              <a:spcAft>
                <a:spcPct val="0"/>
              </a:spcAft>
              <a:buClrTx/>
              <a:buSzTx/>
              <a:buNone/>
            </a:pPr>
            <a:fld id="{023AAC22-7B46-4271-8DF6-B3080F185200}" type="slidenum">
              <a:rPr lang="en-US" altLang="tr-TR" sz="1400">
                <a:solidFill>
                  <a:srgbClr val="FFFFFF"/>
                </a:solidFill>
                <a:latin typeface="Times New Roman" panose="02020603050405020304" pitchFamily="18" charset="0"/>
                <a:cs typeface="Arial" panose="020B0604020202020204" pitchFamily="34" charset="0"/>
              </a:rPr>
              <a:pPr fontAlgn="base">
                <a:spcBef>
                  <a:spcPct val="50000"/>
                </a:spcBef>
                <a:spcAft>
                  <a:spcPct val="0"/>
                </a:spcAft>
                <a:buClrTx/>
                <a:buSzTx/>
                <a:buNone/>
              </a:pPr>
              <a:t>5</a:t>
            </a:fld>
            <a:endParaRPr lang="en-US" altLang="tr-TR" sz="1400">
              <a:solidFill>
                <a:srgbClr val="FFFFFF"/>
              </a:solidFill>
              <a:latin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75204831"/>
      </p:ext>
    </p:extLst>
  </p:cSld>
  <p:clrMapOvr>
    <a:masterClrMapping/>
  </p:clrMapOvr>
  <p:transition>
    <p:random/>
    <p:sndAc>
      <p:stSnd>
        <p:snd r:embed="rId3" name="WHOOSH.WAV"/>
      </p:stSnd>
    </p:sndAc>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774825" y="981075"/>
            <a:ext cx="8281988" cy="2592388"/>
          </a:xfrm>
        </p:spPr>
        <p:txBody>
          <a:bodyPr/>
          <a:lstStyle/>
          <a:p>
            <a:pPr algn="just">
              <a:defRPr/>
            </a:pPr>
            <a:r>
              <a:rPr lang="tr-TR" sz="2400" dirty="0">
                <a:effectLst>
                  <a:outerShdw blurRad="38100" dist="38100" dir="2700000" algn="tl">
                    <a:srgbClr val="000000">
                      <a:alpha val="43137"/>
                    </a:srgbClr>
                  </a:outerShdw>
                </a:effectLst>
              </a:rPr>
              <a:t>Uyuşturucu maddeler, tarihsel süreç içerisinde tıbbi/geleneksel amaçlarla kullanılmış, keyif verici özelliği olması nedeniyle sonraları bu amaçla illegal olarak tüketilmeye başlanmıştır. Bu türden bir tüketimi besleyecek arz da beraberinde şekillenmiş, tıpkı ekonomik yapıdaki gibi bir arz ve talep oluşmuştur.</a:t>
            </a:r>
          </a:p>
          <a:p>
            <a:pPr algn="just">
              <a:defRPr/>
            </a:pPr>
            <a:endParaRPr lang="tr-TR" sz="2400" dirty="0"/>
          </a:p>
        </p:txBody>
      </p:sp>
      <p:sp>
        <p:nvSpPr>
          <p:cNvPr id="14342" name="5 Slayt Numarası Yer Tutucusu"/>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8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tx2"/>
              </a:buClr>
              <a:buSzPct val="70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accent1"/>
              </a:buClr>
              <a:buSzPct val="65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har char="–"/>
              <a:defRPr sz="2000">
                <a:solidFill>
                  <a:schemeClr val="tx1"/>
                </a:solidFill>
                <a:latin typeface="Tahoma" panose="020B0604030504040204" pitchFamily="34" charset="0"/>
              </a:defRPr>
            </a:lvl4pPr>
            <a:lvl5pPr marL="2057400" indent="-228600">
              <a:spcBef>
                <a:spcPct val="20000"/>
              </a:spcBef>
              <a:buClr>
                <a:schemeClr val="tx2"/>
              </a:buClr>
              <a:buSzPct val="55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9pPr>
          </a:lstStyle>
          <a:p>
            <a:pPr fontAlgn="base">
              <a:spcBef>
                <a:spcPct val="50000"/>
              </a:spcBef>
              <a:spcAft>
                <a:spcPct val="0"/>
              </a:spcAft>
              <a:buClrTx/>
              <a:buSzTx/>
              <a:buNone/>
            </a:pPr>
            <a:fld id="{6189E2F2-1927-4202-BC47-BE7C235CD36B}" type="slidenum">
              <a:rPr lang="en-US" altLang="tr-TR" sz="1400">
                <a:solidFill>
                  <a:srgbClr val="FFFFFF"/>
                </a:solidFill>
                <a:latin typeface="Times New Roman" panose="02020603050405020304" pitchFamily="18" charset="0"/>
                <a:cs typeface="Arial" panose="020B0604020202020204" pitchFamily="34" charset="0"/>
              </a:rPr>
              <a:pPr fontAlgn="base">
                <a:spcBef>
                  <a:spcPct val="50000"/>
                </a:spcBef>
                <a:spcAft>
                  <a:spcPct val="0"/>
                </a:spcAft>
                <a:buClrTx/>
                <a:buSzTx/>
                <a:buNone/>
              </a:pPr>
              <a:t>6</a:t>
            </a:fld>
            <a:endParaRPr lang="en-US" altLang="tr-TR" sz="1400">
              <a:solidFill>
                <a:srgbClr val="FFFFFF"/>
              </a:solidFill>
              <a:latin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4111951574"/>
      </p:ext>
    </p:extLst>
  </p:cSld>
  <p:clrMapOvr>
    <a:masterClrMapping/>
  </p:clrMapOvr>
  <p:transition>
    <p:random/>
    <p:sndAc>
      <p:stSnd>
        <p:snd r:embed="rId3" name="WHOOSH.WAV"/>
      </p:stSnd>
    </p:sndAc>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endParaRPr lang="tr-TR"/>
          </a:p>
        </p:txBody>
      </p:sp>
      <p:sp>
        <p:nvSpPr>
          <p:cNvPr id="3" name="Content Placeholder 2"/>
          <p:cNvSpPr>
            <a:spLocks noGrp="1"/>
          </p:cNvSpPr>
          <p:nvPr>
            <p:ph idx="1"/>
          </p:nvPr>
        </p:nvSpPr>
        <p:spPr>
          <a:xfrm>
            <a:off x="1881188" y="1428751"/>
            <a:ext cx="8286750" cy="5072063"/>
          </a:xfrm>
        </p:spPr>
        <p:txBody>
          <a:bodyPr/>
          <a:lstStyle/>
          <a:p>
            <a:pPr algn="just" eaLnBrk="1" hangingPunct="1">
              <a:defRPr/>
            </a:pPr>
            <a:r>
              <a:rPr lang="en-US" sz="2600" dirty="0" err="1"/>
              <a:t>Bütün</a:t>
            </a:r>
            <a:r>
              <a:rPr lang="en-US" sz="2600" dirty="0"/>
              <a:t> </a:t>
            </a:r>
            <a:r>
              <a:rPr lang="en-US" sz="2600" dirty="0" err="1"/>
              <a:t>kıtalarda</a:t>
            </a:r>
            <a:r>
              <a:rPr lang="en-US" sz="2600" dirty="0"/>
              <a:t> </a:t>
            </a:r>
            <a:r>
              <a:rPr lang="en-US" sz="2600" dirty="0" err="1"/>
              <a:t>alkol</a:t>
            </a:r>
            <a:r>
              <a:rPr lang="en-US" sz="2600" dirty="0"/>
              <a:t> </a:t>
            </a:r>
            <a:r>
              <a:rPr lang="en-US" sz="2600" dirty="0" err="1"/>
              <a:t>üretmek</a:t>
            </a:r>
            <a:r>
              <a:rPr lang="en-US" sz="2600" dirty="0"/>
              <a:t> </a:t>
            </a:r>
            <a:r>
              <a:rPr lang="en-US" sz="2600" dirty="0" err="1"/>
              <a:t>için</a:t>
            </a:r>
            <a:r>
              <a:rPr lang="en-US" sz="2600" dirty="0"/>
              <a:t> </a:t>
            </a:r>
            <a:r>
              <a:rPr lang="en-US" sz="2600" dirty="0" err="1"/>
              <a:t>sayısız</a:t>
            </a:r>
            <a:r>
              <a:rPr lang="en-US" sz="2600" dirty="0"/>
              <a:t> </a:t>
            </a:r>
            <a:r>
              <a:rPr lang="en-US" sz="2600" dirty="0" err="1"/>
              <a:t>yol</a:t>
            </a:r>
            <a:r>
              <a:rPr lang="en-US" sz="2600" dirty="0"/>
              <a:t> </a:t>
            </a:r>
            <a:r>
              <a:rPr lang="en-US" sz="2600" dirty="0" err="1"/>
              <a:t>geliştirilmiştir</a:t>
            </a:r>
            <a:r>
              <a:rPr lang="en-US" sz="2600" dirty="0"/>
              <a:t>. </a:t>
            </a:r>
            <a:endParaRPr lang="tr-TR" sz="2600" dirty="0"/>
          </a:p>
          <a:p>
            <a:pPr algn="just" eaLnBrk="1" hangingPunct="1">
              <a:defRPr/>
            </a:pPr>
            <a:endParaRPr lang="tr-TR" sz="2600" dirty="0"/>
          </a:p>
          <a:p>
            <a:pPr algn="just" eaLnBrk="1" hangingPunct="1">
              <a:defRPr/>
            </a:pPr>
            <a:r>
              <a:rPr lang="tr-TR" sz="2600" dirty="0"/>
              <a:t>İnsanlar </a:t>
            </a:r>
            <a:r>
              <a:rPr lang="tr-TR" sz="2600" dirty="0"/>
              <a:t>etil alkol elde etmek için deve ve at sütünden pirince, tahıllardan kaktüse, patatesten bala kadar pek çok değişik maddeyi karbonhidrat kaynağı olarak kullanmışlardır. </a:t>
            </a:r>
            <a:r>
              <a:rPr lang="tr-TR" sz="2600" dirty="0"/>
              <a:t>İçki </a:t>
            </a:r>
            <a:r>
              <a:rPr lang="tr-TR" sz="2600" dirty="0"/>
              <a:t>üretimi o kadar eskilere dayanır ki insanlığın mayayı ilk olarak ekmek yapmak için mi yoksa alkol üretmek için mi kullandığı henüz </a:t>
            </a:r>
            <a:r>
              <a:rPr lang="tr-TR" sz="2600" dirty="0"/>
              <a:t>anlaşılamamıştır!... </a:t>
            </a:r>
            <a:endParaRPr lang="en-US" sz="2600" dirty="0"/>
          </a:p>
          <a:p>
            <a:pPr algn="just">
              <a:defRPr/>
            </a:pPr>
            <a:endParaRPr lang="tr-TR" sz="2600" dirty="0"/>
          </a:p>
        </p:txBody>
      </p:sp>
      <p:sp>
        <p:nvSpPr>
          <p:cNvPr id="16388" name="3 Slayt Numarası Yer Tutucusu"/>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8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tx2"/>
              </a:buClr>
              <a:buSzPct val="70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accent1"/>
              </a:buClr>
              <a:buSzPct val="65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har char="–"/>
              <a:defRPr sz="2000">
                <a:solidFill>
                  <a:schemeClr val="tx1"/>
                </a:solidFill>
                <a:latin typeface="Tahoma" panose="020B0604030504040204" pitchFamily="34" charset="0"/>
              </a:defRPr>
            </a:lvl4pPr>
            <a:lvl5pPr marL="2057400" indent="-228600">
              <a:spcBef>
                <a:spcPct val="20000"/>
              </a:spcBef>
              <a:buClr>
                <a:schemeClr val="tx2"/>
              </a:buClr>
              <a:buSzPct val="55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9pPr>
          </a:lstStyle>
          <a:p>
            <a:pPr fontAlgn="base">
              <a:spcBef>
                <a:spcPct val="50000"/>
              </a:spcBef>
              <a:spcAft>
                <a:spcPct val="0"/>
              </a:spcAft>
              <a:buClrTx/>
              <a:buSzTx/>
              <a:buNone/>
            </a:pPr>
            <a:fld id="{910AF3B6-50E1-4B20-8EDF-9154DAC14FC0}" type="slidenum">
              <a:rPr lang="en-US" altLang="tr-TR" sz="1400">
                <a:solidFill>
                  <a:srgbClr val="FFFFFF"/>
                </a:solidFill>
                <a:latin typeface="Times New Roman" panose="02020603050405020304" pitchFamily="18" charset="0"/>
                <a:cs typeface="Arial" panose="020B0604020202020204" pitchFamily="34" charset="0"/>
              </a:rPr>
              <a:pPr fontAlgn="base">
                <a:spcBef>
                  <a:spcPct val="50000"/>
                </a:spcBef>
                <a:spcAft>
                  <a:spcPct val="0"/>
                </a:spcAft>
                <a:buClrTx/>
                <a:buSzTx/>
                <a:buNone/>
              </a:pPr>
              <a:t>7</a:t>
            </a:fld>
            <a:endParaRPr lang="en-US" altLang="tr-TR" sz="1400">
              <a:solidFill>
                <a:srgbClr val="FFFFFF"/>
              </a:solidFill>
              <a:latin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4191006126"/>
      </p:ext>
    </p:extLst>
  </p:cSld>
  <p:clrMapOvr>
    <a:masterClrMapping/>
  </p:clrMapOvr>
  <p:transition>
    <p:random/>
    <p:sndAc>
      <p:stSnd>
        <p:snd r:embed="rId3" name="WHOOSH.WAV"/>
      </p:stSnd>
    </p:sndAc>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5587" name="Rectangle 1027"/>
          <p:cNvSpPr>
            <a:spLocks noGrp="1" noChangeArrowheads="1"/>
          </p:cNvSpPr>
          <p:nvPr>
            <p:ph idx="1"/>
          </p:nvPr>
        </p:nvSpPr>
        <p:spPr>
          <a:xfrm>
            <a:off x="1738313" y="642938"/>
            <a:ext cx="8572500" cy="5643562"/>
          </a:xfrm>
        </p:spPr>
        <p:txBody>
          <a:bodyPr/>
          <a:lstStyle/>
          <a:p>
            <a:pPr algn="just" eaLnBrk="1" hangingPunct="1">
              <a:defRPr/>
            </a:pPr>
            <a:r>
              <a:rPr lang="en-US" sz="2400" dirty="0" err="1"/>
              <a:t>Birçok</a:t>
            </a:r>
            <a:r>
              <a:rPr lang="en-US" sz="2400" dirty="0"/>
              <a:t> </a:t>
            </a:r>
            <a:r>
              <a:rPr lang="en-US" sz="2400" dirty="0" err="1"/>
              <a:t>psikoaktif</a:t>
            </a:r>
            <a:r>
              <a:rPr lang="en-US" sz="2400" dirty="0"/>
              <a:t> </a:t>
            </a:r>
            <a:r>
              <a:rPr lang="en-US" sz="2400" dirty="0" err="1"/>
              <a:t>madde</a:t>
            </a:r>
            <a:r>
              <a:rPr lang="en-US" sz="2400" dirty="0"/>
              <a:t> </a:t>
            </a:r>
            <a:r>
              <a:rPr lang="en-US" sz="2400" dirty="0" err="1"/>
              <a:t>dinsel</a:t>
            </a:r>
            <a:r>
              <a:rPr lang="en-US" sz="2400" dirty="0"/>
              <a:t> ve </a:t>
            </a:r>
            <a:r>
              <a:rPr lang="en-US" sz="2400" dirty="0" err="1"/>
              <a:t>sosyal</a:t>
            </a:r>
            <a:r>
              <a:rPr lang="en-US" sz="2400" dirty="0"/>
              <a:t> </a:t>
            </a:r>
            <a:r>
              <a:rPr lang="en-US" sz="2400" dirty="0" err="1"/>
              <a:t>ritüellerde</a:t>
            </a:r>
            <a:r>
              <a:rPr lang="en-US" sz="2400" dirty="0"/>
              <a:t> </a:t>
            </a:r>
            <a:r>
              <a:rPr lang="en-US" sz="2400" dirty="0" err="1"/>
              <a:t>kullanılmıştır</a:t>
            </a:r>
            <a:r>
              <a:rPr lang="en-US" sz="2400" dirty="0"/>
              <a:t>. </a:t>
            </a:r>
            <a:endParaRPr lang="tr-TR" sz="2400" dirty="0"/>
          </a:p>
          <a:p>
            <a:pPr algn="just" eaLnBrk="1" hangingPunct="1">
              <a:buFont typeface="Wingdings" panose="05000000000000000000" pitchFamily="2" charset="2"/>
              <a:buChar char="Ø"/>
              <a:defRPr/>
            </a:pPr>
            <a:r>
              <a:rPr lang="tr-TR" sz="2400" dirty="0"/>
              <a:t>Ş</a:t>
            </a:r>
            <a:r>
              <a:rPr lang="en-US" sz="2400" dirty="0" err="1"/>
              <a:t>arabın</a:t>
            </a:r>
            <a:r>
              <a:rPr lang="en-US" sz="2400" dirty="0"/>
              <a:t> </a:t>
            </a:r>
            <a:r>
              <a:rPr lang="en-US" sz="2400" dirty="0" err="1"/>
              <a:t>Hıristiyan</a:t>
            </a:r>
            <a:r>
              <a:rPr lang="en-US" sz="2400" dirty="0"/>
              <a:t> ve </a:t>
            </a:r>
            <a:r>
              <a:rPr lang="en-US" sz="2400" dirty="0" err="1"/>
              <a:t>Yahudiler</a:t>
            </a:r>
            <a:r>
              <a:rPr lang="en-US" sz="2400" dirty="0"/>
              <a:t> </a:t>
            </a:r>
            <a:r>
              <a:rPr lang="en-US" sz="2400" dirty="0" err="1"/>
              <a:t>arasında</a:t>
            </a:r>
            <a:r>
              <a:rPr lang="en-US" sz="2400" dirty="0"/>
              <a:t> </a:t>
            </a:r>
            <a:r>
              <a:rPr lang="en-US" sz="2400" dirty="0" err="1"/>
              <a:t>kullanılışı</a:t>
            </a:r>
            <a:endParaRPr lang="tr-TR" sz="2400" dirty="0"/>
          </a:p>
          <a:p>
            <a:pPr algn="just" eaLnBrk="1" hangingPunct="1">
              <a:buFont typeface="Wingdings" panose="05000000000000000000" pitchFamily="2" charset="2"/>
              <a:buChar char="Ø"/>
              <a:defRPr/>
            </a:pPr>
            <a:r>
              <a:rPr lang="tr-TR" sz="2400" dirty="0"/>
              <a:t>Bazı</a:t>
            </a:r>
            <a:r>
              <a:rPr lang="en-US" sz="2400" dirty="0"/>
              <a:t> </a:t>
            </a:r>
            <a:r>
              <a:rPr lang="en-US" sz="2400" dirty="0" err="1"/>
              <a:t>halusinojenlerin</a:t>
            </a:r>
            <a:r>
              <a:rPr lang="en-US" sz="2400" dirty="0"/>
              <a:t> </a:t>
            </a:r>
            <a:r>
              <a:rPr lang="en-US" sz="2400" dirty="0" err="1"/>
              <a:t>Şaman</a:t>
            </a:r>
            <a:r>
              <a:rPr lang="en-US" sz="2400" dirty="0"/>
              <a:t> </a:t>
            </a:r>
            <a:r>
              <a:rPr lang="en-US" sz="2400" dirty="0" err="1"/>
              <a:t>ayinlerinde</a:t>
            </a:r>
            <a:r>
              <a:rPr lang="en-US" sz="2400" dirty="0"/>
              <a:t> </a:t>
            </a:r>
            <a:r>
              <a:rPr lang="en-US" sz="2400" dirty="0" err="1"/>
              <a:t>kullanılışı</a:t>
            </a:r>
            <a:endParaRPr lang="tr-TR" sz="2400" dirty="0"/>
          </a:p>
          <a:p>
            <a:pPr algn="just" eaLnBrk="1" hangingPunct="1">
              <a:buFont typeface="Wingdings" panose="05000000000000000000" pitchFamily="2" charset="2"/>
              <a:buChar char="Ø"/>
              <a:defRPr/>
            </a:pPr>
            <a:r>
              <a:rPr lang="tr-TR" sz="2400" dirty="0"/>
              <a:t>T</a:t>
            </a:r>
            <a:r>
              <a:rPr lang="en-US" sz="2400" dirty="0" err="1"/>
              <a:t>ütünün</a:t>
            </a:r>
            <a:r>
              <a:rPr lang="en-US" sz="2400" dirty="0"/>
              <a:t> </a:t>
            </a:r>
            <a:r>
              <a:rPr lang="en-US" sz="2400" dirty="0" err="1"/>
              <a:t>Amerikan</a:t>
            </a:r>
            <a:r>
              <a:rPr lang="en-US" sz="2400" dirty="0"/>
              <a:t> </a:t>
            </a:r>
            <a:r>
              <a:rPr lang="en-US" sz="2400" dirty="0" err="1"/>
              <a:t>yerlileri</a:t>
            </a:r>
            <a:r>
              <a:rPr lang="en-US" sz="2400" dirty="0"/>
              <a:t> </a:t>
            </a:r>
            <a:r>
              <a:rPr lang="en-US" sz="2400" dirty="0" err="1"/>
              <a:t>arasında</a:t>
            </a:r>
            <a:r>
              <a:rPr lang="en-US" sz="2400" dirty="0"/>
              <a:t> </a:t>
            </a:r>
            <a:r>
              <a:rPr lang="en-US" sz="2400" dirty="0" err="1"/>
              <a:t>ritüellerde</a:t>
            </a:r>
            <a:r>
              <a:rPr lang="en-US" sz="2400" dirty="0"/>
              <a:t> </a:t>
            </a:r>
            <a:r>
              <a:rPr lang="en-US" sz="2400" dirty="0" err="1"/>
              <a:t>kullanılışı</a:t>
            </a:r>
            <a:r>
              <a:rPr lang="en-US" sz="2400" dirty="0"/>
              <a:t> </a:t>
            </a:r>
            <a:endParaRPr lang="tr-TR" sz="2400" dirty="0"/>
          </a:p>
          <a:p>
            <a:pPr algn="just" eaLnBrk="1" hangingPunct="1">
              <a:defRPr/>
            </a:pPr>
            <a:endParaRPr lang="tr-TR" sz="2400" dirty="0"/>
          </a:p>
          <a:p>
            <a:pPr algn="just" eaLnBrk="1" hangingPunct="1">
              <a:defRPr/>
            </a:pPr>
            <a:r>
              <a:rPr lang="en-US" sz="2400" dirty="0" err="1"/>
              <a:t>Amerika</a:t>
            </a:r>
            <a:r>
              <a:rPr lang="en-US" sz="2400" dirty="0"/>
              <a:t> </a:t>
            </a:r>
            <a:r>
              <a:rPr lang="en-US" sz="2400" dirty="0" err="1"/>
              <a:t>yerlileri</a:t>
            </a:r>
            <a:r>
              <a:rPr lang="en-US" sz="2400" dirty="0"/>
              <a:t> </a:t>
            </a:r>
            <a:r>
              <a:rPr lang="en-US" sz="2400" dirty="0" err="1"/>
              <a:t>tütünü</a:t>
            </a:r>
            <a:r>
              <a:rPr lang="en-US" sz="2400" dirty="0"/>
              <a:t> </a:t>
            </a:r>
            <a:r>
              <a:rPr lang="en-US" sz="2400" dirty="0" err="1"/>
              <a:t>mukaddes</a:t>
            </a:r>
            <a:r>
              <a:rPr lang="en-US" sz="2400" dirty="0"/>
              <a:t> </a:t>
            </a:r>
            <a:r>
              <a:rPr lang="en-US" sz="2400" dirty="0" err="1"/>
              <a:t>saymakta</a:t>
            </a:r>
            <a:r>
              <a:rPr lang="en-US" sz="2400" dirty="0"/>
              <a:t> ve </a:t>
            </a:r>
            <a:r>
              <a:rPr lang="en-US" sz="2400" dirty="0" err="1"/>
              <a:t>ritüeller</a:t>
            </a:r>
            <a:r>
              <a:rPr lang="en-US" sz="2400" dirty="0"/>
              <a:t> </a:t>
            </a:r>
            <a:r>
              <a:rPr lang="en-US" sz="2400" dirty="0" err="1"/>
              <a:t>dışında</a:t>
            </a:r>
            <a:r>
              <a:rPr lang="en-US" sz="2400" dirty="0"/>
              <a:t> </a:t>
            </a:r>
            <a:r>
              <a:rPr lang="en-US" sz="2400" dirty="0" err="1"/>
              <a:t>kullanımını</a:t>
            </a:r>
            <a:r>
              <a:rPr lang="en-US" sz="2400" dirty="0"/>
              <a:t> </a:t>
            </a:r>
            <a:r>
              <a:rPr lang="en-US" sz="2400" dirty="0" err="1"/>
              <a:t>hoş</a:t>
            </a:r>
            <a:r>
              <a:rPr lang="en-US" sz="2400" dirty="0"/>
              <a:t> </a:t>
            </a:r>
            <a:r>
              <a:rPr lang="en-US" sz="2400" dirty="0" err="1"/>
              <a:t>karşılamamaktaydılar</a:t>
            </a:r>
            <a:r>
              <a:rPr lang="en-US" sz="2400" dirty="0"/>
              <a:t>. </a:t>
            </a:r>
            <a:endParaRPr lang="tr-TR" sz="2400" dirty="0"/>
          </a:p>
          <a:p>
            <a:pPr algn="just" eaLnBrk="1" hangingPunct="1">
              <a:defRPr/>
            </a:pPr>
            <a:endParaRPr lang="tr-TR" sz="2400" dirty="0"/>
          </a:p>
          <a:p>
            <a:pPr algn="just" eaLnBrk="1" hangingPunct="1">
              <a:defRPr/>
            </a:pPr>
            <a:r>
              <a:rPr lang="en-US" sz="2400" dirty="0"/>
              <a:t>Bu </a:t>
            </a:r>
            <a:r>
              <a:rPr lang="en-US" sz="2400" dirty="0" err="1"/>
              <a:t>tür</a:t>
            </a:r>
            <a:r>
              <a:rPr lang="en-US" sz="2400" dirty="0"/>
              <a:t> </a:t>
            </a:r>
            <a:r>
              <a:rPr lang="en-US" sz="2400" dirty="0" err="1"/>
              <a:t>kullanımlar</a:t>
            </a:r>
            <a:r>
              <a:rPr lang="en-US" sz="2400" dirty="0"/>
              <a:t> </a:t>
            </a:r>
            <a:r>
              <a:rPr lang="en-US" sz="2400" dirty="0" err="1"/>
              <a:t>toplumlara</a:t>
            </a:r>
            <a:r>
              <a:rPr lang="en-US" sz="2400" dirty="0"/>
              <a:t> belli </a:t>
            </a:r>
            <a:r>
              <a:rPr lang="en-US" sz="2400" dirty="0" err="1"/>
              <a:t>maddeleri</a:t>
            </a:r>
            <a:r>
              <a:rPr lang="en-US" sz="2400" dirty="0"/>
              <a:t> </a:t>
            </a:r>
            <a:r>
              <a:rPr lang="en-US" sz="2400" dirty="0" err="1"/>
              <a:t>nasıl</a:t>
            </a:r>
            <a:r>
              <a:rPr lang="en-US" sz="2400" dirty="0"/>
              <a:t> </a:t>
            </a:r>
            <a:r>
              <a:rPr lang="en-US" sz="2400" dirty="0" err="1"/>
              <a:t>kullanacaklarını</a:t>
            </a:r>
            <a:r>
              <a:rPr lang="en-US" sz="2400" dirty="0"/>
              <a:t> </a:t>
            </a:r>
            <a:r>
              <a:rPr lang="en-US" sz="2400" dirty="0" err="1"/>
              <a:t>öğretmekte</a:t>
            </a:r>
            <a:r>
              <a:rPr lang="en-US" sz="2400" dirty="0"/>
              <a:t>, </a:t>
            </a:r>
            <a:r>
              <a:rPr lang="en-US" sz="2400" dirty="0" err="1"/>
              <a:t>muhtemel</a:t>
            </a:r>
            <a:r>
              <a:rPr lang="en-US" sz="2400" dirty="0"/>
              <a:t> </a:t>
            </a:r>
            <a:r>
              <a:rPr lang="en-US" sz="2400" dirty="0" err="1"/>
              <a:t>etkileri</a:t>
            </a:r>
            <a:r>
              <a:rPr lang="en-US" sz="2400" dirty="0"/>
              <a:t> </a:t>
            </a:r>
            <a:r>
              <a:rPr lang="en-US" sz="2400" dirty="0" err="1"/>
              <a:t>ile</a:t>
            </a:r>
            <a:r>
              <a:rPr lang="en-US" sz="2400" dirty="0"/>
              <a:t> </a:t>
            </a:r>
            <a:r>
              <a:rPr lang="en-US" sz="2400" dirty="0" err="1"/>
              <a:t>ilgili</a:t>
            </a:r>
            <a:r>
              <a:rPr lang="en-US" sz="2400" dirty="0"/>
              <a:t> </a:t>
            </a:r>
            <a:r>
              <a:rPr lang="en-US" sz="2400" dirty="0" err="1"/>
              <a:t>bilgilendirmekte</a:t>
            </a:r>
            <a:r>
              <a:rPr lang="en-US" sz="2400" dirty="0"/>
              <a:t> </a:t>
            </a:r>
            <a:r>
              <a:rPr lang="en-US" sz="2400" dirty="0" err="1"/>
              <a:t>ve</a:t>
            </a:r>
            <a:r>
              <a:rPr lang="en-US" sz="2400" dirty="0"/>
              <a:t> </a:t>
            </a:r>
            <a:r>
              <a:rPr lang="en-US" sz="2400" dirty="0" err="1"/>
              <a:t>bu</a:t>
            </a:r>
            <a:r>
              <a:rPr lang="en-US" sz="2400" dirty="0"/>
              <a:t> </a:t>
            </a:r>
            <a:r>
              <a:rPr lang="en-US" sz="2400" dirty="0" err="1"/>
              <a:t>maddelerin</a:t>
            </a:r>
            <a:r>
              <a:rPr lang="en-US" sz="2400" dirty="0"/>
              <a:t> </a:t>
            </a:r>
            <a:r>
              <a:rPr lang="en-US" sz="2400" dirty="0" err="1"/>
              <a:t>kullanımı</a:t>
            </a:r>
            <a:r>
              <a:rPr lang="en-US" sz="2400" dirty="0"/>
              <a:t> </a:t>
            </a:r>
            <a:r>
              <a:rPr lang="en-US" sz="2400" dirty="0" err="1"/>
              <a:t>ile</a:t>
            </a:r>
            <a:r>
              <a:rPr lang="en-US" sz="2400" dirty="0"/>
              <a:t> </a:t>
            </a:r>
            <a:r>
              <a:rPr lang="en-US" sz="2400" dirty="0" err="1"/>
              <a:t>ilgili</a:t>
            </a:r>
            <a:r>
              <a:rPr lang="en-US" sz="2400" dirty="0"/>
              <a:t> </a:t>
            </a:r>
            <a:r>
              <a:rPr lang="en-US" sz="2400" dirty="0" err="1"/>
              <a:t>sosyal</a:t>
            </a:r>
            <a:r>
              <a:rPr lang="en-US" sz="2400" dirty="0"/>
              <a:t> </a:t>
            </a:r>
            <a:r>
              <a:rPr lang="en-US" sz="2400" dirty="0" err="1"/>
              <a:t>sınırlar</a:t>
            </a:r>
            <a:r>
              <a:rPr lang="en-US" sz="2400" dirty="0"/>
              <a:t> </a:t>
            </a:r>
            <a:r>
              <a:rPr lang="en-US" sz="2400" dirty="0" err="1"/>
              <a:t>koymakta</a:t>
            </a:r>
            <a:r>
              <a:rPr lang="en-US" sz="2400" dirty="0"/>
              <a:t> </a:t>
            </a:r>
            <a:r>
              <a:rPr lang="en-US" sz="2400" dirty="0" err="1"/>
              <a:t>idiler</a:t>
            </a:r>
            <a:r>
              <a:rPr lang="en-US" sz="2400" dirty="0"/>
              <a:t>. </a:t>
            </a:r>
            <a:endParaRPr lang="tr-TR" sz="2400" dirty="0"/>
          </a:p>
          <a:p>
            <a:pPr algn="just" eaLnBrk="1" hangingPunct="1">
              <a:defRPr/>
            </a:pPr>
            <a:endParaRPr lang="en-US" sz="2400" dirty="0"/>
          </a:p>
        </p:txBody>
      </p:sp>
      <p:sp>
        <p:nvSpPr>
          <p:cNvPr id="18435" name="2 Slayt Numarası Yer Tutucusu"/>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8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tx2"/>
              </a:buClr>
              <a:buSzPct val="70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accent1"/>
              </a:buClr>
              <a:buSzPct val="65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har char="–"/>
              <a:defRPr sz="2000">
                <a:solidFill>
                  <a:schemeClr val="tx1"/>
                </a:solidFill>
                <a:latin typeface="Tahoma" panose="020B0604030504040204" pitchFamily="34" charset="0"/>
              </a:defRPr>
            </a:lvl4pPr>
            <a:lvl5pPr marL="2057400" indent="-228600">
              <a:spcBef>
                <a:spcPct val="20000"/>
              </a:spcBef>
              <a:buClr>
                <a:schemeClr val="tx2"/>
              </a:buClr>
              <a:buSzPct val="55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9pPr>
          </a:lstStyle>
          <a:p>
            <a:pPr fontAlgn="base">
              <a:spcBef>
                <a:spcPct val="50000"/>
              </a:spcBef>
              <a:spcAft>
                <a:spcPct val="0"/>
              </a:spcAft>
              <a:buClrTx/>
              <a:buSzTx/>
              <a:buNone/>
            </a:pPr>
            <a:fld id="{D8127A72-761E-497B-86BB-FB2065E18813}" type="slidenum">
              <a:rPr lang="en-US" altLang="tr-TR" sz="1400">
                <a:solidFill>
                  <a:srgbClr val="FFFFFF"/>
                </a:solidFill>
                <a:latin typeface="Times New Roman" panose="02020603050405020304" pitchFamily="18" charset="0"/>
                <a:cs typeface="Arial" panose="020B0604020202020204" pitchFamily="34" charset="0"/>
              </a:rPr>
              <a:pPr fontAlgn="base">
                <a:spcBef>
                  <a:spcPct val="50000"/>
                </a:spcBef>
                <a:spcAft>
                  <a:spcPct val="0"/>
                </a:spcAft>
                <a:buClrTx/>
                <a:buSzTx/>
                <a:buNone/>
              </a:pPr>
              <a:t>8</a:t>
            </a:fld>
            <a:endParaRPr lang="en-US" altLang="tr-TR" sz="1400">
              <a:solidFill>
                <a:srgbClr val="FFFFFF"/>
              </a:solidFill>
              <a:latin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559724435"/>
      </p:ext>
    </p:extLst>
  </p:cSld>
  <p:clrMapOvr>
    <a:masterClrMapping/>
  </p:clrMapOvr>
  <p:transition>
    <p:random/>
    <p:sndAc>
      <p:stSnd>
        <p:snd r:embed="rId3" name="WHOOSH.WAV"/>
      </p:stSnd>
    </p:sndAc>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23" name="Rectangle 3"/>
          <p:cNvSpPr>
            <a:spLocks noGrp="1" noChangeArrowheads="1"/>
          </p:cNvSpPr>
          <p:nvPr>
            <p:ph idx="1"/>
          </p:nvPr>
        </p:nvSpPr>
        <p:spPr>
          <a:xfrm>
            <a:off x="1809750" y="549276"/>
            <a:ext cx="8358188" cy="6119813"/>
          </a:xfrm>
        </p:spPr>
        <p:txBody>
          <a:bodyPr/>
          <a:lstStyle/>
          <a:p>
            <a:pPr algn="just" eaLnBrk="1" hangingPunct="1">
              <a:defRPr/>
            </a:pPr>
            <a:r>
              <a:rPr lang="tr-TR" sz="2400" dirty="0"/>
              <a:t>1940’lar öncesinde madde bağımlılığı farklı madde türlerine göre dünyanın belli yerlerine sınırlıydı. Hızlı ulaşım ve yüksek mobilite, kültürel difüzyon ile zamanla madde </a:t>
            </a:r>
            <a:r>
              <a:rPr lang="tr-TR" sz="2400" dirty="0" err="1"/>
              <a:t>suistimalinin</a:t>
            </a:r>
            <a:r>
              <a:rPr lang="tr-TR" sz="2400" dirty="0"/>
              <a:t> bütün çeşitleri tüm dünyaya yayıldı. </a:t>
            </a:r>
          </a:p>
          <a:p>
            <a:pPr algn="just" eaLnBrk="1" hangingPunct="1">
              <a:defRPr/>
            </a:pPr>
            <a:endParaRPr lang="tr-TR" sz="2400" dirty="0"/>
          </a:p>
          <a:p>
            <a:pPr algn="just" eaLnBrk="1" hangingPunct="1">
              <a:defRPr/>
            </a:pPr>
            <a:r>
              <a:rPr lang="tr-TR" sz="2400" dirty="0"/>
              <a:t>Afyon ve eroin kötüye kullanımı bir zamanlar yalnızca Asya ve Kuzey Amerika’da sınırlı iken bugün Avrupa’ya ve bütün gelişmekte olan ülkelere yayıldı. </a:t>
            </a:r>
          </a:p>
          <a:p>
            <a:pPr algn="just" eaLnBrk="1" hangingPunct="1">
              <a:defRPr/>
            </a:pPr>
            <a:endParaRPr lang="tr-TR" sz="2400" dirty="0"/>
          </a:p>
          <a:p>
            <a:pPr algn="just" eaLnBrk="1" hangingPunct="1">
              <a:defRPr/>
            </a:pPr>
            <a:r>
              <a:rPr lang="tr-TR" sz="2400" dirty="0"/>
              <a:t>Kokain kullanımı bir zamanlar bir kaç Latin Amerika ülkesinde koka yaprağı çiğneme ve Kuzey Amerika’da sınırlı bir populasyonda ekstre halde kullanım ile sınırlı iken Amerika ve Avrupa’da geniş kitlelere yayıldı. </a:t>
            </a:r>
          </a:p>
        </p:txBody>
      </p:sp>
      <p:sp>
        <p:nvSpPr>
          <p:cNvPr id="20483" name="2 Slayt Numarası Yer Tutucusu"/>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8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tx2"/>
              </a:buClr>
              <a:buSzPct val="70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accent1"/>
              </a:buClr>
              <a:buSzPct val="65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har char="–"/>
              <a:defRPr sz="2000">
                <a:solidFill>
                  <a:schemeClr val="tx1"/>
                </a:solidFill>
                <a:latin typeface="Tahoma" panose="020B0604030504040204" pitchFamily="34" charset="0"/>
              </a:defRPr>
            </a:lvl4pPr>
            <a:lvl5pPr marL="2057400" indent="-228600">
              <a:spcBef>
                <a:spcPct val="20000"/>
              </a:spcBef>
              <a:buClr>
                <a:schemeClr val="tx2"/>
              </a:buClr>
              <a:buSzPct val="55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9pPr>
          </a:lstStyle>
          <a:p>
            <a:pPr fontAlgn="base">
              <a:spcBef>
                <a:spcPct val="50000"/>
              </a:spcBef>
              <a:spcAft>
                <a:spcPct val="0"/>
              </a:spcAft>
              <a:buClrTx/>
              <a:buSzTx/>
              <a:buNone/>
            </a:pPr>
            <a:fld id="{C17AE59B-6A18-4E4C-9841-54A8BDC4F5DE}" type="slidenum">
              <a:rPr lang="en-US" altLang="tr-TR" sz="1400">
                <a:solidFill>
                  <a:srgbClr val="FFFFFF"/>
                </a:solidFill>
                <a:latin typeface="Times New Roman" panose="02020603050405020304" pitchFamily="18" charset="0"/>
                <a:cs typeface="Arial" panose="020B0604020202020204" pitchFamily="34" charset="0"/>
              </a:rPr>
              <a:pPr fontAlgn="base">
                <a:spcBef>
                  <a:spcPct val="50000"/>
                </a:spcBef>
                <a:spcAft>
                  <a:spcPct val="0"/>
                </a:spcAft>
                <a:buClrTx/>
                <a:buSzTx/>
                <a:buNone/>
              </a:pPr>
              <a:t>9</a:t>
            </a:fld>
            <a:endParaRPr lang="en-US" altLang="tr-TR" sz="1400">
              <a:solidFill>
                <a:srgbClr val="FFFFFF"/>
              </a:solidFill>
              <a:latin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2186017529"/>
      </p:ext>
    </p:extLst>
  </p:cSld>
  <p:clrMapOvr>
    <a:masterClrMapping/>
  </p:clrMapOvr>
  <p:transition>
    <p:random/>
    <p:sndAc>
      <p:stSnd>
        <p:snd r:embed="rId3" name="WHOOSH.WAV"/>
      </p:stSnd>
    </p:sndAc>
  </p:transition>
  <p:timing>
    <p:tnLst>
      <p:par>
        <p:cTn id="1" dur="indefinite" restart="never" nodeType="tmRoot"/>
      </p:par>
    </p:tnLst>
  </p:timing>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Whirlpool">
  <a:themeElements>
    <a:clrScheme name="Whirlpool 1">
      <a:dk1>
        <a:srgbClr val="000066"/>
      </a:dk1>
      <a:lt1>
        <a:srgbClr val="FFFFFF"/>
      </a:lt1>
      <a:dk2>
        <a:srgbClr val="0000CC"/>
      </a:dk2>
      <a:lt2>
        <a:srgbClr val="CCFFFF"/>
      </a:lt2>
      <a:accent1>
        <a:srgbClr val="CC99FF"/>
      </a:accent1>
      <a:accent2>
        <a:srgbClr val="9999FF"/>
      </a:accent2>
      <a:accent3>
        <a:srgbClr val="AAAAE2"/>
      </a:accent3>
      <a:accent4>
        <a:srgbClr val="DADADA"/>
      </a:accent4>
      <a:accent5>
        <a:srgbClr val="E2CAFF"/>
      </a:accent5>
      <a:accent6>
        <a:srgbClr val="8A8AE7"/>
      </a:accent6>
      <a:hlink>
        <a:srgbClr val="99CCFF"/>
      </a:hlink>
      <a:folHlink>
        <a:srgbClr val="0066FF"/>
      </a:folHlink>
    </a:clrScheme>
    <a:fontScheme name="Whirlpool">
      <a:majorFont>
        <a:latin typeface="Tahoma"/>
        <a:ea typeface=""/>
        <a:cs typeface=""/>
      </a:majorFont>
      <a:minorFont>
        <a:latin typeface="Tahoma"/>
        <a:ea typeface=""/>
        <a:cs typeface=""/>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Whirlpool 1">
        <a:dk1>
          <a:srgbClr val="000066"/>
        </a:dk1>
        <a:lt1>
          <a:srgbClr val="FFFFFF"/>
        </a:lt1>
        <a:dk2>
          <a:srgbClr val="0000CC"/>
        </a:dk2>
        <a:lt2>
          <a:srgbClr val="CCFFFF"/>
        </a:lt2>
        <a:accent1>
          <a:srgbClr val="CC99FF"/>
        </a:accent1>
        <a:accent2>
          <a:srgbClr val="9999FF"/>
        </a:accent2>
        <a:accent3>
          <a:srgbClr val="AAAAE2"/>
        </a:accent3>
        <a:accent4>
          <a:srgbClr val="DADADA"/>
        </a:accent4>
        <a:accent5>
          <a:srgbClr val="E2CAFF"/>
        </a:accent5>
        <a:accent6>
          <a:srgbClr val="8A8AE7"/>
        </a:accent6>
        <a:hlink>
          <a:srgbClr val="99CCFF"/>
        </a:hlink>
        <a:folHlink>
          <a:srgbClr val="0066FF"/>
        </a:folHlink>
      </a:clrScheme>
      <a:clrMap bg1="dk2" tx1="lt1" bg2="dk1" tx2="lt2" accent1="accent1" accent2="accent2" accent3="accent3" accent4="accent4" accent5="accent5" accent6="accent6" hlink="hlink" folHlink="folHlink"/>
    </a:extraClrScheme>
    <a:extraClrScheme>
      <a:clrScheme name="Whirlpool 2">
        <a:dk1>
          <a:srgbClr val="000066"/>
        </a:dk1>
        <a:lt1>
          <a:srgbClr val="FFFFFF"/>
        </a:lt1>
        <a:dk2>
          <a:srgbClr val="6699FF"/>
        </a:dk2>
        <a:lt2>
          <a:srgbClr val="CCFFFF"/>
        </a:lt2>
        <a:accent1>
          <a:srgbClr val="CC99FF"/>
        </a:accent1>
        <a:accent2>
          <a:srgbClr val="9999FF"/>
        </a:accent2>
        <a:accent3>
          <a:srgbClr val="B8CAFF"/>
        </a:accent3>
        <a:accent4>
          <a:srgbClr val="DADADA"/>
        </a:accent4>
        <a:accent5>
          <a:srgbClr val="E2CAFF"/>
        </a:accent5>
        <a:accent6>
          <a:srgbClr val="8A8AE7"/>
        </a:accent6>
        <a:hlink>
          <a:srgbClr val="99CCFF"/>
        </a:hlink>
        <a:folHlink>
          <a:srgbClr val="0066FF"/>
        </a:folHlink>
      </a:clrScheme>
      <a:clrMap bg1="dk2" tx1="lt1" bg2="dk1" tx2="lt2" accent1="accent1" accent2="accent2" accent3="accent3" accent4="accent4" accent5="accent5" accent6="accent6" hlink="hlink" folHlink="folHlink"/>
    </a:extraClrScheme>
    <a:extraClrScheme>
      <a:clrScheme name="Whirlpool 3">
        <a:dk1>
          <a:srgbClr val="393939"/>
        </a:dk1>
        <a:lt1>
          <a:srgbClr val="FFFFFF"/>
        </a:lt1>
        <a:dk2>
          <a:srgbClr val="000000"/>
        </a:dk2>
        <a:lt2>
          <a:srgbClr val="FFFFFF"/>
        </a:lt2>
        <a:accent1>
          <a:srgbClr val="CBCBCB"/>
        </a:accent1>
        <a:accent2>
          <a:srgbClr val="868686"/>
        </a:accent2>
        <a:accent3>
          <a:srgbClr val="AAAAAA"/>
        </a:accent3>
        <a:accent4>
          <a:srgbClr val="DADADA"/>
        </a:accent4>
        <a:accent5>
          <a:srgbClr val="E2E2E2"/>
        </a:accent5>
        <a:accent6>
          <a:srgbClr val="797979"/>
        </a:accent6>
        <a:hlink>
          <a:srgbClr val="4D4D4D"/>
        </a:hlink>
        <a:folHlink>
          <a:srgbClr val="EAEAEA"/>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920</Words>
  <Application>Microsoft Office PowerPoint</Application>
  <PresentationFormat>Geniş ekran</PresentationFormat>
  <Paragraphs>89</Paragraphs>
  <Slides>19</Slides>
  <Notes>17</Notes>
  <HiddenSlides>0</HiddenSlides>
  <MMClips>0</MMClips>
  <ScaleCrop>false</ScaleCrop>
  <HeadingPairs>
    <vt:vector size="6" baseType="variant">
      <vt:variant>
        <vt:lpstr>Kullanılan Yazı Tipleri</vt:lpstr>
      </vt:variant>
      <vt:variant>
        <vt:i4>6</vt:i4>
      </vt:variant>
      <vt:variant>
        <vt:lpstr>Tema</vt:lpstr>
      </vt:variant>
      <vt:variant>
        <vt:i4>2</vt:i4>
      </vt:variant>
      <vt:variant>
        <vt:lpstr>Slayt Başlıkları</vt:lpstr>
      </vt:variant>
      <vt:variant>
        <vt:i4>19</vt:i4>
      </vt:variant>
    </vt:vector>
  </HeadingPairs>
  <TitlesOfParts>
    <vt:vector size="27" baseType="lpstr">
      <vt:lpstr>Arial</vt:lpstr>
      <vt:lpstr>Calibri</vt:lpstr>
      <vt:lpstr>Calibri Light</vt:lpstr>
      <vt:lpstr>Tahoma</vt:lpstr>
      <vt:lpstr>Times New Roman</vt:lpstr>
      <vt:lpstr>Wingdings</vt:lpstr>
      <vt:lpstr>Office Teması</vt:lpstr>
      <vt:lpstr>Whirlpool</vt:lpstr>
      <vt:lpstr>PowerPoint Sunusu</vt:lpstr>
      <vt:lpstr>Bitkisel Narkotikler ve Psikotroplar 2017-2018 GÜZ</vt:lpstr>
      <vt:lpstr>   UYUŞTURUCU MADDELER (Narkotik ve Psikotrop Madde)</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Uyuşturucu ile Mücadele eden Kurumlar</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Sinem</dc:creator>
  <cp:lastModifiedBy>Sinem</cp:lastModifiedBy>
  <cp:revision>1</cp:revision>
  <dcterms:created xsi:type="dcterms:W3CDTF">2017-12-28T12:58:54Z</dcterms:created>
  <dcterms:modified xsi:type="dcterms:W3CDTF">2017-12-28T12:59:10Z</dcterms:modified>
</cp:coreProperties>
</file>