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Bebeklik döneminde gelişimsel destek programları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0-36 Aylık Gelişimi Risk Altındaki Çocuklar İçin Gelişimsel Destek Programı (</a:t>
            </a:r>
            <a:r>
              <a:rPr lang="tr-TR" sz="2800" dirty="0"/>
              <a:t>GEDEP)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Prof. Dr. İbrahim Halil Diken ve çalışma </a:t>
            </a:r>
            <a:r>
              <a:rPr lang="tr-TR" dirty="0" smtClean="0"/>
              <a:t>ekibinin </a:t>
            </a:r>
            <a:r>
              <a:rPr lang="tr-TR" dirty="0"/>
              <a:t>2014 yılında tamamladığı bir </a:t>
            </a:r>
            <a:r>
              <a:rPr lang="tr-TR" dirty="0" smtClean="0"/>
              <a:t>projedir.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0-3 yaş arası gelişimsel gerilik </a:t>
            </a:r>
            <a:r>
              <a:rPr lang="tr-TR" dirty="0" smtClean="0"/>
              <a:t>gösteren</a:t>
            </a:r>
            <a:r>
              <a:rPr lang="tr-TR" dirty="0"/>
              <a:t>, gelişimsel gerilik gösterme riski olan ve normal gelişim gösteren bebek ve çocukların bilişsel, dil ve iletişim, </a:t>
            </a:r>
            <a:r>
              <a:rPr lang="tr-TR" dirty="0" err="1"/>
              <a:t>özbakım</a:t>
            </a:r>
            <a:r>
              <a:rPr lang="tr-TR" dirty="0"/>
              <a:t>, sosyal-duygusal ve motor gelişimi alanlarında </a:t>
            </a:r>
            <a:r>
              <a:rPr lang="tr-TR" dirty="0" smtClean="0"/>
              <a:t>desteklenmesine </a:t>
            </a:r>
            <a:r>
              <a:rPr lang="tr-TR" dirty="0"/>
              <a:t>yönelik hazırlanmış bir programdır.</a:t>
            </a:r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Gelişimsel Destek Programında, her gelişim alanı belli yaş dönemlerine göre sıralanmış ve her beceri bir amaç olarak belirlenmiştir. Bu amaçları kazandırmaya yönelik etkinlikler, nitelikli ebeveyn-çocuk etkileşimi </a:t>
            </a:r>
            <a:r>
              <a:rPr lang="tr-TR" dirty="0" smtClean="0"/>
              <a:t>temelinde </a:t>
            </a:r>
            <a:r>
              <a:rPr lang="tr-TR" dirty="0"/>
              <a:t>ele alınmış ve ebeveynlerin evde, uzmanların kurumda ve ebeveynlerin uzmanlarla birlikte hem evde hem de kurumda birlikte çalışarak çocuğun gelişimini desteklemek </a:t>
            </a:r>
            <a:r>
              <a:rPr lang="tr-TR" dirty="0" smtClean="0"/>
              <a:t>hedeflenmiştir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Gelişimsel Destek Programı’nda her gelişim alanı bir modül olarak </a:t>
            </a:r>
            <a:r>
              <a:rPr lang="tr-TR" dirty="0" smtClean="0"/>
              <a:t>yapılandırılmıştır</a:t>
            </a:r>
            <a:r>
              <a:rPr lang="tr-TR" dirty="0"/>
              <a:t>. Gelişimsel Destek Programı, bilişsel, iletişim, sosyal-duygusal, motor ve </a:t>
            </a:r>
            <a:r>
              <a:rPr lang="tr-TR" dirty="0" err="1" smtClean="0"/>
              <a:t>özbakım</a:t>
            </a:r>
            <a:r>
              <a:rPr lang="tr-TR" dirty="0" smtClean="0"/>
              <a:t> </a:t>
            </a:r>
            <a:r>
              <a:rPr lang="tr-TR" dirty="0"/>
              <a:t>gelişim alanlarına ilişkin modülleri bir yaşına kadar olan süreçte üçer aylık dönemler hâlinde, bir-üç yaş arası süreçte ise altışar aylık dönemler hâlinde ele almaktadır. Her bir modülün başında, o modül hangi gelişim alanı ile ilgili ise bu gelişim alanının ne olduğu ve bu gelişim alanı hakkında bilinmesi gereken bilgiler alan yazın desteği ile sunulmuştur (GEDEP, </a:t>
            </a:r>
            <a:r>
              <a:rPr lang="tr-TR" dirty="0" smtClean="0"/>
              <a:t>2014’ten akt. </a:t>
            </a:r>
            <a:r>
              <a:rPr lang="tr-TR" dirty="0"/>
              <a:t>Yağan </a:t>
            </a:r>
            <a:r>
              <a:rPr lang="tr-TR" dirty="0" smtClean="0"/>
              <a:t>Güder ve </a:t>
            </a:r>
            <a:r>
              <a:rPr lang="tr-TR" dirty="0" err="1" smtClean="0"/>
              <a:t>Alabay</a:t>
            </a:r>
            <a:r>
              <a:rPr lang="tr-TR"/>
              <a:t>, </a:t>
            </a:r>
            <a:r>
              <a:rPr lang="tr-TR" smtClean="0"/>
              <a:t>2016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249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Ebeveyn ya da uzman çocuğun bulunduğu yaş dönemine ilişkin becerileri ilk amaçtan başlayarak, sınayarak çocuğun ilgili beceriyi gösterip göstermediğine bakar ve </a:t>
            </a:r>
            <a:r>
              <a:rPr lang="tr-TR" dirty="0" smtClean="0"/>
              <a:t>göstermediğine </a:t>
            </a:r>
            <a:r>
              <a:rPr lang="tr-TR" dirty="0"/>
              <a:t>ilişkin gözlemleri ve değerlendirmesi sonucu ilgili beceriyi “Bebeğinize Uygulaya-bileceğiniz Etkinlikler”, “Bebeğinizin Etkinlikleri Kolay Yapabilmesi İçin Neler </a:t>
            </a:r>
            <a:r>
              <a:rPr lang="tr-TR" dirty="0" smtClean="0"/>
              <a:t>Yapabilirsiniz</a:t>
            </a:r>
            <a:r>
              <a:rPr lang="tr-TR" dirty="0"/>
              <a:t>” ve “Kullanabileceğiniz Yararlı Eşya ve Durumlar” kutularındaki bilgileri kullanarak kazandırmaya ya da geliştirmeye çalışır.</a:t>
            </a:r>
          </a:p>
        </p:txBody>
      </p:sp>
    </p:spTree>
    <p:extLst>
      <p:ext uri="{BB962C8B-B14F-4D97-AF65-F5344CB8AC3E}">
        <p14:creationId xmlns:p14="http://schemas.microsoft.com/office/powerpoint/2010/main" val="327167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Destek programındaki gelişim alanlarında çocuk sınanarak “Gelişimsel Destek </a:t>
            </a:r>
            <a:r>
              <a:rPr lang="tr-TR" dirty="0" smtClean="0"/>
              <a:t>Programı-Değerlendirme </a:t>
            </a:r>
            <a:r>
              <a:rPr lang="tr-TR" dirty="0"/>
              <a:t>Formu” doldurulur. Değerlendirme “Kaba Değerlendirme Formu” aracılığı ile yapılmakta ve her bir gelişim alanı ayrı ayrı değerlendirilmektedir. Her bir gelişim alanının her bir amacı için “Yapabiliyor”, Kısmen Yapabiliyor” ve “Yapamıyor” </a:t>
            </a:r>
            <a:r>
              <a:rPr lang="tr-TR" dirty="0" smtClean="0"/>
              <a:t>şeklinde </a:t>
            </a:r>
            <a:r>
              <a:rPr lang="tr-TR" dirty="0"/>
              <a:t>üçlü derecelendirme kullanılmıştır. Formda çocuğun “yapamıyor” ve/veya “kısmen yapabiliyor” diye işaretlenen beceriler, çocuk ile </a:t>
            </a:r>
            <a:r>
              <a:rPr lang="tr-TR" dirty="0" err="1"/>
              <a:t>GEDEP’i</a:t>
            </a:r>
            <a:r>
              <a:rPr lang="tr-TR" dirty="0"/>
              <a:t> kullanarak çalışılması gereken beceriler olarak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3485699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Yağan Güder, S. &amp; </a:t>
            </a:r>
            <a:r>
              <a:rPr lang="tr-TR" dirty="0" err="1"/>
              <a:t>Alabay</a:t>
            </a:r>
            <a:r>
              <a:rPr lang="tr-TR" dirty="0"/>
              <a:t>, E. (2016). Türkiye’de ve Dünyada gelişimsel tanı ve değerlendirme süreci. Ç. Dinçer. (Ed.). Gelişimsel Tanı ve Değerlendirme Yöntemleri içinde. Anadolu Üniversitesi </a:t>
            </a:r>
            <a:r>
              <a:rPr lang="tr-TR" dirty="0" err="1"/>
              <a:t>Açıköğretim</a:t>
            </a:r>
            <a:r>
              <a:rPr lang="tr-TR" dirty="0"/>
              <a:t> Fakültesi Yayınları.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</TotalTime>
  <Words>410</Words>
  <Application>Microsoft Office PowerPoint</Application>
  <PresentationFormat>Ekran Gösterisi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Bebeklik döneminde gelişimsel destek programları</vt:lpstr>
      <vt:lpstr>0-36 Aylık Gelişimi Risk Altındaki Çocuklar İçin Gelişimsel Destek Programı (GEDEP)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7</cp:revision>
  <dcterms:created xsi:type="dcterms:W3CDTF">2021-04-19T23:02:55Z</dcterms:created>
  <dcterms:modified xsi:type="dcterms:W3CDTF">2021-04-20T19:26:52Z</dcterms:modified>
</cp:coreProperties>
</file>